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7"/>
  </p:notesMasterIdLst>
  <p:sldIdLst>
    <p:sldId id="256" r:id="rId2"/>
    <p:sldId id="496" r:id="rId3"/>
    <p:sldId id="497" r:id="rId4"/>
    <p:sldId id="518" r:id="rId5"/>
    <p:sldId id="519" r:id="rId6"/>
    <p:sldId id="520" r:id="rId7"/>
    <p:sldId id="521" r:id="rId8"/>
    <p:sldId id="522" r:id="rId9"/>
    <p:sldId id="523" r:id="rId10"/>
    <p:sldId id="527" r:id="rId11"/>
    <p:sldId id="528" r:id="rId12"/>
    <p:sldId id="529" r:id="rId13"/>
    <p:sldId id="524" r:id="rId14"/>
    <p:sldId id="526" r:id="rId15"/>
    <p:sldId id="517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905B6A-17E8-FDB2-DB63-352AA21B0DBC}" v="465" dt="2025-08-01T18:10:41.732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34"/>
    <p:restoredTop sz="94669"/>
  </p:normalViewPr>
  <p:slideViewPr>
    <p:cSldViewPr snapToGrid="0">
      <p:cViewPr varScale="1">
        <p:scale>
          <a:sx n="105" d="100"/>
          <a:sy n="105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5B9BBDF-C731-CAC0-A523-74A4F96C2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151430C-B86C-5B00-80B8-A9312D24E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BFBADAE-EF9F-141B-7462-68ACE3B627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6123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2835B55-50DB-8666-3621-28370E10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F8B046A-DE55-ABCC-DD8C-1F50785195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6EFA1FD-C3F1-F7D6-9A18-CF72820A8D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2473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306DD48-5FAC-174E-5A6C-60B8B196D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4D64272-0E6F-872A-EC70-D7A8B9A95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2827C36-1578-ED31-1BF1-B2C684400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9574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F0A015F-7C3D-13C4-70F3-6F7E7715A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4E2C601-AA2F-8FCA-5B98-B8A7142E8E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6DA88E7-47C0-83DD-4BDB-0F15872485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9393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A6997C2-7661-B909-BE30-A27B24B60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820815A-5B05-28EF-C80F-E64399C91D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4A20FC8-199C-69E7-CAC9-7BDAC339FE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48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545F657-E400-5126-7F74-1B1B5113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DB0D36-E30E-D96C-4DAC-4D71EC8D7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860EE-AB7D-D124-089C-393BB550D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1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3B0467-00F6-7CAC-1515-1FFD6F4A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4DC76EA-4EE8-5068-6380-F5CF0F9F3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CF2DFD-D544-0366-5976-FF38DBA2E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31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BD68AB0-9C2D-5B55-CBB5-F5B6A6A4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359057D-A5E2-DD1A-41A0-B7E76CFEF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51E0546-FE3F-D9FA-2C54-4A137D0EB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B3F0FD4-585B-3494-EAAB-B188F7EB7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6A8375F-14DF-A90F-1C9D-94A2E7949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CAB658B-D80B-EBEA-FBD4-563104661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0678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1CF2FFC-6866-320D-9391-A62C33A5B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38D0647-FB17-87A7-89EE-5FD92F6DC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3CDD42C-4781-CAA5-CEAC-8EB9386AF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4633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836B0E0C-E6B2-ACC8-12A4-2FAED919F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019BACE-73B8-FD56-8826-D0E02747A7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FFE9950-7AF7-5CEC-9EB9-FD9A9639D2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5156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DAE9A82-D8CD-1B77-41DD-E9A124AA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96697C4-D80E-B415-9680-A9521207C9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78B49ED-13CF-4263-2C83-9E6748B5C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0611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FC67A38-1388-9D2E-A888-D07137B09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2ED9ED8-27E1-E903-4663-E577AC9E2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786D56E-5ABA-AD41-2000-D3A60B7F17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57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ED383A1-A932-7206-2B3C-87B439E3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20CAB6E-4066-1677-A49D-AAC9503B7E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61700B2-699A-B8B3-C253-8BC785F7FC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3051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linuxmemes/comments/121fp4e/clash_of_slash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imgflip.com/i/ro0k3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ProgrammerHumor/comments/1626ocz/whatisafolder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7122" y="256916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CA" sz="4000" dirty="0"/>
              <a:t>File &amp; Directory Paths</a:t>
            </a:r>
            <a:endParaRPr lang="en-US" dirty="0"/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5">
            <a:extLst>
              <a:ext uri="{FF2B5EF4-FFF2-40B4-BE49-F238E27FC236}">
                <a16:creationId xmlns:a16="http://schemas.microsoft.com/office/drawing/2014/main" id="{4D84BDD6-4D8E-61ED-DCA3-ACA9C840202A}"/>
              </a:ext>
            </a:extLst>
          </p:cNvPr>
          <p:cNvSpPr txBox="1"/>
          <p:nvPr/>
        </p:nvSpPr>
        <p:spPr>
          <a:xfrm>
            <a:off x="8208070" y="4667330"/>
            <a:ext cx="232474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hlinkClick r:id="rId3"/>
              </a:rPr>
              <a:t>source</a:t>
            </a:r>
            <a:endParaRPr lang="en-CA" sz="800" dirty="0">
              <a:hlinkClick r:id="rId3"/>
            </a:endParaRPr>
          </a:p>
        </p:txBody>
      </p:sp>
      <p:pic>
        <p:nvPicPr>
          <p:cNvPr id="2" name="Picture 1" descr="clash of slashes : r/linuxmemes">
            <a:extLst>
              <a:ext uri="{FF2B5EF4-FFF2-40B4-BE49-F238E27FC236}">
                <a16:creationId xmlns:a16="http://schemas.microsoft.com/office/drawing/2014/main" id="{00EA1DA6-64FB-B40F-E23D-FFD1B91E3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21" y="1082264"/>
            <a:ext cx="3454773" cy="2766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FE5DDD7-2211-FBE5-D3B7-40B71ADBD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5D80333-6D4A-5253-62BD-69A0F939BA67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Absolute </a:t>
            </a:r>
            <a:r>
              <a:rPr lang="es" dirty="0" err="1"/>
              <a:t>Paths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ACC12CD-998F-F393-C3BC-C05210642ED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4499" y="2348516"/>
            <a:ext cx="3841806" cy="72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b="1" dirty="0"/>
              <a:t>/</a:t>
            </a:r>
            <a:r>
              <a:rPr lang="es" sz="1800" b="1" err="1"/>
              <a:t>Users</a:t>
            </a:r>
            <a:r>
              <a:rPr lang="es" sz="1800" b="1" dirty="0"/>
              <a:t>/</a:t>
            </a:r>
            <a:r>
              <a:rPr lang="es" sz="1800" b="1" err="1"/>
              <a:t>Rochlinn</a:t>
            </a:r>
            <a:r>
              <a:rPr lang="es" sz="1800" b="1" dirty="0"/>
              <a:t>/Music/</a:t>
            </a:r>
            <a:r>
              <a:rPr lang="es" sz="1800" b="1" err="1"/>
              <a:t>Party</a:t>
            </a:r>
            <a:r>
              <a:rPr lang="es" sz="1800" b="1" dirty="0"/>
              <a:t>/DMX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endParaRPr lang="es" sz="160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7C30949-48A3-A43E-0817-FD3F5E83C6B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CED6F9AB-FFA6-DF8E-E343-FE067AB8A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050" y="1176617"/>
            <a:ext cx="4553490" cy="36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B4A2728-3DA9-AF0F-5ACF-E505D293A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E58582A-B299-4654-6DA0-A537A5895FE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Relative </a:t>
            </a:r>
            <a:r>
              <a:rPr lang="es" dirty="0" err="1"/>
              <a:t>Paths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366981C-425D-5084-6E75-0EA566510F6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34499" y="2348516"/>
            <a:ext cx="3841806" cy="72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b="1" dirty="0"/>
              <a:t>       /</a:t>
            </a:r>
            <a:r>
              <a:rPr lang="es" sz="1800" b="1" dirty="0" err="1"/>
              <a:t>Party</a:t>
            </a:r>
            <a:r>
              <a:rPr lang="es" sz="1800" b="1" dirty="0"/>
              <a:t>/DMX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already</a:t>
            </a:r>
            <a:r>
              <a:rPr lang="es" sz="1600" dirty="0"/>
              <a:t> </a:t>
            </a:r>
            <a:r>
              <a:rPr lang="es" sz="1600" dirty="0" err="1"/>
              <a:t>assumes</a:t>
            </a:r>
            <a:r>
              <a:rPr lang="es" sz="1600" dirty="0"/>
              <a:t> </a:t>
            </a:r>
            <a:r>
              <a:rPr lang="es" sz="1600" dirty="0" err="1"/>
              <a:t>your</a:t>
            </a:r>
            <a:r>
              <a:rPr lang="es" sz="1600" dirty="0"/>
              <a:t>  </a:t>
            </a:r>
            <a:r>
              <a:rPr lang="es" sz="1600" dirty="0" err="1"/>
              <a:t>location</a:t>
            </a:r>
            <a:r>
              <a:rPr lang="es" sz="1600" dirty="0"/>
              <a:t>, so </a:t>
            </a: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don't</a:t>
            </a:r>
            <a:r>
              <a:rPr lang="es" sz="1600" dirty="0"/>
              <a:t>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write</a:t>
            </a:r>
            <a:endParaRPr lang="es" sz="1600" dirty="0"/>
          </a:p>
          <a:p>
            <a:pPr marL="0" indent="0"/>
            <a:r>
              <a:rPr lang="es" sz="1600" b="1" dirty="0"/>
              <a:t>/</a:t>
            </a:r>
            <a:r>
              <a:rPr lang="es" sz="1600" b="1" dirty="0" err="1"/>
              <a:t>Users</a:t>
            </a:r>
            <a:r>
              <a:rPr lang="es" sz="1600" b="1" dirty="0"/>
              <a:t>/</a:t>
            </a:r>
            <a:r>
              <a:rPr lang="es" sz="1600" b="1" dirty="0" err="1"/>
              <a:t>Rochlinn</a:t>
            </a:r>
            <a:r>
              <a:rPr lang="es" sz="1600" b="1" dirty="0"/>
              <a:t>/Music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endParaRPr lang="es" sz="160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28E623F-2D95-D432-315C-E9039BBE99B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8EEF3E95-C4DE-91EF-4167-DBC504CEC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050" y="1176617"/>
            <a:ext cx="4553490" cy="360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600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6419B8E-231D-70D4-347E-8FDA92BF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5E73628-40B7-7310-CD3D-67FBD12443A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Note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C70FD3D-53F8-81B2-760C-B65F39FB9D6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7558" y="1844251"/>
            <a:ext cx="3841806" cy="726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dirty="0" err="1"/>
              <a:t>It</a:t>
            </a:r>
            <a:r>
              <a:rPr lang="es" sz="1800" dirty="0"/>
              <a:t> </a:t>
            </a:r>
            <a:r>
              <a:rPr lang="es" sz="1800" dirty="0" err="1"/>
              <a:t>should</a:t>
            </a:r>
            <a:r>
              <a:rPr lang="es" sz="1800" dirty="0"/>
              <a:t> be </a:t>
            </a:r>
            <a:r>
              <a:rPr lang="es" sz="1800" dirty="0" err="1"/>
              <a:t>noted</a:t>
            </a:r>
            <a:r>
              <a:rPr lang="es" sz="1800" dirty="0"/>
              <a:t> </a:t>
            </a:r>
            <a:r>
              <a:rPr lang="es" sz="1800" dirty="0" err="1"/>
              <a:t>that</a:t>
            </a:r>
            <a:r>
              <a:rPr lang="es" sz="1800" dirty="0"/>
              <a:t> relative </a:t>
            </a:r>
            <a:r>
              <a:rPr lang="es" sz="1800" dirty="0" err="1"/>
              <a:t>paths</a:t>
            </a:r>
            <a:r>
              <a:rPr lang="es" sz="1800" dirty="0"/>
              <a:t> </a:t>
            </a:r>
            <a:r>
              <a:rPr lang="es" sz="1800" dirty="0" err="1"/>
              <a:t>only</a:t>
            </a:r>
            <a:r>
              <a:rPr lang="es" sz="1800" dirty="0"/>
              <a:t> </a:t>
            </a:r>
            <a:r>
              <a:rPr lang="es" sz="1800" dirty="0" err="1"/>
              <a:t>work</a:t>
            </a:r>
            <a:r>
              <a:rPr lang="es" sz="1800" dirty="0"/>
              <a:t> </a:t>
            </a:r>
            <a:r>
              <a:rPr lang="es" sz="1800" dirty="0" err="1"/>
              <a:t>going</a:t>
            </a:r>
            <a:r>
              <a:rPr lang="es" sz="1800" dirty="0"/>
              <a:t> </a:t>
            </a:r>
            <a:r>
              <a:rPr lang="es" sz="1800" dirty="0" err="1"/>
              <a:t>down</a:t>
            </a:r>
            <a:r>
              <a:rPr lang="es" sz="1800" dirty="0"/>
              <a:t> </a:t>
            </a:r>
            <a:r>
              <a:rPr lang="es" sz="1800" dirty="0" err="1"/>
              <a:t>the</a:t>
            </a:r>
            <a:r>
              <a:rPr lang="es" sz="1800" dirty="0"/>
              <a:t> </a:t>
            </a:r>
            <a:r>
              <a:rPr lang="es" sz="1800" dirty="0" err="1"/>
              <a:t>hierarchy</a:t>
            </a:r>
            <a:r>
              <a:rPr lang="es" sz="1800" dirty="0"/>
              <a:t>, and </a:t>
            </a:r>
            <a:r>
              <a:rPr lang="es" sz="1800" dirty="0" err="1"/>
              <a:t>not</a:t>
            </a:r>
            <a:r>
              <a:rPr lang="es" sz="1800" dirty="0"/>
              <a:t> </a:t>
            </a:r>
            <a:r>
              <a:rPr lang="es" sz="1800" dirty="0" err="1"/>
              <a:t>upwards</a:t>
            </a:r>
            <a:r>
              <a:rPr lang="es" sz="1800" dirty="0"/>
              <a:t>.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endParaRPr lang="es" sz="160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0B1B754-1E41-DB2A-E9D6-66A99122907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3AA65581-9B8C-E248-0D66-7462A72C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667" y="1523999"/>
            <a:ext cx="4138873" cy="325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33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045A22E-61A9-639E-9C70-AB5CFD183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AECBBFD-0A56-695E-AAB4-29D3875F9EA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Why</a:t>
            </a:r>
            <a:r>
              <a:rPr lang="es" dirty="0"/>
              <a:t> </a:t>
            </a:r>
            <a:r>
              <a:rPr lang="es" dirty="0" err="1"/>
              <a:t>Should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Care?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391A38B-D160-59E9-4A19-CE2709897F7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Futurama Fry Meme - Imgflip">
            <a:extLst>
              <a:ext uri="{FF2B5EF4-FFF2-40B4-BE49-F238E27FC236}">
                <a16:creationId xmlns:a16="http://schemas.microsoft.com/office/drawing/2014/main" id="{F97CD07D-A071-96B2-AB14-C558F05CC7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828" y="1470421"/>
            <a:ext cx="3804689" cy="31492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4A0840-8FB0-7B24-A380-EB3E30CF9A55}"/>
              </a:ext>
            </a:extLst>
          </p:cNvPr>
          <p:cNvSpPr txBox="1"/>
          <p:nvPr/>
        </p:nvSpPr>
        <p:spPr>
          <a:xfrm>
            <a:off x="6536531" y="4405312"/>
            <a:ext cx="61912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800" dirty="0"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476481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C357B55-04FE-9AD4-929B-C1AE11B56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EF0F020-678D-D534-83C5-002B33D0AF1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Why</a:t>
            </a:r>
            <a:r>
              <a:rPr lang="es" dirty="0"/>
              <a:t> </a:t>
            </a:r>
            <a:r>
              <a:rPr lang="es" dirty="0" err="1"/>
              <a:t>Should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Care?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6B8B677-BF81-D87A-74CC-09BE05D0A2D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/>
              <a:t>File </a:t>
            </a:r>
            <a:r>
              <a:rPr lang="es" sz="1600" dirty="0" err="1"/>
              <a:t>paths</a:t>
            </a:r>
            <a:r>
              <a:rPr lang="es" sz="1600" dirty="0"/>
              <a:t> </a:t>
            </a:r>
            <a:r>
              <a:rPr lang="es" sz="1600" dirty="0" err="1"/>
              <a:t>tend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be a </a:t>
            </a:r>
            <a:r>
              <a:rPr lang="es" sz="1600" dirty="0" err="1"/>
              <a:t>key</a:t>
            </a:r>
            <a:r>
              <a:rPr lang="es" sz="1600" dirty="0"/>
              <a:t> </a:t>
            </a:r>
            <a:r>
              <a:rPr lang="es" sz="1600" dirty="0" err="1"/>
              <a:t>point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struggle</a:t>
            </a:r>
            <a:r>
              <a:rPr lang="es" sz="1600" dirty="0"/>
              <a:t>/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those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languages</a:t>
            </a:r>
            <a:r>
              <a:rPr lang="es" sz="16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import</a:t>
            </a:r>
            <a:r>
              <a:rPr lang="es" sz="1600" dirty="0"/>
              <a:t> a </a:t>
            </a:r>
            <a:r>
              <a:rPr lang="es" sz="1600" dirty="0" err="1"/>
              <a:t>dataset</a:t>
            </a:r>
            <a:r>
              <a:rPr lang="es" sz="1600" dirty="0"/>
              <a:t> </a:t>
            </a:r>
            <a:r>
              <a:rPr lang="es" sz="1600" dirty="0" err="1"/>
              <a:t>into</a:t>
            </a:r>
            <a:r>
              <a:rPr lang="es" sz="1600" dirty="0"/>
              <a:t> </a:t>
            </a:r>
            <a:r>
              <a:rPr lang="es" sz="1600" dirty="0" err="1"/>
              <a:t>RStudio</a:t>
            </a:r>
            <a:r>
              <a:rPr lang="es" sz="1600" dirty="0"/>
              <a:t> (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IDEs</a:t>
            </a:r>
            <a:r>
              <a:rPr lang="es" sz="1600" dirty="0"/>
              <a:t>), and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export</a:t>
            </a:r>
            <a:r>
              <a:rPr lang="es" sz="1600" dirty="0"/>
              <a:t>/</a:t>
            </a:r>
            <a:r>
              <a:rPr lang="es" sz="1600" dirty="0" err="1"/>
              <a:t>save</a:t>
            </a:r>
            <a:r>
              <a:rPr lang="es" sz="1600" dirty="0"/>
              <a:t> </a:t>
            </a:r>
            <a:r>
              <a:rPr lang="es" sz="1600" dirty="0" err="1"/>
              <a:t>derived</a:t>
            </a:r>
            <a:r>
              <a:rPr lang="es" sz="1600" dirty="0"/>
              <a:t> </a:t>
            </a:r>
            <a:r>
              <a:rPr lang="es" sz="1600" dirty="0" err="1"/>
              <a:t>datasets</a:t>
            </a:r>
            <a:r>
              <a:rPr lang="es" sz="1600" dirty="0"/>
              <a:t>, </a:t>
            </a:r>
            <a:r>
              <a:rPr lang="es" sz="1600" dirty="0" err="1"/>
              <a:t>images</a:t>
            </a:r>
            <a:r>
              <a:rPr lang="es" sz="1600" dirty="0"/>
              <a:t>, etc., </a:t>
            </a: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specify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file </a:t>
            </a:r>
            <a:r>
              <a:rPr lang="es" sz="1600" dirty="0" err="1"/>
              <a:t>path</a:t>
            </a:r>
            <a:r>
              <a:rPr lang="es" sz="1600" dirty="0"/>
              <a:t>.</a:t>
            </a:r>
            <a:endParaRPr lang="es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don't</a:t>
            </a:r>
            <a:r>
              <a:rPr lang="es" sz="1600" dirty="0"/>
              <a:t>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be </a:t>
            </a:r>
            <a:r>
              <a:rPr lang="es" sz="1600" dirty="0" err="1"/>
              <a:t>an</a:t>
            </a:r>
            <a:r>
              <a:rPr lang="es" sz="1600" dirty="0"/>
              <a:t> </a:t>
            </a:r>
            <a:r>
              <a:rPr lang="es" sz="1600" dirty="0" err="1"/>
              <a:t>expert</a:t>
            </a:r>
            <a:r>
              <a:rPr lang="es" sz="1600" dirty="0"/>
              <a:t> in </a:t>
            </a:r>
            <a:r>
              <a:rPr lang="es" sz="1600" dirty="0" err="1"/>
              <a:t>paths</a:t>
            </a:r>
            <a:r>
              <a:rPr lang="es" sz="1600" dirty="0"/>
              <a:t>, </a:t>
            </a:r>
            <a:r>
              <a:rPr lang="es" sz="1600" dirty="0" err="1"/>
              <a:t>but</a:t>
            </a:r>
            <a:r>
              <a:rPr lang="es" sz="1600" dirty="0"/>
              <a:t> </a:t>
            </a:r>
            <a:r>
              <a:rPr lang="es" sz="1600" dirty="0" err="1"/>
              <a:t>having</a:t>
            </a:r>
            <a:r>
              <a:rPr lang="es" sz="1600" dirty="0"/>
              <a:t> a </a:t>
            </a:r>
            <a:r>
              <a:rPr lang="es" sz="1600" dirty="0" err="1"/>
              <a:t>basic</a:t>
            </a:r>
            <a:r>
              <a:rPr lang="es" sz="1600" dirty="0"/>
              <a:t> </a:t>
            </a:r>
            <a:r>
              <a:rPr lang="es" sz="1600" dirty="0" err="1"/>
              <a:t>understanding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works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 </a:t>
            </a:r>
            <a:r>
              <a:rPr lang="es" sz="1600" dirty="0" err="1"/>
              <a:t>very</a:t>
            </a:r>
            <a:r>
              <a:rPr lang="es" sz="1600" dirty="0"/>
              <a:t> </a:t>
            </a:r>
            <a:r>
              <a:rPr lang="es" sz="1600" dirty="0" err="1"/>
              <a:t>helpful</a:t>
            </a:r>
            <a:r>
              <a:rPr lang="es" sz="1600" dirty="0"/>
              <a:t> </a:t>
            </a:r>
            <a:r>
              <a:rPr lang="es" sz="1600" dirty="0" err="1"/>
              <a:t>when</a:t>
            </a:r>
            <a:r>
              <a:rPr lang="es" sz="1600" dirty="0"/>
              <a:t> </a:t>
            </a:r>
            <a:r>
              <a:rPr lang="es" sz="1600" dirty="0" err="1"/>
              <a:t>approaching</a:t>
            </a:r>
            <a:r>
              <a:rPr lang="es" sz="1600" dirty="0"/>
              <a:t> </a:t>
            </a:r>
            <a:r>
              <a:rPr lang="es" sz="1600" dirty="0" err="1"/>
              <a:t>these</a:t>
            </a:r>
            <a:r>
              <a:rPr lang="es" sz="1600" dirty="0"/>
              <a:t> </a:t>
            </a:r>
            <a:r>
              <a:rPr lang="es" sz="1600" dirty="0" err="1"/>
              <a:t>tasks</a:t>
            </a:r>
            <a:r>
              <a:rPr lang="es" sz="1600" dirty="0"/>
              <a:t>, and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something</a:t>
            </a:r>
            <a:r>
              <a:rPr lang="es" sz="1600" dirty="0"/>
              <a:t> </a:t>
            </a:r>
            <a:r>
              <a:rPr lang="es" sz="1600" dirty="0" err="1"/>
              <a:t>we'll</a:t>
            </a:r>
            <a:r>
              <a:rPr lang="es" sz="1600" dirty="0"/>
              <a:t> </a:t>
            </a:r>
            <a:r>
              <a:rPr lang="es" sz="1600" dirty="0" err="1"/>
              <a:t>start</a:t>
            </a:r>
            <a:r>
              <a:rPr lang="es" sz="1600" dirty="0"/>
              <a:t> </a:t>
            </a:r>
            <a:r>
              <a:rPr lang="es" sz="1600" dirty="0" err="1"/>
              <a:t>doing</a:t>
            </a:r>
            <a:r>
              <a:rPr lang="es" sz="1600" dirty="0"/>
              <a:t> in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next</a:t>
            </a:r>
            <a:r>
              <a:rPr lang="es" sz="1600" dirty="0"/>
              <a:t> block!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endParaRPr lang="es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738BF8-02E0-F144-B633-0F982AA9BBD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0326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E43BF2-8928-A472-5B4C-33B1F3F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BE95E4-3422-D5F6-C2A5-7549B6E2961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Questions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8BE80F3-4992-1F01-5435-C853DF27533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89E184-7050-8447-772D-76096E134D12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87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1DC8EB80-0007-2D18-DF13-342FABDA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F871D76-FF75-468D-22A2-425292D26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1282889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Navigating Files &amp; Directories</a:t>
            </a:r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102AE20E-2E40-F01E-DC6D-585FC472723A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CD82D-D1E2-E04D-348C-BE353258621D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whatIsAFolder : r/ProgrammerHumor">
            <a:extLst>
              <a:ext uri="{FF2B5EF4-FFF2-40B4-BE49-F238E27FC236}">
                <a16:creationId xmlns:a16="http://schemas.microsoft.com/office/drawing/2014/main" id="{1CF24E92-7360-E0E5-FFEB-02AFD2BE0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753" y="626815"/>
            <a:ext cx="3561228" cy="371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1C78ED-CFB4-BF71-C314-9FBDBAD0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4BEDF3-5B68-8EE5-646D-B0CA33696FF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Definitions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2B94977-2685-6122-CF8F-EEBEE77E75A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Files</a:t>
            </a:r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Objects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a </a:t>
            </a:r>
            <a:r>
              <a:rPr lang="es" sz="1600" dirty="0" err="1"/>
              <a:t>computer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store data, </a:t>
            </a:r>
            <a:r>
              <a:rPr lang="es" sz="1600" dirty="0" err="1"/>
              <a:t>information</a:t>
            </a:r>
            <a:r>
              <a:rPr lang="es" sz="1600" dirty="0"/>
              <a:t>, </a:t>
            </a:r>
            <a:r>
              <a:rPr lang="es" sz="1600" dirty="0" err="1"/>
              <a:t>settings</a:t>
            </a:r>
            <a:r>
              <a:rPr lang="es" sz="1600" dirty="0"/>
              <a:t>,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commands</a:t>
            </a:r>
            <a:r>
              <a:rPr lang="es" sz="1600" dirty="0"/>
              <a:t> </a:t>
            </a:r>
            <a:r>
              <a:rPr lang="es" sz="1600" dirty="0" err="1"/>
              <a:t>used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a </a:t>
            </a:r>
            <a:r>
              <a:rPr lang="es" sz="1600" dirty="0" err="1"/>
              <a:t>computer</a:t>
            </a:r>
            <a:r>
              <a:rPr lang="es" sz="1600" dirty="0"/>
              <a:t> </a:t>
            </a:r>
            <a:r>
              <a:rPr lang="es" sz="1600" dirty="0" err="1"/>
              <a:t>program</a:t>
            </a:r>
            <a:r>
              <a:rPr lang="es" sz="16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r>
              <a:rPr lang="es" sz="1600" b="1" dirty="0"/>
              <a:t>Directories</a:t>
            </a:r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Also</a:t>
            </a:r>
            <a:r>
              <a:rPr lang="es" sz="1600" dirty="0"/>
              <a:t> </a:t>
            </a:r>
            <a:r>
              <a:rPr lang="es" sz="1600" dirty="0" err="1"/>
              <a:t>called</a:t>
            </a:r>
            <a:r>
              <a:rPr lang="es" sz="1600" dirty="0"/>
              <a:t> "folders", are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units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hold</a:t>
            </a:r>
            <a:r>
              <a:rPr lang="es" sz="1600" dirty="0"/>
              <a:t> files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other</a:t>
            </a:r>
            <a:r>
              <a:rPr lang="es" sz="1600" dirty="0"/>
              <a:t> directories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08CD3A6-29E5-6BE9-E772-783262BD5A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73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E071FB7-027A-C44F-D3CD-D767DB84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49B535C-5E4E-F5F0-C628-818BD870F7A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Paths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55E7468-551B-361D-1E52-0A4F06B980B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/>
              <a:t>A </a:t>
            </a:r>
            <a:r>
              <a:rPr lang="es" sz="1600" dirty="0" err="1"/>
              <a:t>string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characters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specifies</a:t>
            </a:r>
            <a:r>
              <a:rPr lang="es" sz="1600" dirty="0"/>
              <a:t> a </a:t>
            </a:r>
            <a:r>
              <a:rPr lang="es" sz="1600" dirty="0" err="1"/>
              <a:t>unique</a:t>
            </a:r>
            <a:r>
              <a:rPr lang="es" sz="1600" dirty="0"/>
              <a:t> </a:t>
            </a:r>
            <a:r>
              <a:rPr lang="es" sz="1600" dirty="0" err="1"/>
              <a:t>location</a:t>
            </a:r>
            <a:r>
              <a:rPr lang="es" sz="1600" dirty="0"/>
              <a:t> in a </a:t>
            </a:r>
            <a:r>
              <a:rPr lang="es" sz="1600" dirty="0" err="1"/>
              <a:t>directory</a:t>
            </a:r>
            <a:r>
              <a:rPr lang="es" sz="1600" dirty="0"/>
              <a:t> </a:t>
            </a:r>
            <a:r>
              <a:rPr lang="es" sz="1600" dirty="0" err="1"/>
              <a:t>hierarchy</a:t>
            </a:r>
            <a:r>
              <a:rPr lang="es" sz="1600" dirty="0"/>
              <a:t>.  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/>
              <a:t>A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specifies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location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a </a:t>
            </a:r>
            <a:r>
              <a:rPr lang="es" sz="1600" dirty="0" err="1"/>
              <a:t>directory</a:t>
            </a:r>
            <a:r>
              <a:rPr lang="es" sz="1600" dirty="0"/>
              <a:t>/file in a </a:t>
            </a:r>
            <a:r>
              <a:rPr lang="es" sz="1600" dirty="0" err="1"/>
              <a:t>machine's</a:t>
            </a:r>
            <a:r>
              <a:rPr lang="es" sz="1600" dirty="0"/>
              <a:t> file </a:t>
            </a:r>
            <a:r>
              <a:rPr lang="es" sz="1600" dirty="0" err="1"/>
              <a:t>system</a:t>
            </a:r>
            <a:r>
              <a:rPr lang="es" sz="1600" dirty="0"/>
              <a:t> </a:t>
            </a:r>
            <a:r>
              <a:rPr lang="es" sz="1600" dirty="0" err="1"/>
              <a:t>structure</a:t>
            </a:r>
            <a:r>
              <a:rPr lang="es" sz="1600" dirty="0"/>
              <a:t>.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989DAA8B-F102-4A4F-3800-51CFAEE8BB7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82542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79E00BF-EDE7-F00B-E257-E964A100B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7278AC5-83DE-D109-D11F-E637023F7401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Paths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212D867-EB5D-3BC8-704B-E94125526EB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picture</a:t>
            </a:r>
            <a:r>
              <a:rPr lang="es" sz="1600" dirty="0"/>
              <a:t> </a:t>
            </a:r>
            <a:r>
              <a:rPr lang="es" sz="1600" dirty="0" err="1"/>
              <a:t>below</a:t>
            </a:r>
            <a:r>
              <a:rPr lang="es" sz="1600" dirty="0"/>
              <a:t> </a:t>
            </a:r>
            <a:r>
              <a:rPr lang="es" sz="1600" dirty="0" err="1"/>
              <a:t>illustrates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directory</a:t>
            </a:r>
            <a:r>
              <a:rPr lang="es" sz="1600" dirty="0"/>
              <a:t> </a:t>
            </a:r>
            <a:r>
              <a:rPr lang="es" sz="1600" dirty="0" err="1"/>
              <a:t>structure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a </a:t>
            </a:r>
            <a:r>
              <a:rPr lang="es" sz="1600" dirty="0" err="1"/>
              <a:t>typical</a:t>
            </a:r>
            <a:r>
              <a:rPr lang="es" sz="1600" dirty="0"/>
              <a:t> </a:t>
            </a:r>
            <a:r>
              <a:rPr lang="es" sz="1600" dirty="0" err="1"/>
              <a:t>computer</a:t>
            </a:r>
            <a:r>
              <a:rPr lang="es" sz="1600" dirty="0"/>
              <a:t>. 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Within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structure</a:t>
            </a:r>
            <a:r>
              <a:rPr lang="es" sz="1600" dirty="0"/>
              <a:t>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my</a:t>
            </a:r>
            <a:r>
              <a:rPr lang="es" sz="1600" dirty="0"/>
              <a:t> Desktop </a:t>
            </a:r>
            <a:r>
              <a:rPr lang="es" sz="1600" dirty="0" err="1"/>
              <a:t>would</a:t>
            </a:r>
            <a:r>
              <a:rPr lang="es" sz="1600" dirty="0"/>
              <a:t> be:</a:t>
            </a:r>
          </a:p>
          <a:p>
            <a:pPr marL="742950" lvl="1" algn="l">
              <a:buFont typeface="Courier New"/>
              <a:buChar char="o"/>
            </a:pPr>
            <a:endParaRPr lang="es" sz="1600" b="1" dirty="0"/>
          </a:p>
          <a:p>
            <a:pPr marL="742950" lvl="1" algn="l">
              <a:buFont typeface="Courier New"/>
              <a:buChar char="o"/>
            </a:pPr>
            <a:r>
              <a:rPr lang="es" sz="1600" b="1" dirty="0"/>
              <a:t>/</a:t>
            </a:r>
            <a:r>
              <a:rPr lang="es" sz="1600" b="1" dirty="0" err="1"/>
              <a:t>Users</a:t>
            </a:r>
            <a:r>
              <a:rPr lang="es" sz="1600" b="1" dirty="0"/>
              <a:t>/</a:t>
            </a:r>
            <a:r>
              <a:rPr lang="es" sz="1600" b="1" dirty="0" err="1"/>
              <a:t>Rochlinn</a:t>
            </a:r>
            <a:r>
              <a:rPr lang="es" sz="1600" b="1" dirty="0"/>
              <a:t>/Desktop</a:t>
            </a:r>
            <a:endParaRPr lang="es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0A1B051-926C-A315-C701-93121F39BEF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F4E3E813-01E6-8061-5613-970D20E2A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9" y="2426179"/>
            <a:ext cx="3962483" cy="23399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E116361F-0238-E5F4-2450-C5AA22C8E2E7}"/>
              </a:ext>
            </a:extLst>
          </p:cNvPr>
          <p:cNvSpPr/>
          <p:nvPr/>
        </p:nvSpPr>
        <p:spPr>
          <a:xfrm>
            <a:off x="3188040" y="4022895"/>
            <a:ext cx="846259" cy="714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8A8AAD0-0457-6DE1-1517-35E4DA753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166E60D-5DCF-8209-4600-8671688D28A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Paths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A72F529-4C30-66F3-1904-3DB91B9800F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 err="1"/>
              <a:t>When</a:t>
            </a:r>
            <a:r>
              <a:rPr lang="es" sz="1600" dirty="0"/>
              <a:t> </a:t>
            </a:r>
            <a:r>
              <a:rPr lang="es" sz="1600" dirty="0" err="1"/>
              <a:t>dealing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file </a:t>
            </a:r>
            <a:r>
              <a:rPr lang="es" sz="1600" dirty="0" err="1"/>
              <a:t>paths</a:t>
            </a:r>
            <a:r>
              <a:rPr lang="es" sz="1600" dirty="0"/>
              <a:t>, directories are </a:t>
            </a:r>
            <a:r>
              <a:rPr lang="es" sz="1600" dirty="0" err="1"/>
              <a:t>denoted</a:t>
            </a:r>
            <a:r>
              <a:rPr lang="es" sz="1600" dirty="0"/>
              <a:t> </a:t>
            </a:r>
            <a:r>
              <a:rPr lang="es" sz="1600" dirty="0" err="1"/>
              <a:t>by</a:t>
            </a:r>
            <a:r>
              <a:rPr lang="es" sz="1600" dirty="0"/>
              <a:t> a </a:t>
            </a:r>
            <a:r>
              <a:rPr lang="es" sz="1600" dirty="0" err="1"/>
              <a:t>slash</a:t>
            </a:r>
            <a:r>
              <a:rPr lang="es" sz="1600" dirty="0"/>
              <a:t> /, and </a:t>
            </a:r>
            <a:r>
              <a:rPr lang="es" sz="1600" dirty="0" err="1"/>
              <a:t>each</a:t>
            </a:r>
            <a:r>
              <a:rPr lang="es" sz="1600" dirty="0"/>
              <a:t> "</a:t>
            </a:r>
            <a:r>
              <a:rPr lang="es" sz="1600" dirty="0" err="1"/>
              <a:t>layer</a:t>
            </a:r>
            <a:r>
              <a:rPr lang="es" sz="1600" dirty="0"/>
              <a:t>"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directory</a:t>
            </a:r>
            <a:r>
              <a:rPr lang="es" sz="1600" dirty="0"/>
              <a:t> </a:t>
            </a:r>
            <a:r>
              <a:rPr lang="es" sz="1600" dirty="0" err="1"/>
              <a:t>hiearchy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separated</a:t>
            </a:r>
            <a:r>
              <a:rPr lang="es" sz="1600" dirty="0"/>
              <a:t> </a:t>
            </a:r>
            <a:r>
              <a:rPr lang="es" sz="1600" dirty="0" err="1"/>
              <a:t>by</a:t>
            </a:r>
            <a:r>
              <a:rPr lang="es" sz="1600" dirty="0"/>
              <a:t> a </a:t>
            </a:r>
            <a:r>
              <a:rPr lang="es" sz="1600" dirty="0" err="1"/>
              <a:t>slash</a:t>
            </a:r>
            <a:r>
              <a:rPr lang="es" sz="1600" dirty="0"/>
              <a:t>.</a:t>
            </a:r>
            <a:endParaRPr lang="en-US" dirty="0"/>
          </a:p>
          <a:p>
            <a:pPr marL="285750" indent="-285750" algn="l">
              <a:buFont typeface="Arial"/>
              <a:buChar char="•"/>
            </a:pPr>
            <a:endParaRPr lang="es" sz="1600" dirty="0"/>
          </a:p>
          <a:p>
            <a:pPr marL="742950" lvl="1" algn="l">
              <a:buFont typeface="Courier New"/>
              <a:buChar char="o"/>
            </a:pPr>
            <a:r>
              <a:rPr lang="es" sz="1600" b="1" dirty="0"/>
              <a:t>/</a:t>
            </a:r>
            <a:r>
              <a:rPr lang="es" sz="1600" b="1" dirty="0" err="1"/>
              <a:t>Users</a:t>
            </a:r>
            <a:r>
              <a:rPr lang="es" sz="1600" b="1" dirty="0"/>
              <a:t>/</a:t>
            </a:r>
            <a:r>
              <a:rPr lang="es" sz="1600" b="1" dirty="0" err="1"/>
              <a:t>Rochlinn</a:t>
            </a:r>
            <a:r>
              <a:rPr lang="es" sz="1600" b="1" dirty="0"/>
              <a:t>/Desktop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8528591-7BD7-350E-B765-CB6AB6071AB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28479923-F5A1-35B8-3EC6-DA0CDFA0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89" y="2426179"/>
            <a:ext cx="3962483" cy="2339917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5BBFB976-F9AE-7209-1C47-63A41A34EF3E}"/>
              </a:ext>
            </a:extLst>
          </p:cNvPr>
          <p:cNvSpPr/>
          <p:nvPr/>
        </p:nvSpPr>
        <p:spPr>
          <a:xfrm>
            <a:off x="3188040" y="4022895"/>
            <a:ext cx="846259" cy="71437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10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A09F473-A66D-68A0-8EF8-CE9B2334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F423B9B-2C99-AE46-306C-ECF3D01A55F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Exercise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0DB1375-F6DF-F435-7ACA-675E4131ED3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3206348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 err="1"/>
              <a:t>What's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Music </a:t>
            </a:r>
            <a:r>
              <a:rPr lang="es" sz="1600" dirty="0" err="1"/>
              <a:t>directory</a:t>
            </a:r>
            <a:r>
              <a:rPr lang="es" sz="1600" dirty="0"/>
              <a:t>?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What's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S-Club-7 </a:t>
            </a:r>
            <a:r>
              <a:rPr lang="es" sz="1600" dirty="0" err="1"/>
              <a:t>directory</a:t>
            </a:r>
            <a:r>
              <a:rPr lang="es" sz="1600" dirty="0"/>
              <a:t>?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02B30A7-A0A7-F9D4-B3B0-08E0C6282F9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276C111E-C80E-4E25-88DC-128A907BC4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75" y="1099868"/>
            <a:ext cx="4453243" cy="37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98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B5BA47C-4CEA-652E-397B-627586082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C49B634-B5DE-407E-4352-B137083AB6A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Answers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84C5E7A-A2AA-7D5F-CF2B-8A37713769C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00994" y="1283957"/>
            <a:ext cx="389646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 err="1"/>
              <a:t>What's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Music </a:t>
            </a:r>
            <a:r>
              <a:rPr lang="es" sz="1600" dirty="0" err="1"/>
              <a:t>directory</a:t>
            </a:r>
            <a:r>
              <a:rPr lang="es" sz="1600" dirty="0"/>
              <a:t>?</a:t>
            </a:r>
            <a:endParaRPr lang="en-US" dirty="0"/>
          </a:p>
          <a:p>
            <a:pPr marL="0" indent="0"/>
            <a:r>
              <a:rPr lang="es" sz="1600" b="1" dirty="0"/>
              <a:t>/</a:t>
            </a:r>
            <a:r>
              <a:rPr lang="es" sz="1600" b="1" dirty="0" err="1"/>
              <a:t>Users</a:t>
            </a:r>
            <a:r>
              <a:rPr lang="es" sz="1600" b="1" dirty="0"/>
              <a:t>/</a:t>
            </a:r>
            <a:r>
              <a:rPr lang="es" sz="1600" b="1" dirty="0" err="1"/>
              <a:t>Rochlinn</a:t>
            </a:r>
            <a:r>
              <a:rPr lang="es" sz="1600" b="1" dirty="0"/>
              <a:t>/Music</a:t>
            </a:r>
          </a:p>
          <a:p>
            <a:pPr marL="0" indent="0"/>
            <a:endParaRPr lang="es" sz="1600" b="1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What's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S-Club-7 </a:t>
            </a:r>
            <a:r>
              <a:rPr lang="es" sz="1600" dirty="0" err="1"/>
              <a:t>directory</a:t>
            </a:r>
            <a:r>
              <a:rPr lang="es" sz="1600" dirty="0"/>
              <a:t>?</a:t>
            </a:r>
          </a:p>
          <a:p>
            <a:pPr marL="0" indent="0"/>
            <a:r>
              <a:rPr lang="es" sz="1600" b="1" dirty="0"/>
              <a:t>/</a:t>
            </a:r>
            <a:r>
              <a:rPr lang="es" sz="1600" b="1" dirty="0" err="1"/>
              <a:t>Users</a:t>
            </a:r>
            <a:r>
              <a:rPr lang="es" sz="1600" b="1" dirty="0"/>
              <a:t>/</a:t>
            </a:r>
            <a:r>
              <a:rPr lang="es" sz="1600" b="1" dirty="0" err="1"/>
              <a:t>Rochlinn</a:t>
            </a:r>
            <a:r>
              <a:rPr lang="es" sz="1600" b="1" dirty="0"/>
              <a:t>/Music/</a:t>
            </a:r>
            <a:r>
              <a:rPr lang="es" sz="1600" b="1" dirty="0" err="1"/>
              <a:t>Party</a:t>
            </a:r>
            <a:r>
              <a:rPr lang="es" sz="1600" b="1" dirty="0"/>
              <a:t>/S-Club-7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6C928E2-4CFA-766A-3940-8931E244BC5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9A341FA5-A02F-7556-725E-A8AFAD3FF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275" y="1099868"/>
            <a:ext cx="4453243" cy="375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23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3B7C693-224B-998B-3DF9-FEAB900A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B3D29A-B684-7C6D-D5DF-23B459BCA7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Absolute vs. Relative </a:t>
            </a:r>
            <a:r>
              <a:rPr lang="es" dirty="0" err="1"/>
              <a:t>Paths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EBF3F88-CACA-CA7D-FB48-A16CEF91260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 err="1"/>
              <a:t>When</a:t>
            </a:r>
            <a:r>
              <a:rPr lang="es" sz="1600" dirty="0"/>
              <a:t> </a:t>
            </a:r>
            <a:r>
              <a:rPr lang="es" sz="1600" dirty="0" err="1"/>
              <a:t>thinking</a:t>
            </a:r>
            <a:r>
              <a:rPr lang="es" sz="1600" dirty="0"/>
              <a:t> </a:t>
            </a:r>
            <a:r>
              <a:rPr lang="es" sz="1600" dirty="0" err="1"/>
              <a:t>about</a:t>
            </a:r>
            <a:r>
              <a:rPr lang="es" sz="1600" dirty="0"/>
              <a:t> </a:t>
            </a:r>
            <a:r>
              <a:rPr lang="es" sz="1600" dirty="0" err="1"/>
              <a:t>navigating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your</a:t>
            </a:r>
            <a:r>
              <a:rPr lang="es" sz="1600" dirty="0"/>
              <a:t> files and directories, </a:t>
            </a:r>
            <a:r>
              <a:rPr lang="es" sz="1600" dirty="0" err="1"/>
              <a:t>there</a:t>
            </a:r>
            <a:r>
              <a:rPr lang="es" sz="1600" dirty="0"/>
              <a:t> are </a:t>
            </a:r>
            <a:r>
              <a:rPr lang="es" sz="1600" dirty="0" err="1"/>
              <a:t>two</a:t>
            </a:r>
            <a:r>
              <a:rPr lang="es" sz="1600" dirty="0"/>
              <a:t> </a:t>
            </a:r>
            <a:r>
              <a:rPr lang="es" sz="1600" dirty="0" err="1"/>
              <a:t>paths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can be </a:t>
            </a:r>
            <a:r>
              <a:rPr lang="es" sz="1600" dirty="0" err="1"/>
              <a:t>used</a:t>
            </a:r>
            <a:r>
              <a:rPr lang="es" sz="1600" dirty="0"/>
              <a:t>:</a:t>
            </a:r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0" indent="0"/>
            <a:r>
              <a:rPr lang="es" sz="1600" b="1" dirty="0"/>
              <a:t> Absolute </a:t>
            </a:r>
            <a:r>
              <a:rPr lang="es" sz="1600" b="1" dirty="0" err="1"/>
              <a:t>paths</a:t>
            </a:r>
            <a:r>
              <a:rPr lang="es" sz="1600" b="1" dirty="0"/>
              <a:t>: </a:t>
            </a:r>
            <a:r>
              <a:rPr lang="es" sz="1600" dirty="0" err="1"/>
              <a:t>Includes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entire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root</a:t>
            </a:r>
            <a:r>
              <a:rPr lang="es" sz="1600" dirty="0"/>
              <a:t> </a:t>
            </a:r>
            <a:r>
              <a:rPr lang="es" sz="1600" dirty="0" err="1"/>
              <a:t>directory</a:t>
            </a:r>
            <a:endParaRPr lang="es" sz="1600"/>
          </a:p>
          <a:p>
            <a:pPr marL="0" indent="0"/>
            <a:endParaRPr lang="es" sz="1600" b="1" dirty="0"/>
          </a:p>
          <a:p>
            <a:pPr marL="0" indent="0"/>
            <a:endParaRPr lang="es" sz="1600" b="1" dirty="0"/>
          </a:p>
          <a:p>
            <a:pPr marL="0" indent="0"/>
            <a:r>
              <a:rPr lang="es" sz="1600" b="1" dirty="0"/>
              <a:t> Relative </a:t>
            </a:r>
            <a:r>
              <a:rPr lang="es" sz="1600" b="1" dirty="0" err="1"/>
              <a:t>paths</a:t>
            </a:r>
            <a:r>
              <a:rPr lang="es" sz="1600" b="1" dirty="0"/>
              <a:t>: </a:t>
            </a:r>
            <a:r>
              <a:rPr lang="es" sz="1600" dirty="0" err="1"/>
              <a:t>Includes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path</a:t>
            </a:r>
            <a:r>
              <a:rPr lang="es" sz="1600" dirty="0"/>
              <a:t> relative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where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07E3F72-E707-C7E0-8224-5A3333E15EC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92889932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17478</TotalTime>
  <Words>1116</Words>
  <Application>Microsoft Office PowerPoint</Application>
  <PresentationFormat>On-screen Show (16:9)</PresentationFormat>
  <Paragraphs>185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Minimalist Slides for meeting by Slidesgo</vt:lpstr>
      <vt:lpstr>File &amp; Directory Paths</vt:lpstr>
      <vt:lpstr>Navigating Files &amp; Directories</vt:lpstr>
      <vt:lpstr>Definitions</vt:lpstr>
      <vt:lpstr>Paths</vt:lpstr>
      <vt:lpstr>Paths</vt:lpstr>
      <vt:lpstr>Paths</vt:lpstr>
      <vt:lpstr>Exercise</vt:lpstr>
      <vt:lpstr>Answers</vt:lpstr>
      <vt:lpstr>Absolute vs. Relative Paths</vt:lpstr>
      <vt:lpstr>Absolute Paths</vt:lpstr>
      <vt:lpstr>Relative Paths</vt:lpstr>
      <vt:lpstr>Note</vt:lpstr>
      <vt:lpstr>Why Should You Care?</vt:lpstr>
      <vt:lpstr>Why Should You Care?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904</cp:revision>
  <dcterms:modified xsi:type="dcterms:W3CDTF">2025-08-01T18:11:18Z</dcterms:modified>
</cp:coreProperties>
</file>