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328" r:id="rId3"/>
    <p:sldId id="257" r:id="rId4"/>
    <p:sldId id="306" r:id="rId5"/>
    <p:sldId id="307" r:id="rId6"/>
    <p:sldId id="308" r:id="rId7"/>
    <p:sldId id="309" r:id="rId8"/>
    <p:sldId id="329" r:id="rId9"/>
    <p:sldId id="325" r:id="rId10"/>
    <p:sldId id="310" r:id="rId11"/>
    <p:sldId id="315" r:id="rId12"/>
    <p:sldId id="316" r:id="rId13"/>
    <p:sldId id="317" r:id="rId14"/>
    <p:sldId id="318" r:id="rId15"/>
    <p:sldId id="319" r:id="rId16"/>
    <p:sldId id="320" r:id="rId17"/>
    <p:sldId id="321" r:id="rId18"/>
    <p:sldId id="326" r:id="rId19"/>
    <p:sldId id="327"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B458C-7943-43D8-9F31-95AB1366F240}" v="129" dt="2025-05-07T16:28:1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846"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Abel" userId="d4b72ab2-85fb-42b6-b7a3-f95af3bfef74" providerId="ADAL" clId="{916B458C-7943-43D8-9F31-95AB1366F240}"/>
    <pc:docChg chg="undo custSel addSld delSld modSld sldOrd">
      <pc:chgData name="Jennifer Abel" userId="d4b72ab2-85fb-42b6-b7a3-f95af3bfef74" providerId="ADAL" clId="{916B458C-7943-43D8-9F31-95AB1366F240}" dt="2025-05-07T16:28:29.786" v="627" actId="20577"/>
      <pc:docMkLst>
        <pc:docMk/>
      </pc:docMkLst>
      <pc:sldChg chg="modSp mod">
        <pc:chgData name="Jennifer Abel" userId="d4b72ab2-85fb-42b6-b7a3-f95af3bfef74" providerId="ADAL" clId="{916B458C-7943-43D8-9F31-95AB1366F240}" dt="2025-05-06T16:28:43.092" v="7" actId="27636"/>
        <pc:sldMkLst>
          <pc:docMk/>
          <pc:sldMk cId="0" sldId="256"/>
        </pc:sldMkLst>
        <pc:spChg chg="mod">
          <ac:chgData name="Jennifer Abel" userId="d4b72ab2-85fb-42b6-b7a3-f95af3bfef74" providerId="ADAL" clId="{916B458C-7943-43D8-9F31-95AB1366F240}" dt="2025-05-06T16:28:43.092" v="7" actId="27636"/>
          <ac:spMkLst>
            <pc:docMk/>
            <pc:sldMk cId="0" sldId="256"/>
            <ac:spMk id="86" creationId="{00000000-0000-0000-0000-000000000000}"/>
          </ac:spMkLst>
        </pc:spChg>
        <pc:spChg chg="mod">
          <ac:chgData name="Jennifer Abel" userId="d4b72ab2-85fb-42b6-b7a3-f95af3bfef74" providerId="ADAL" clId="{916B458C-7943-43D8-9F31-95AB1366F240}" dt="2025-05-06T16:28:41.055" v="5" actId="1076"/>
          <ac:spMkLst>
            <pc:docMk/>
            <pc:sldMk cId="0" sldId="256"/>
            <ac:spMk id="87" creationId="{00000000-0000-0000-0000-000000000000}"/>
          </ac:spMkLst>
        </pc:spChg>
      </pc:sldChg>
      <pc:sldChg chg="modSp mod modAnim">
        <pc:chgData name="Jennifer Abel" userId="d4b72ab2-85fb-42b6-b7a3-f95af3bfef74" providerId="ADAL" clId="{916B458C-7943-43D8-9F31-95AB1366F240}" dt="2025-05-06T16:40:30.575" v="11"/>
        <pc:sldMkLst>
          <pc:docMk/>
          <pc:sldMk cId="0" sldId="257"/>
        </pc:sldMkLst>
        <pc:spChg chg="mod">
          <ac:chgData name="Jennifer Abel" userId="d4b72ab2-85fb-42b6-b7a3-f95af3bfef74" providerId="ADAL" clId="{916B458C-7943-43D8-9F31-95AB1366F240}" dt="2025-05-06T16:40:19.166" v="9" actId="1076"/>
          <ac:spMkLst>
            <pc:docMk/>
            <pc:sldMk cId="0" sldId="257"/>
            <ac:spMk id="94" creationId="{00000000-0000-0000-0000-000000000000}"/>
          </ac:spMkLst>
        </pc:spChg>
        <pc:spChg chg="mod">
          <ac:chgData name="Jennifer Abel" userId="d4b72ab2-85fb-42b6-b7a3-f95af3bfef74" providerId="ADAL" clId="{916B458C-7943-43D8-9F31-95AB1366F240}" dt="2025-05-06T16:40:30.575" v="11"/>
          <ac:spMkLst>
            <pc:docMk/>
            <pc:sldMk cId="0" sldId="257"/>
            <ac:spMk id="95" creationId="{00000000-0000-0000-0000-000000000000}"/>
          </ac:spMkLst>
        </pc:spChg>
      </pc:sldChg>
      <pc:sldChg chg="del">
        <pc:chgData name="Jennifer Abel" userId="d4b72ab2-85fb-42b6-b7a3-f95af3bfef74" providerId="ADAL" clId="{916B458C-7943-43D8-9F31-95AB1366F240}" dt="2025-05-06T16:53:24.628" v="130" actId="2696"/>
        <pc:sldMkLst>
          <pc:docMk/>
          <pc:sldMk cId="0" sldId="266"/>
        </pc:sldMkLst>
      </pc:sldChg>
      <pc:sldChg chg="del">
        <pc:chgData name="Jennifer Abel" userId="d4b72ab2-85fb-42b6-b7a3-f95af3bfef74" providerId="ADAL" clId="{916B458C-7943-43D8-9F31-95AB1366F240}" dt="2025-05-06T17:06:29.144" v="527" actId="2696"/>
        <pc:sldMkLst>
          <pc:docMk/>
          <pc:sldMk cId="0" sldId="273"/>
        </pc:sldMkLst>
      </pc:sldChg>
      <pc:sldChg chg="del">
        <pc:chgData name="Jennifer Abel" userId="d4b72ab2-85fb-42b6-b7a3-f95af3bfef74" providerId="ADAL" clId="{916B458C-7943-43D8-9F31-95AB1366F240}" dt="2025-05-06T17:06:29.144" v="527" actId="2696"/>
        <pc:sldMkLst>
          <pc:docMk/>
          <pc:sldMk cId="0" sldId="274"/>
        </pc:sldMkLst>
      </pc:sldChg>
      <pc:sldChg chg="del">
        <pc:chgData name="Jennifer Abel" userId="d4b72ab2-85fb-42b6-b7a3-f95af3bfef74" providerId="ADAL" clId="{916B458C-7943-43D8-9F31-95AB1366F240}" dt="2025-05-06T17:06:29.144" v="527" actId="2696"/>
        <pc:sldMkLst>
          <pc:docMk/>
          <pc:sldMk cId="0" sldId="275"/>
        </pc:sldMkLst>
      </pc:sldChg>
      <pc:sldChg chg="del">
        <pc:chgData name="Jennifer Abel" userId="d4b72ab2-85fb-42b6-b7a3-f95af3bfef74" providerId="ADAL" clId="{916B458C-7943-43D8-9F31-95AB1366F240}" dt="2025-05-06T17:06:29.144" v="527" actId="2696"/>
        <pc:sldMkLst>
          <pc:docMk/>
          <pc:sldMk cId="0" sldId="276"/>
        </pc:sldMkLst>
      </pc:sldChg>
      <pc:sldChg chg="del">
        <pc:chgData name="Jennifer Abel" userId="d4b72ab2-85fb-42b6-b7a3-f95af3bfef74" providerId="ADAL" clId="{916B458C-7943-43D8-9F31-95AB1366F240}" dt="2025-05-06T17:06:29.144" v="527" actId="2696"/>
        <pc:sldMkLst>
          <pc:docMk/>
          <pc:sldMk cId="0" sldId="277"/>
        </pc:sldMkLst>
      </pc:sldChg>
      <pc:sldChg chg="del">
        <pc:chgData name="Jennifer Abel" userId="d4b72ab2-85fb-42b6-b7a3-f95af3bfef74" providerId="ADAL" clId="{916B458C-7943-43D8-9F31-95AB1366F240}" dt="2025-05-06T17:06:29.144" v="527" actId="2696"/>
        <pc:sldMkLst>
          <pc:docMk/>
          <pc:sldMk cId="0" sldId="278"/>
        </pc:sldMkLst>
      </pc:sldChg>
      <pc:sldChg chg="del">
        <pc:chgData name="Jennifer Abel" userId="d4b72ab2-85fb-42b6-b7a3-f95af3bfef74" providerId="ADAL" clId="{916B458C-7943-43D8-9F31-95AB1366F240}" dt="2025-05-06T17:06:29.144" v="527" actId="2696"/>
        <pc:sldMkLst>
          <pc:docMk/>
          <pc:sldMk cId="0" sldId="279"/>
        </pc:sldMkLst>
      </pc:sldChg>
      <pc:sldChg chg="del">
        <pc:chgData name="Jennifer Abel" userId="d4b72ab2-85fb-42b6-b7a3-f95af3bfef74" providerId="ADAL" clId="{916B458C-7943-43D8-9F31-95AB1366F240}" dt="2025-05-06T17:06:29.144" v="527" actId="2696"/>
        <pc:sldMkLst>
          <pc:docMk/>
          <pc:sldMk cId="0" sldId="280"/>
        </pc:sldMkLst>
      </pc:sldChg>
      <pc:sldChg chg="del">
        <pc:chgData name="Jennifer Abel" userId="d4b72ab2-85fb-42b6-b7a3-f95af3bfef74" providerId="ADAL" clId="{916B458C-7943-43D8-9F31-95AB1366F240}" dt="2025-05-06T17:06:29.144" v="527" actId="2696"/>
        <pc:sldMkLst>
          <pc:docMk/>
          <pc:sldMk cId="0" sldId="281"/>
        </pc:sldMkLst>
      </pc:sldChg>
      <pc:sldChg chg="del">
        <pc:chgData name="Jennifer Abel" userId="d4b72ab2-85fb-42b6-b7a3-f95af3bfef74" providerId="ADAL" clId="{916B458C-7943-43D8-9F31-95AB1366F240}" dt="2025-05-06T17:06:29.144" v="527" actId="2696"/>
        <pc:sldMkLst>
          <pc:docMk/>
          <pc:sldMk cId="0" sldId="282"/>
        </pc:sldMkLst>
      </pc:sldChg>
      <pc:sldChg chg="del">
        <pc:chgData name="Jennifer Abel" userId="d4b72ab2-85fb-42b6-b7a3-f95af3bfef74" providerId="ADAL" clId="{916B458C-7943-43D8-9F31-95AB1366F240}" dt="2025-05-06T17:06:29.144" v="527" actId="2696"/>
        <pc:sldMkLst>
          <pc:docMk/>
          <pc:sldMk cId="0" sldId="283"/>
        </pc:sldMkLst>
      </pc:sldChg>
      <pc:sldChg chg="del">
        <pc:chgData name="Jennifer Abel" userId="d4b72ab2-85fb-42b6-b7a3-f95af3bfef74" providerId="ADAL" clId="{916B458C-7943-43D8-9F31-95AB1366F240}" dt="2025-05-06T17:06:29.144" v="527" actId="2696"/>
        <pc:sldMkLst>
          <pc:docMk/>
          <pc:sldMk cId="0" sldId="284"/>
        </pc:sldMkLst>
      </pc:sldChg>
      <pc:sldChg chg="del">
        <pc:chgData name="Jennifer Abel" userId="d4b72ab2-85fb-42b6-b7a3-f95af3bfef74" providerId="ADAL" clId="{916B458C-7943-43D8-9F31-95AB1366F240}" dt="2025-05-06T17:06:29.144" v="527" actId="2696"/>
        <pc:sldMkLst>
          <pc:docMk/>
          <pc:sldMk cId="0" sldId="285"/>
        </pc:sldMkLst>
      </pc:sldChg>
      <pc:sldChg chg="del">
        <pc:chgData name="Jennifer Abel" userId="d4b72ab2-85fb-42b6-b7a3-f95af3bfef74" providerId="ADAL" clId="{916B458C-7943-43D8-9F31-95AB1366F240}" dt="2025-05-06T17:06:29.144" v="527" actId="2696"/>
        <pc:sldMkLst>
          <pc:docMk/>
          <pc:sldMk cId="0" sldId="286"/>
        </pc:sldMkLst>
      </pc:sldChg>
      <pc:sldChg chg="del">
        <pc:chgData name="Jennifer Abel" userId="d4b72ab2-85fb-42b6-b7a3-f95af3bfef74" providerId="ADAL" clId="{916B458C-7943-43D8-9F31-95AB1366F240}" dt="2025-05-06T17:06:29.144" v="527" actId="2696"/>
        <pc:sldMkLst>
          <pc:docMk/>
          <pc:sldMk cId="0" sldId="287"/>
        </pc:sldMkLst>
      </pc:sldChg>
      <pc:sldChg chg="del">
        <pc:chgData name="Jennifer Abel" userId="d4b72ab2-85fb-42b6-b7a3-f95af3bfef74" providerId="ADAL" clId="{916B458C-7943-43D8-9F31-95AB1366F240}" dt="2025-05-06T17:06:29.144" v="527" actId="2696"/>
        <pc:sldMkLst>
          <pc:docMk/>
          <pc:sldMk cId="0" sldId="288"/>
        </pc:sldMkLst>
      </pc:sldChg>
      <pc:sldChg chg="del">
        <pc:chgData name="Jennifer Abel" userId="d4b72ab2-85fb-42b6-b7a3-f95af3bfef74" providerId="ADAL" clId="{916B458C-7943-43D8-9F31-95AB1366F240}" dt="2025-05-06T17:06:29.144" v="527" actId="2696"/>
        <pc:sldMkLst>
          <pc:docMk/>
          <pc:sldMk cId="0" sldId="289"/>
        </pc:sldMkLst>
      </pc:sldChg>
      <pc:sldChg chg="del">
        <pc:chgData name="Jennifer Abel" userId="d4b72ab2-85fb-42b6-b7a3-f95af3bfef74" providerId="ADAL" clId="{916B458C-7943-43D8-9F31-95AB1366F240}" dt="2025-05-06T17:06:29.144" v="527" actId="2696"/>
        <pc:sldMkLst>
          <pc:docMk/>
          <pc:sldMk cId="0" sldId="290"/>
        </pc:sldMkLst>
      </pc:sldChg>
      <pc:sldChg chg="del">
        <pc:chgData name="Jennifer Abel" userId="d4b72ab2-85fb-42b6-b7a3-f95af3bfef74" providerId="ADAL" clId="{916B458C-7943-43D8-9F31-95AB1366F240}" dt="2025-05-06T17:06:29.144" v="527" actId="2696"/>
        <pc:sldMkLst>
          <pc:docMk/>
          <pc:sldMk cId="0" sldId="291"/>
        </pc:sldMkLst>
      </pc:sldChg>
      <pc:sldChg chg="del">
        <pc:chgData name="Jennifer Abel" userId="d4b72ab2-85fb-42b6-b7a3-f95af3bfef74" providerId="ADAL" clId="{916B458C-7943-43D8-9F31-95AB1366F240}" dt="2025-05-06T17:06:29.144" v="527" actId="2696"/>
        <pc:sldMkLst>
          <pc:docMk/>
          <pc:sldMk cId="0" sldId="292"/>
        </pc:sldMkLst>
      </pc:sldChg>
      <pc:sldChg chg="modSp mod modAnim">
        <pc:chgData name="Jennifer Abel" userId="d4b72ab2-85fb-42b6-b7a3-f95af3bfef74" providerId="ADAL" clId="{916B458C-7943-43D8-9F31-95AB1366F240}" dt="2025-05-06T16:42:35.040" v="16" actId="12"/>
        <pc:sldMkLst>
          <pc:docMk/>
          <pc:sldMk cId="1177391961" sldId="306"/>
        </pc:sldMkLst>
        <pc:spChg chg="mod">
          <ac:chgData name="Jennifer Abel" userId="d4b72ab2-85fb-42b6-b7a3-f95af3bfef74" providerId="ADAL" clId="{916B458C-7943-43D8-9F31-95AB1366F240}" dt="2025-05-06T16:42:18.920" v="13" actId="1076"/>
          <ac:spMkLst>
            <pc:docMk/>
            <pc:sldMk cId="1177391961" sldId="306"/>
            <ac:spMk id="2" creationId="{27F91BEF-11F2-8D8B-6B7A-7F1CF312F95E}"/>
          </ac:spMkLst>
        </pc:spChg>
        <pc:spChg chg="mod">
          <ac:chgData name="Jennifer Abel" userId="d4b72ab2-85fb-42b6-b7a3-f95af3bfef74" providerId="ADAL" clId="{916B458C-7943-43D8-9F31-95AB1366F240}" dt="2025-05-06T16:42:35.040" v="16" actId="12"/>
          <ac:spMkLst>
            <pc:docMk/>
            <pc:sldMk cId="1177391961" sldId="306"/>
            <ac:spMk id="3" creationId="{EEF362D4-84EB-389B-816E-133A9A8D9822}"/>
          </ac:spMkLst>
        </pc:spChg>
      </pc:sldChg>
      <pc:sldChg chg="modSp mod modAnim">
        <pc:chgData name="Jennifer Abel" userId="d4b72ab2-85fb-42b6-b7a3-f95af3bfef74" providerId="ADAL" clId="{916B458C-7943-43D8-9F31-95AB1366F240}" dt="2025-05-06T16:43:36.699" v="25"/>
        <pc:sldMkLst>
          <pc:docMk/>
          <pc:sldMk cId="2229735168" sldId="307"/>
        </pc:sldMkLst>
        <pc:spChg chg="mod">
          <ac:chgData name="Jennifer Abel" userId="d4b72ab2-85fb-42b6-b7a3-f95af3bfef74" providerId="ADAL" clId="{916B458C-7943-43D8-9F31-95AB1366F240}" dt="2025-05-06T16:42:48.143" v="17"/>
          <ac:spMkLst>
            <pc:docMk/>
            <pc:sldMk cId="2229735168" sldId="307"/>
            <ac:spMk id="2" creationId="{864B5014-B56F-A3BA-DC3D-77630349FF4F}"/>
          </ac:spMkLst>
        </pc:spChg>
        <pc:spChg chg="mod">
          <ac:chgData name="Jennifer Abel" userId="d4b72ab2-85fb-42b6-b7a3-f95af3bfef74" providerId="ADAL" clId="{916B458C-7943-43D8-9F31-95AB1366F240}" dt="2025-05-06T16:43:07.494" v="22" actId="15"/>
          <ac:spMkLst>
            <pc:docMk/>
            <pc:sldMk cId="2229735168" sldId="307"/>
            <ac:spMk id="3" creationId="{3E5E04D9-89FB-F9C6-B99E-B98AE654B228}"/>
          </ac:spMkLst>
        </pc:spChg>
      </pc:sldChg>
      <pc:sldChg chg="modSp mod modAnim">
        <pc:chgData name="Jennifer Abel" userId="d4b72ab2-85fb-42b6-b7a3-f95af3bfef74" providerId="ADAL" clId="{916B458C-7943-43D8-9F31-95AB1366F240}" dt="2025-05-06T16:45:49.824" v="64" actId="20577"/>
        <pc:sldMkLst>
          <pc:docMk/>
          <pc:sldMk cId="4099168755" sldId="308"/>
        </pc:sldMkLst>
        <pc:spChg chg="mod">
          <ac:chgData name="Jennifer Abel" userId="d4b72ab2-85fb-42b6-b7a3-f95af3bfef74" providerId="ADAL" clId="{916B458C-7943-43D8-9F31-95AB1366F240}" dt="2025-05-06T16:43:50.435" v="26"/>
          <ac:spMkLst>
            <pc:docMk/>
            <pc:sldMk cId="4099168755" sldId="308"/>
            <ac:spMk id="2" creationId="{D858329E-C7D7-FBE5-72D3-34ADE828C9DA}"/>
          </ac:spMkLst>
        </pc:spChg>
        <pc:spChg chg="mod">
          <ac:chgData name="Jennifer Abel" userId="d4b72ab2-85fb-42b6-b7a3-f95af3bfef74" providerId="ADAL" clId="{916B458C-7943-43D8-9F31-95AB1366F240}" dt="2025-05-06T16:45:49.824" v="64" actId="20577"/>
          <ac:spMkLst>
            <pc:docMk/>
            <pc:sldMk cId="4099168755" sldId="308"/>
            <ac:spMk id="3" creationId="{F5559DC0-9E97-9389-6F01-AEAE077EB732}"/>
          </ac:spMkLst>
        </pc:spChg>
      </pc:sldChg>
      <pc:sldChg chg="modSp mod modAnim">
        <pc:chgData name="Jennifer Abel" userId="d4b72ab2-85fb-42b6-b7a3-f95af3bfef74" providerId="ADAL" clId="{916B458C-7943-43D8-9F31-95AB1366F240}" dt="2025-05-06T16:47:01.057" v="72"/>
        <pc:sldMkLst>
          <pc:docMk/>
          <pc:sldMk cId="953837023" sldId="309"/>
        </pc:sldMkLst>
        <pc:spChg chg="mod">
          <ac:chgData name="Jennifer Abel" userId="d4b72ab2-85fb-42b6-b7a3-f95af3bfef74" providerId="ADAL" clId="{916B458C-7943-43D8-9F31-95AB1366F240}" dt="2025-05-06T16:46:17.530" v="65"/>
          <ac:spMkLst>
            <pc:docMk/>
            <pc:sldMk cId="953837023" sldId="309"/>
            <ac:spMk id="2" creationId="{237F36DF-63AB-45E6-F13F-08A94E2F0F6A}"/>
          </ac:spMkLst>
        </pc:spChg>
        <pc:spChg chg="mod">
          <ac:chgData name="Jennifer Abel" userId="d4b72ab2-85fb-42b6-b7a3-f95af3bfef74" providerId="ADAL" clId="{916B458C-7943-43D8-9F31-95AB1366F240}" dt="2025-05-06T16:46:42.660" v="69" actId="15"/>
          <ac:spMkLst>
            <pc:docMk/>
            <pc:sldMk cId="953837023" sldId="309"/>
            <ac:spMk id="3" creationId="{0A30B51A-4628-4EA5-BE1D-36F826EE3F88}"/>
          </ac:spMkLst>
        </pc:spChg>
      </pc:sldChg>
      <pc:sldChg chg="modSp mod modAnim">
        <pc:chgData name="Jennifer Abel" userId="d4b72ab2-85fb-42b6-b7a3-f95af3bfef74" providerId="ADAL" clId="{916B458C-7943-43D8-9F31-95AB1366F240}" dt="2025-05-06T16:52:00.103" v="123"/>
        <pc:sldMkLst>
          <pc:docMk/>
          <pc:sldMk cId="3473577290" sldId="310"/>
        </pc:sldMkLst>
        <pc:spChg chg="mod">
          <ac:chgData name="Jennifer Abel" userId="d4b72ab2-85fb-42b6-b7a3-f95af3bfef74" providerId="ADAL" clId="{916B458C-7943-43D8-9F31-95AB1366F240}" dt="2025-05-06T16:49:02.127" v="73"/>
          <ac:spMkLst>
            <pc:docMk/>
            <pc:sldMk cId="3473577290" sldId="310"/>
            <ac:spMk id="2" creationId="{53313F62-6082-E944-AA65-DE7715A05721}"/>
          </ac:spMkLst>
        </pc:spChg>
        <pc:spChg chg="mod">
          <ac:chgData name="Jennifer Abel" userId="d4b72ab2-85fb-42b6-b7a3-f95af3bfef74" providerId="ADAL" clId="{916B458C-7943-43D8-9F31-95AB1366F240}" dt="2025-05-06T16:51:48.629" v="121" actId="15"/>
          <ac:spMkLst>
            <pc:docMk/>
            <pc:sldMk cId="3473577290" sldId="310"/>
            <ac:spMk id="3" creationId="{B6D51403-3A6C-D246-A6ED-159F73AF5FA4}"/>
          </ac:spMkLst>
        </pc:spChg>
      </pc:sldChg>
      <pc:sldChg chg="del">
        <pc:chgData name="Jennifer Abel" userId="d4b72ab2-85fb-42b6-b7a3-f95af3bfef74" providerId="ADAL" clId="{916B458C-7943-43D8-9F31-95AB1366F240}" dt="2025-05-06T16:49:32.689" v="77" actId="2696"/>
        <pc:sldMkLst>
          <pc:docMk/>
          <pc:sldMk cId="0" sldId="313"/>
        </pc:sldMkLst>
      </pc:sldChg>
      <pc:sldChg chg="del">
        <pc:chgData name="Jennifer Abel" userId="d4b72ab2-85fb-42b6-b7a3-f95af3bfef74" providerId="ADAL" clId="{916B458C-7943-43D8-9F31-95AB1366F240}" dt="2025-05-06T16:49:37.119" v="78" actId="2696"/>
        <pc:sldMkLst>
          <pc:docMk/>
          <pc:sldMk cId="0" sldId="314"/>
        </pc:sldMkLst>
      </pc:sldChg>
      <pc:sldChg chg="modSp mod modAnim">
        <pc:chgData name="Jennifer Abel" userId="d4b72ab2-85fb-42b6-b7a3-f95af3bfef74" providerId="ADAL" clId="{916B458C-7943-43D8-9F31-95AB1366F240}" dt="2025-05-06T16:53:03.565" v="129"/>
        <pc:sldMkLst>
          <pc:docMk/>
          <pc:sldMk cId="407614350" sldId="315"/>
        </pc:sldMkLst>
        <pc:spChg chg="mod">
          <ac:chgData name="Jennifer Abel" userId="d4b72ab2-85fb-42b6-b7a3-f95af3bfef74" providerId="ADAL" clId="{916B458C-7943-43D8-9F31-95AB1366F240}" dt="2025-05-06T16:52:21.830" v="124"/>
          <ac:spMkLst>
            <pc:docMk/>
            <pc:sldMk cId="407614350" sldId="315"/>
            <ac:spMk id="2" creationId="{4F9E4FEA-9ACF-1163-D896-52263C78037F}"/>
          </ac:spMkLst>
        </pc:spChg>
        <pc:spChg chg="mod">
          <ac:chgData name="Jennifer Abel" userId="d4b72ab2-85fb-42b6-b7a3-f95af3bfef74" providerId="ADAL" clId="{916B458C-7943-43D8-9F31-95AB1366F240}" dt="2025-05-06T16:52:34.894" v="127" actId="20577"/>
          <ac:spMkLst>
            <pc:docMk/>
            <pc:sldMk cId="407614350" sldId="315"/>
            <ac:spMk id="3" creationId="{080B8AC5-E913-5516-D735-AE3FB38F373C}"/>
          </ac:spMkLst>
        </pc:spChg>
      </pc:sldChg>
      <pc:sldChg chg="modSp mod modAnim">
        <pc:chgData name="Jennifer Abel" userId="d4b72ab2-85fb-42b6-b7a3-f95af3bfef74" providerId="ADAL" clId="{916B458C-7943-43D8-9F31-95AB1366F240}" dt="2025-05-06T16:55:17.061" v="160"/>
        <pc:sldMkLst>
          <pc:docMk/>
          <pc:sldMk cId="2591659605" sldId="316"/>
        </pc:sldMkLst>
        <pc:spChg chg="mod">
          <ac:chgData name="Jennifer Abel" userId="d4b72ab2-85fb-42b6-b7a3-f95af3bfef74" providerId="ADAL" clId="{916B458C-7943-43D8-9F31-95AB1366F240}" dt="2025-05-06T16:53:50.790" v="134" actId="20577"/>
          <ac:spMkLst>
            <pc:docMk/>
            <pc:sldMk cId="2591659605" sldId="316"/>
            <ac:spMk id="2" creationId="{FDDEF9A4-2B4F-91E8-A752-866E4C75A297}"/>
          </ac:spMkLst>
        </pc:spChg>
        <pc:spChg chg="mod">
          <ac:chgData name="Jennifer Abel" userId="d4b72ab2-85fb-42b6-b7a3-f95af3bfef74" providerId="ADAL" clId="{916B458C-7943-43D8-9F31-95AB1366F240}" dt="2025-05-06T16:54:34.633" v="156" actId="12"/>
          <ac:spMkLst>
            <pc:docMk/>
            <pc:sldMk cId="2591659605" sldId="316"/>
            <ac:spMk id="3" creationId="{C62EF724-C32C-4DAE-9F86-65FE5DC019B6}"/>
          </ac:spMkLst>
        </pc:spChg>
      </pc:sldChg>
      <pc:sldChg chg="modSp mod modAnim modNotesTx">
        <pc:chgData name="Jennifer Abel" userId="d4b72ab2-85fb-42b6-b7a3-f95af3bfef74" providerId="ADAL" clId="{916B458C-7943-43D8-9F31-95AB1366F240}" dt="2025-05-06T16:57:52.761" v="429" actId="20577"/>
        <pc:sldMkLst>
          <pc:docMk/>
          <pc:sldMk cId="2752140538" sldId="317"/>
        </pc:sldMkLst>
        <pc:spChg chg="mod">
          <ac:chgData name="Jennifer Abel" userId="d4b72ab2-85fb-42b6-b7a3-f95af3bfef74" providerId="ADAL" clId="{916B458C-7943-43D8-9F31-95AB1366F240}" dt="2025-05-06T16:56:07.435" v="161"/>
          <ac:spMkLst>
            <pc:docMk/>
            <pc:sldMk cId="2752140538" sldId="317"/>
            <ac:spMk id="2" creationId="{E4CDC7FE-3852-BFE6-0E36-59426EFABDCC}"/>
          </ac:spMkLst>
        </pc:spChg>
        <pc:spChg chg="mod">
          <ac:chgData name="Jennifer Abel" userId="d4b72ab2-85fb-42b6-b7a3-f95af3bfef74" providerId="ADAL" clId="{916B458C-7943-43D8-9F31-95AB1366F240}" dt="2025-05-06T16:56:31.249" v="164" actId="14100"/>
          <ac:spMkLst>
            <pc:docMk/>
            <pc:sldMk cId="2752140538" sldId="317"/>
            <ac:spMk id="3" creationId="{E71CEF1D-16EC-AC58-9EEF-D98E67F9E666}"/>
          </ac:spMkLst>
        </pc:spChg>
      </pc:sldChg>
      <pc:sldChg chg="modSp mod modAnim">
        <pc:chgData name="Jennifer Abel" userId="d4b72ab2-85fb-42b6-b7a3-f95af3bfef74" providerId="ADAL" clId="{916B458C-7943-43D8-9F31-95AB1366F240}" dt="2025-05-06T16:58:51.815" v="481" actId="14100"/>
        <pc:sldMkLst>
          <pc:docMk/>
          <pc:sldMk cId="2878869657" sldId="318"/>
        </pc:sldMkLst>
        <pc:spChg chg="mod">
          <ac:chgData name="Jennifer Abel" userId="d4b72ab2-85fb-42b6-b7a3-f95af3bfef74" providerId="ADAL" clId="{916B458C-7943-43D8-9F31-95AB1366F240}" dt="2025-05-06T16:58:37.898" v="479" actId="20577"/>
          <ac:spMkLst>
            <pc:docMk/>
            <pc:sldMk cId="2878869657" sldId="318"/>
            <ac:spMk id="2" creationId="{CA144DB6-DB4F-E160-7D59-58E046FF1D50}"/>
          </ac:spMkLst>
        </pc:spChg>
        <pc:spChg chg="mod">
          <ac:chgData name="Jennifer Abel" userId="d4b72ab2-85fb-42b6-b7a3-f95af3bfef74" providerId="ADAL" clId="{916B458C-7943-43D8-9F31-95AB1366F240}" dt="2025-05-06T16:58:51.815" v="481" actId="14100"/>
          <ac:spMkLst>
            <pc:docMk/>
            <pc:sldMk cId="2878869657" sldId="318"/>
            <ac:spMk id="3" creationId="{6FEDC019-84D8-3CFF-17BA-1D65E5E70988}"/>
          </ac:spMkLst>
        </pc:spChg>
      </pc:sldChg>
      <pc:sldChg chg="modSp modAnim modNotesTx">
        <pc:chgData name="Jennifer Abel" userId="d4b72ab2-85fb-42b6-b7a3-f95af3bfef74" providerId="ADAL" clId="{916B458C-7943-43D8-9F31-95AB1366F240}" dt="2025-05-06T17:00:50.033" v="509" actId="20577"/>
        <pc:sldMkLst>
          <pc:docMk/>
          <pc:sldMk cId="1441949173" sldId="319"/>
        </pc:sldMkLst>
        <pc:spChg chg="mod">
          <ac:chgData name="Jennifer Abel" userId="d4b72ab2-85fb-42b6-b7a3-f95af3bfef74" providerId="ADAL" clId="{916B458C-7943-43D8-9F31-95AB1366F240}" dt="2025-05-06T17:00:11.437" v="482"/>
          <ac:spMkLst>
            <pc:docMk/>
            <pc:sldMk cId="1441949173" sldId="319"/>
            <ac:spMk id="2" creationId="{6B97FBFE-CF05-57D8-E2F4-96809D30EAD8}"/>
          </ac:spMkLst>
        </pc:spChg>
        <pc:spChg chg="mod">
          <ac:chgData name="Jennifer Abel" userId="d4b72ab2-85fb-42b6-b7a3-f95af3bfef74" providerId="ADAL" clId="{916B458C-7943-43D8-9F31-95AB1366F240}" dt="2025-05-06T17:00:25.086" v="484" actId="12"/>
          <ac:spMkLst>
            <pc:docMk/>
            <pc:sldMk cId="1441949173" sldId="319"/>
            <ac:spMk id="3" creationId="{18D1106D-8612-4455-2621-989D7FA374AB}"/>
          </ac:spMkLst>
        </pc:spChg>
      </pc:sldChg>
      <pc:sldChg chg="modSp mod modAnim">
        <pc:chgData name="Jennifer Abel" userId="d4b72ab2-85fb-42b6-b7a3-f95af3bfef74" providerId="ADAL" clId="{916B458C-7943-43D8-9F31-95AB1366F240}" dt="2025-05-06T17:04:28.756" v="517"/>
        <pc:sldMkLst>
          <pc:docMk/>
          <pc:sldMk cId="4222460521" sldId="320"/>
        </pc:sldMkLst>
        <pc:spChg chg="mod">
          <ac:chgData name="Jennifer Abel" userId="d4b72ab2-85fb-42b6-b7a3-f95af3bfef74" providerId="ADAL" clId="{916B458C-7943-43D8-9F31-95AB1366F240}" dt="2025-05-06T17:04:04.154" v="510"/>
          <ac:spMkLst>
            <pc:docMk/>
            <pc:sldMk cId="4222460521" sldId="320"/>
            <ac:spMk id="2" creationId="{04231642-ECDB-3EA7-2A55-1DA421C95768}"/>
          </ac:spMkLst>
        </pc:spChg>
        <pc:spChg chg="mod">
          <ac:chgData name="Jennifer Abel" userId="d4b72ab2-85fb-42b6-b7a3-f95af3bfef74" providerId="ADAL" clId="{916B458C-7943-43D8-9F31-95AB1366F240}" dt="2025-05-06T17:04:16.635" v="513" actId="5793"/>
          <ac:spMkLst>
            <pc:docMk/>
            <pc:sldMk cId="4222460521" sldId="320"/>
            <ac:spMk id="3" creationId="{F9AF68A3-9C68-0F95-FEB6-7241E2793E0B}"/>
          </ac:spMkLst>
        </pc:spChg>
      </pc:sldChg>
      <pc:sldChg chg="modSp mod modAnim">
        <pc:chgData name="Jennifer Abel" userId="d4b72ab2-85fb-42b6-b7a3-f95af3bfef74" providerId="ADAL" clId="{916B458C-7943-43D8-9F31-95AB1366F240}" dt="2025-05-06T17:06:05.315" v="526" actId="6549"/>
        <pc:sldMkLst>
          <pc:docMk/>
          <pc:sldMk cId="1194194302" sldId="321"/>
        </pc:sldMkLst>
        <pc:spChg chg="mod">
          <ac:chgData name="Jennifer Abel" userId="d4b72ab2-85fb-42b6-b7a3-f95af3bfef74" providerId="ADAL" clId="{916B458C-7943-43D8-9F31-95AB1366F240}" dt="2025-05-06T17:05:35.534" v="520" actId="14100"/>
          <ac:spMkLst>
            <pc:docMk/>
            <pc:sldMk cId="1194194302" sldId="321"/>
            <ac:spMk id="2" creationId="{74249DE7-C95A-4776-A9E3-028E8F03BE45}"/>
          </ac:spMkLst>
        </pc:spChg>
        <pc:spChg chg="mod">
          <ac:chgData name="Jennifer Abel" userId="d4b72ab2-85fb-42b6-b7a3-f95af3bfef74" providerId="ADAL" clId="{916B458C-7943-43D8-9F31-95AB1366F240}" dt="2025-05-06T17:06:05.315" v="526" actId="6549"/>
          <ac:spMkLst>
            <pc:docMk/>
            <pc:sldMk cId="1194194302" sldId="321"/>
            <ac:spMk id="3" creationId="{E50A13B5-5088-6204-4A72-60318B1ED366}"/>
          </ac:spMkLst>
        </pc:spChg>
      </pc:sldChg>
      <pc:sldChg chg="del">
        <pc:chgData name="Jennifer Abel" userId="d4b72ab2-85fb-42b6-b7a3-f95af3bfef74" providerId="ADAL" clId="{916B458C-7943-43D8-9F31-95AB1366F240}" dt="2025-05-06T17:06:29.144" v="527" actId="2696"/>
        <pc:sldMkLst>
          <pc:docMk/>
          <pc:sldMk cId="3486107933" sldId="322"/>
        </pc:sldMkLst>
      </pc:sldChg>
      <pc:sldChg chg="del">
        <pc:chgData name="Jennifer Abel" userId="d4b72ab2-85fb-42b6-b7a3-f95af3bfef74" providerId="ADAL" clId="{916B458C-7943-43D8-9F31-95AB1366F240}" dt="2025-05-06T17:06:29.144" v="527" actId="2696"/>
        <pc:sldMkLst>
          <pc:docMk/>
          <pc:sldMk cId="3875497003" sldId="323"/>
        </pc:sldMkLst>
      </pc:sldChg>
      <pc:sldChg chg="del">
        <pc:chgData name="Jennifer Abel" userId="d4b72ab2-85fb-42b6-b7a3-f95af3bfef74" providerId="ADAL" clId="{916B458C-7943-43D8-9F31-95AB1366F240}" dt="2025-05-06T17:06:29.144" v="527" actId="2696"/>
        <pc:sldMkLst>
          <pc:docMk/>
          <pc:sldMk cId="2147153110" sldId="324"/>
        </pc:sldMkLst>
      </pc:sldChg>
      <pc:sldChg chg="modSp add mod ord">
        <pc:chgData name="Jennifer Abel" userId="d4b72ab2-85fb-42b6-b7a3-f95af3bfef74" providerId="ADAL" clId="{916B458C-7943-43D8-9F31-95AB1366F240}" dt="2025-05-06T16:50:51.495" v="111"/>
        <pc:sldMkLst>
          <pc:docMk/>
          <pc:sldMk cId="290301668" sldId="325"/>
        </pc:sldMkLst>
        <pc:spChg chg="mod">
          <ac:chgData name="Jennifer Abel" userId="d4b72ab2-85fb-42b6-b7a3-f95af3bfef74" providerId="ADAL" clId="{916B458C-7943-43D8-9F31-95AB1366F240}" dt="2025-05-06T16:50:41.641" v="109" actId="20577"/>
          <ac:spMkLst>
            <pc:docMk/>
            <pc:sldMk cId="290301668" sldId="325"/>
            <ac:spMk id="3" creationId="{33A8BC23-EB23-F0EB-B8C7-46976DDE524C}"/>
          </ac:spMkLst>
        </pc:spChg>
      </pc:sldChg>
      <pc:sldChg chg="addSp delSp modSp new mod modClrScheme chgLayout">
        <pc:chgData name="Jennifer Abel" userId="d4b72ab2-85fb-42b6-b7a3-f95af3bfef74" providerId="ADAL" clId="{916B458C-7943-43D8-9F31-95AB1366F240}" dt="2025-05-06T17:08:08.387" v="564" actId="700"/>
        <pc:sldMkLst>
          <pc:docMk/>
          <pc:sldMk cId="1793596661" sldId="326"/>
        </pc:sldMkLst>
        <pc:spChg chg="mod ord">
          <ac:chgData name="Jennifer Abel" userId="d4b72ab2-85fb-42b6-b7a3-f95af3bfef74" providerId="ADAL" clId="{916B458C-7943-43D8-9F31-95AB1366F240}" dt="2025-05-06T17:08:08.387" v="564" actId="700"/>
          <ac:spMkLst>
            <pc:docMk/>
            <pc:sldMk cId="1793596661" sldId="326"/>
            <ac:spMk id="2" creationId="{0762F2F4-05B8-ED6E-8158-B06378C2A130}"/>
          </ac:spMkLst>
        </pc:spChg>
        <pc:spChg chg="del mod ord">
          <ac:chgData name="Jennifer Abel" userId="d4b72ab2-85fb-42b6-b7a3-f95af3bfef74" providerId="ADAL" clId="{916B458C-7943-43D8-9F31-95AB1366F240}" dt="2025-05-06T17:08:08.387" v="564" actId="700"/>
          <ac:spMkLst>
            <pc:docMk/>
            <pc:sldMk cId="1793596661" sldId="326"/>
            <ac:spMk id="3" creationId="{661A7306-0688-E002-4218-FAF8397F10D2}"/>
          </ac:spMkLst>
        </pc:spChg>
        <pc:spChg chg="add mod ord">
          <ac:chgData name="Jennifer Abel" userId="d4b72ab2-85fb-42b6-b7a3-f95af3bfef74" providerId="ADAL" clId="{916B458C-7943-43D8-9F31-95AB1366F240}" dt="2025-05-06T17:08:08.387" v="564" actId="700"/>
          <ac:spMkLst>
            <pc:docMk/>
            <pc:sldMk cId="1793596661" sldId="326"/>
            <ac:spMk id="4" creationId="{CC74F0E9-7BF6-D735-0F03-B56A2F1C018A}"/>
          </ac:spMkLst>
        </pc:spChg>
      </pc:sldChg>
      <pc:sldChg chg="modSp new mod">
        <pc:chgData name="Jennifer Abel" userId="d4b72ab2-85fb-42b6-b7a3-f95af3bfef74" providerId="ADAL" clId="{916B458C-7943-43D8-9F31-95AB1366F240}" dt="2025-05-06T17:07:20.290" v="562" actId="115"/>
        <pc:sldMkLst>
          <pc:docMk/>
          <pc:sldMk cId="136425423" sldId="327"/>
        </pc:sldMkLst>
        <pc:spChg chg="mod">
          <ac:chgData name="Jennifer Abel" userId="d4b72ab2-85fb-42b6-b7a3-f95af3bfef74" providerId="ADAL" clId="{916B458C-7943-43D8-9F31-95AB1366F240}" dt="2025-05-06T17:07:01.855" v="556" actId="1076"/>
          <ac:spMkLst>
            <pc:docMk/>
            <pc:sldMk cId="136425423" sldId="327"/>
            <ac:spMk id="2" creationId="{F019000D-E636-CC56-EDE9-A539C8BE251E}"/>
          </ac:spMkLst>
        </pc:spChg>
        <pc:spChg chg="mod">
          <ac:chgData name="Jennifer Abel" userId="d4b72ab2-85fb-42b6-b7a3-f95af3bfef74" providerId="ADAL" clId="{916B458C-7943-43D8-9F31-95AB1366F240}" dt="2025-05-06T17:07:20.290" v="562" actId="115"/>
          <ac:spMkLst>
            <pc:docMk/>
            <pc:sldMk cId="136425423" sldId="327"/>
            <ac:spMk id="3" creationId="{65BE42E6-403C-DA29-F3C1-AEC972B7F123}"/>
          </ac:spMkLst>
        </pc:spChg>
      </pc:sldChg>
      <pc:sldChg chg="addSp delSp modSp new mod modClrScheme chgLayout">
        <pc:chgData name="Jennifer Abel" userId="d4b72ab2-85fb-42b6-b7a3-f95af3bfef74" providerId="ADAL" clId="{916B458C-7943-43D8-9F31-95AB1366F240}" dt="2025-05-07T16:27:48.243" v="589" actId="255"/>
        <pc:sldMkLst>
          <pc:docMk/>
          <pc:sldMk cId="3680903647" sldId="328"/>
        </pc:sldMkLst>
        <pc:spChg chg="del mod ord">
          <ac:chgData name="Jennifer Abel" userId="d4b72ab2-85fb-42b6-b7a3-f95af3bfef74" providerId="ADAL" clId="{916B458C-7943-43D8-9F31-95AB1366F240}" dt="2025-05-07T16:27:38.503" v="566" actId="700"/>
          <ac:spMkLst>
            <pc:docMk/>
            <pc:sldMk cId="3680903647" sldId="328"/>
            <ac:spMk id="2" creationId="{B3CEAC80-65EE-A403-5A93-F45ED29891A5}"/>
          </ac:spMkLst>
        </pc:spChg>
        <pc:spChg chg="del mod ord">
          <ac:chgData name="Jennifer Abel" userId="d4b72ab2-85fb-42b6-b7a3-f95af3bfef74" providerId="ADAL" clId="{916B458C-7943-43D8-9F31-95AB1366F240}" dt="2025-05-07T16:27:38.503" v="566" actId="700"/>
          <ac:spMkLst>
            <pc:docMk/>
            <pc:sldMk cId="3680903647" sldId="328"/>
            <ac:spMk id="3" creationId="{24E1DB3F-4494-73D3-3C9D-2FB9EE55EAA8}"/>
          </ac:spMkLst>
        </pc:spChg>
        <pc:spChg chg="add mod ord">
          <ac:chgData name="Jennifer Abel" userId="d4b72ab2-85fb-42b6-b7a3-f95af3bfef74" providerId="ADAL" clId="{916B458C-7943-43D8-9F31-95AB1366F240}" dt="2025-05-07T16:27:48.243" v="589" actId="255"/>
          <ac:spMkLst>
            <pc:docMk/>
            <pc:sldMk cId="3680903647" sldId="328"/>
            <ac:spMk id="4" creationId="{16256085-E5FB-8D9E-BF84-FE000FB5A5E9}"/>
          </ac:spMkLst>
        </pc:spChg>
        <pc:spChg chg="add mod ord">
          <ac:chgData name="Jennifer Abel" userId="d4b72ab2-85fb-42b6-b7a3-f95af3bfef74" providerId="ADAL" clId="{916B458C-7943-43D8-9F31-95AB1366F240}" dt="2025-05-07T16:27:38.503" v="566" actId="700"/>
          <ac:spMkLst>
            <pc:docMk/>
            <pc:sldMk cId="3680903647" sldId="328"/>
            <ac:spMk id="5" creationId="{D909EA2F-0793-4297-5A4B-A38908A22288}"/>
          </ac:spMkLst>
        </pc:spChg>
      </pc:sldChg>
      <pc:sldChg chg="modSp add mod">
        <pc:chgData name="Jennifer Abel" userId="d4b72ab2-85fb-42b6-b7a3-f95af3bfef74" providerId="ADAL" clId="{916B458C-7943-43D8-9F31-95AB1366F240}" dt="2025-05-07T16:28:29.786" v="627" actId="20577"/>
        <pc:sldMkLst>
          <pc:docMk/>
          <pc:sldMk cId="4061102532" sldId="329"/>
        </pc:sldMkLst>
        <pc:spChg chg="mod">
          <ac:chgData name="Jennifer Abel" userId="d4b72ab2-85fb-42b6-b7a3-f95af3bfef74" providerId="ADAL" clId="{916B458C-7943-43D8-9F31-95AB1366F240}" dt="2025-05-07T16:28:29.786" v="627" actId="20577"/>
          <ac:spMkLst>
            <pc:docMk/>
            <pc:sldMk cId="4061102532" sldId="329"/>
            <ac:spMk id="4" creationId="{3CCBA205-81E3-32FF-8D19-0317547EE85D}"/>
          </ac:spMkLst>
        </pc:spChg>
      </pc:sldChg>
      <pc:sldMasterChg chg="delSldLayout">
        <pc:chgData name="Jennifer Abel" userId="d4b72ab2-85fb-42b6-b7a3-f95af3bfef74" providerId="ADAL" clId="{916B458C-7943-43D8-9F31-95AB1366F240}" dt="2025-05-06T16:53:24.628" v="130" actId="2696"/>
        <pc:sldMasterMkLst>
          <pc:docMk/>
          <pc:sldMasterMk cId="0" sldId="2147483659"/>
        </pc:sldMasterMkLst>
        <pc:sldLayoutChg chg="del">
          <pc:chgData name="Jennifer Abel" userId="d4b72ab2-85fb-42b6-b7a3-f95af3bfef74" providerId="ADAL" clId="{916B458C-7943-43D8-9F31-95AB1366F240}" dt="2025-05-06T16:53:24.628" v="130" actId="2696"/>
          <pc:sldLayoutMkLst>
            <pc:docMk/>
            <pc:sldMasterMk cId="0" sldId="2147483659"/>
            <pc:sldLayoutMk cId="627176868"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20b328c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Aft>
                <a:spcPts val="1200"/>
              </a:spcAft>
              <a:buNone/>
            </a:pPr>
            <a:r>
              <a:rPr lang="en-CA" sz="1800" b="0" i="0" u="none" strike="noStrike" dirty="0">
                <a:solidFill>
                  <a:srgbClr val="595959"/>
                </a:solidFill>
                <a:effectLst/>
                <a:latin typeface="Arial" panose="020B0604020202020204" pitchFamily="34" charset="0"/>
              </a:rPr>
              <a:t>PHSDFLG: Respondent has a spouse/partner living in the household</a:t>
            </a:r>
            <a:endParaRPr lang="en-CA" b="0" dirty="0">
              <a:effectLst/>
            </a:endParaRPr>
          </a:p>
          <a:p>
            <a:pPr rtl="0">
              <a:spcAft>
                <a:spcPts val="1200"/>
              </a:spcAft>
              <a:buNone/>
            </a:pPr>
            <a:r>
              <a:rPr lang="en-CA" sz="1800" b="0" i="0" u="none" strike="noStrike" dirty="0">
                <a:solidFill>
                  <a:srgbClr val="595959"/>
                </a:solidFill>
                <a:effectLst/>
                <a:latin typeface="Arial" panose="020B0604020202020204" pitchFamily="34" charset="0"/>
              </a:rPr>
              <a:t>DURS200: Duration - Social contact - Alone</a:t>
            </a:r>
            <a:endParaRPr lang="en-CA" b="0" dirty="0">
              <a:effectLst/>
            </a:endParaRPr>
          </a:p>
          <a:p>
            <a:pPr>
              <a:buNone/>
            </a:pPr>
            <a:br>
              <a:rPr lang="en-CA" dirty="0"/>
            </a:br>
            <a:r>
              <a:rPr lang="en-CA" dirty="0"/>
              <a:t>None of these things necessarily make the dataset bad – in fact, it’s very useful! But for a short course like this, it’s not as easy to work with as it could be</a:t>
            </a:r>
          </a:p>
        </p:txBody>
      </p:sp>
    </p:spTree>
    <p:extLst>
      <p:ext uri="{BB962C8B-B14F-4D97-AF65-F5344CB8AC3E}">
        <p14:creationId xmlns:p14="http://schemas.microsoft.com/office/powerpoint/2010/main" val="297543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Go to OSF to show these</a:t>
            </a:r>
          </a:p>
        </p:txBody>
      </p:sp>
    </p:spTree>
    <p:extLst>
      <p:ext uri="{BB962C8B-B14F-4D97-AF65-F5344CB8AC3E}">
        <p14:creationId xmlns:p14="http://schemas.microsoft.com/office/powerpoint/2010/main" val="421467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desi.ca/en/details?id=/odesi/doi__10-5683_SP3_RDS0CK.x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can.gc.ca/en/reference/lice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pgd.ca/public_plans" TargetMode="External"/><Relationship Id="rId2" Type="http://schemas.openxmlformats.org/officeDocument/2006/relationships/hyperlink" Target="https://dmp-pgd.ca/" TargetMode="External"/><Relationship Id="rId1" Type="http://schemas.openxmlformats.org/officeDocument/2006/relationships/slideLayout" Target="../slideLayouts/slideLayout2.xml"/><Relationship Id="rId5" Type="http://schemas.openxmlformats.org/officeDocument/2006/relationships/hyperlink" Target="https://dmponline.dcc.ac.uk/" TargetMode="External"/><Relationship Id="rId4" Type="http://schemas.openxmlformats.org/officeDocument/2006/relationships/hyperlink" Target="https://dmptool.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49" y="1322450"/>
            <a:ext cx="7975071" cy="183896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3000" dirty="0"/>
              <a:t>Putting your Plan into Practice</a:t>
            </a:r>
            <a:br>
              <a:rPr lang="en-CA" sz="3000" dirty="0"/>
            </a:br>
            <a:r>
              <a:rPr lang="en-CA" sz="2400" dirty="0"/>
              <a:t>Data management plans, real-life examples, </a:t>
            </a:r>
            <a:br>
              <a:rPr lang="en-CA" sz="2400" dirty="0"/>
            </a:br>
            <a:r>
              <a:rPr lang="en-CA" sz="2400" dirty="0"/>
              <a:t>and our workflow for the week</a:t>
            </a:r>
            <a:br>
              <a:rPr lang="en-CA" sz="2400" dirty="0"/>
            </a:br>
            <a:endParaRPr sz="2400" dirty="0"/>
          </a:p>
        </p:txBody>
      </p:sp>
      <p:sp>
        <p:nvSpPr>
          <p:cNvPr id="87" name="Google Shape;87;p13"/>
          <p:cNvSpPr txBox="1">
            <a:spLocks noGrp="1"/>
          </p:cNvSpPr>
          <p:nvPr>
            <p:ph type="subTitle" idx="1"/>
          </p:nvPr>
        </p:nvSpPr>
        <p:spPr>
          <a:xfrm>
            <a:off x="727950" y="3442258"/>
            <a:ext cx="7688100" cy="10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Jennifer Abel, University of Calgary</a:t>
            </a:r>
            <a:endParaRPr dirty="0"/>
          </a:p>
          <a:p>
            <a:pPr marL="0" lvl="0" indent="0" algn="l" rtl="0">
              <a:spcBef>
                <a:spcPts val="0"/>
              </a:spcBef>
              <a:spcAft>
                <a:spcPts val="0"/>
              </a:spcAft>
              <a:buNone/>
            </a:pPr>
            <a:r>
              <a:rPr lang="en-CA" dirty="0"/>
              <a:t>RDM Jumpstart</a:t>
            </a:r>
          </a:p>
          <a:p>
            <a:pPr marL="0" lvl="0" indent="0" algn="l" rtl="0">
              <a:spcBef>
                <a:spcPts val="0"/>
              </a:spcBef>
              <a:spcAft>
                <a:spcPts val="0"/>
              </a:spcAft>
              <a:buNone/>
            </a:pPr>
            <a:r>
              <a:rPr lang="en-CA" dirty="0"/>
              <a:t>May 12,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3F62-6082-E944-AA65-DE7715A05721}"/>
              </a:ext>
            </a:extLst>
          </p:cNvPr>
          <p:cNvSpPr>
            <a:spLocks noGrp="1"/>
          </p:cNvSpPr>
          <p:nvPr>
            <p:ph type="title"/>
          </p:nvPr>
        </p:nvSpPr>
        <p:spPr>
          <a:xfrm>
            <a:off x="727650" y="654973"/>
            <a:ext cx="7688700" cy="535200"/>
          </a:xfrm>
        </p:spPr>
        <p:txBody>
          <a:bodyPr>
            <a:normAutofit fontScale="90000"/>
          </a:bodyPr>
          <a:lstStyle/>
          <a:p>
            <a:r>
              <a:rPr lang="en-CA" dirty="0"/>
              <a:t>Exploring the DMP and our project</a:t>
            </a:r>
          </a:p>
        </p:txBody>
      </p:sp>
      <p:sp>
        <p:nvSpPr>
          <p:cNvPr id="3" name="Text Placeholder 2">
            <a:extLst>
              <a:ext uri="{FF2B5EF4-FFF2-40B4-BE49-F238E27FC236}">
                <a16:creationId xmlns:a16="http://schemas.microsoft.com/office/drawing/2014/main" id="{B6D51403-3A6C-D246-A6ED-159F73AF5FA4}"/>
              </a:ext>
            </a:extLst>
          </p:cNvPr>
          <p:cNvSpPr>
            <a:spLocks noGrp="1"/>
          </p:cNvSpPr>
          <p:nvPr>
            <p:ph type="body" idx="1"/>
          </p:nvPr>
        </p:nvSpPr>
        <p:spPr>
          <a:xfrm>
            <a:off x="727650" y="1315534"/>
            <a:ext cx="7688700" cy="3485066"/>
          </a:xfrm>
        </p:spPr>
        <p:txBody>
          <a:bodyPr>
            <a:normAutofit/>
          </a:bodyPr>
          <a:lstStyle/>
          <a:p>
            <a:r>
              <a:rPr lang="en-CA" sz="1600" dirty="0"/>
              <a:t>Paragraph 1: </a:t>
            </a:r>
          </a:p>
          <a:p>
            <a:pPr lvl="1"/>
            <a:r>
              <a:rPr lang="en-CA" sz="1400" dirty="0"/>
              <a:t>Data collection; Ethical, legal and commercial issues</a:t>
            </a:r>
          </a:p>
          <a:p>
            <a:r>
              <a:rPr lang="en-CA" sz="1600" dirty="0"/>
              <a:t>Paragraph 2: </a:t>
            </a:r>
          </a:p>
          <a:p>
            <a:pPr lvl="1"/>
            <a:r>
              <a:rPr lang="en-CA" sz="1400" dirty="0"/>
              <a:t>Data documentation; Storing, accessing and working with data; Specifics of procedures/workflows (very briefly)</a:t>
            </a:r>
          </a:p>
          <a:p>
            <a:r>
              <a:rPr lang="en-CA" sz="1600" dirty="0"/>
              <a:t>Paragraph 3: </a:t>
            </a:r>
          </a:p>
          <a:p>
            <a:pPr lvl="1"/>
            <a:r>
              <a:rPr lang="en-CA" sz="1400" dirty="0"/>
              <a:t>Storing, accessing and working with data</a:t>
            </a:r>
          </a:p>
          <a:p>
            <a:r>
              <a:rPr lang="en-CA" sz="1600" dirty="0"/>
              <a:t>Paragraph 4: </a:t>
            </a:r>
          </a:p>
          <a:p>
            <a:pPr lvl="1"/>
            <a:r>
              <a:rPr lang="en-CA" sz="1400" dirty="0"/>
              <a:t>Long-term data management, discoverability and access; Ethical, legal and commercial issues</a:t>
            </a:r>
          </a:p>
          <a:p>
            <a:pPr marL="146050" indent="0">
              <a:buNone/>
            </a:pPr>
            <a:endParaRPr lang="en-CA" sz="1600" dirty="0"/>
          </a:p>
          <a:p>
            <a:pPr marL="146050" indent="0">
              <a:buNone/>
            </a:pPr>
            <a:endParaRPr lang="en-CA" sz="1600" dirty="0"/>
          </a:p>
          <a:p>
            <a:endParaRPr lang="en-CA" dirty="0"/>
          </a:p>
        </p:txBody>
      </p:sp>
    </p:spTree>
    <p:extLst>
      <p:ext uri="{BB962C8B-B14F-4D97-AF65-F5344CB8AC3E}">
        <p14:creationId xmlns:p14="http://schemas.microsoft.com/office/powerpoint/2010/main" val="34735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4FEA-9ACF-1163-D896-52263C78037F}"/>
              </a:ext>
            </a:extLst>
          </p:cNvPr>
          <p:cNvSpPr>
            <a:spLocks noGrp="1"/>
          </p:cNvSpPr>
          <p:nvPr>
            <p:ph type="title"/>
          </p:nvPr>
        </p:nvSpPr>
        <p:spPr>
          <a:xfrm>
            <a:off x="725850" y="662347"/>
            <a:ext cx="7688700" cy="535200"/>
          </a:xfrm>
        </p:spPr>
        <p:txBody>
          <a:bodyPr>
            <a:normAutofit fontScale="90000"/>
          </a:bodyPr>
          <a:lstStyle/>
          <a:p>
            <a:r>
              <a:rPr lang="en-CA" dirty="0"/>
              <a:t>Data collection: The dataset we’re using</a:t>
            </a:r>
          </a:p>
        </p:txBody>
      </p:sp>
      <p:sp>
        <p:nvSpPr>
          <p:cNvPr id="3" name="Text Placeholder 2">
            <a:extLst>
              <a:ext uri="{FF2B5EF4-FFF2-40B4-BE49-F238E27FC236}">
                <a16:creationId xmlns:a16="http://schemas.microsoft.com/office/drawing/2014/main" id="{080B8AC5-E913-5516-D735-AE3FB38F373C}"/>
              </a:ext>
            </a:extLst>
          </p:cNvPr>
          <p:cNvSpPr>
            <a:spLocks noGrp="1"/>
          </p:cNvSpPr>
          <p:nvPr>
            <p:ph type="body" idx="1"/>
          </p:nvPr>
        </p:nvSpPr>
        <p:spPr>
          <a:xfrm>
            <a:off x="725850" y="1411398"/>
            <a:ext cx="7688700" cy="3300712"/>
          </a:xfrm>
        </p:spPr>
        <p:txBody>
          <a:bodyPr/>
          <a:lstStyle/>
          <a:p>
            <a:pPr marL="146050" indent="0">
              <a:buNone/>
            </a:pPr>
            <a:r>
              <a:rPr lang="en-CA" sz="1600" dirty="0"/>
              <a:t>General Social Survey, Cycle 29, 2015 [Canada]: Time Use, Main File:</a:t>
            </a:r>
          </a:p>
          <a:p>
            <a:pPr marL="146050" indent="0">
              <a:buNone/>
            </a:pPr>
            <a:r>
              <a:rPr lang="en-CA" sz="1600" dirty="0">
                <a:hlinkClick r:id="rId2"/>
              </a:rPr>
              <a:t>https://odesi.ca/en/details?id=/odesi/doi__10-5683_SP3_RDS0CK.xml</a:t>
            </a:r>
            <a:r>
              <a:rPr lang="en-CA" sz="1600" dirty="0"/>
              <a:t>  </a:t>
            </a:r>
          </a:p>
          <a:p>
            <a:pPr marL="146050" indent="0">
              <a:buNone/>
            </a:pPr>
            <a:endParaRPr lang="en-CA" sz="1600" dirty="0"/>
          </a:p>
          <a:p>
            <a:pPr marL="146050" indent="0">
              <a:buNone/>
            </a:pPr>
            <a:r>
              <a:rPr lang="en-CA" sz="1600" dirty="0"/>
              <a:t>“The General Social Survey (GSS) gathers data on social trends in order to monitor changes in the living conditions and well-being of Canadians over time, and to provide immediate information on specific social policy issues of current or emerging interest. This survey monitors changes in time use to better understand how Canadians spend and manage their time and what contributes to their well-being and stress.”</a:t>
            </a:r>
          </a:p>
          <a:p>
            <a:endParaRPr lang="en-CA" dirty="0"/>
          </a:p>
        </p:txBody>
      </p:sp>
    </p:spTree>
    <p:extLst>
      <p:ext uri="{BB962C8B-B14F-4D97-AF65-F5344CB8AC3E}">
        <p14:creationId xmlns:p14="http://schemas.microsoft.com/office/powerpoint/2010/main" val="40761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F9A4-2B4F-91E8-A752-866E4C75A297}"/>
              </a:ext>
            </a:extLst>
          </p:cNvPr>
          <p:cNvSpPr>
            <a:spLocks noGrp="1"/>
          </p:cNvSpPr>
          <p:nvPr>
            <p:ph type="title"/>
          </p:nvPr>
        </p:nvSpPr>
        <p:spPr>
          <a:xfrm>
            <a:off x="729450" y="677096"/>
            <a:ext cx="7688700" cy="535200"/>
          </a:xfrm>
        </p:spPr>
        <p:txBody>
          <a:bodyPr>
            <a:normAutofit fontScale="90000"/>
          </a:bodyPr>
          <a:lstStyle/>
          <a:p>
            <a:r>
              <a:rPr lang="en-CA" dirty="0"/>
              <a:t>Ethical, legal and commercial issues: Licensing, risk</a:t>
            </a:r>
          </a:p>
        </p:txBody>
      </p:sp>
      <p:sp>
        <p:nvSpPr>
          <p:cNvPr id="3" name="Text Placeholder 2">
            <a:extLst>
              <a:ext uri="{FF2B5EF4-FFF2-40B4-BE49-F238E27FC236}">
                <a16:creationId xmlns:a16="http://schemas.microsoft.com/office/drawing/2014/main" id="{C62EF724-C32C-4DAE-9F86-65FE5DC019B6}"/>
              </a:ext>
            </a:extLst>
          </p:cNvPr>
          <p:cNvSpPr>
            <a:spLocks noGrp="1"/>
          </p:cNvSpPr>
          <p:nvPr>
            <p:ph type="body" idx="1"/>
          </p:nvPr>
        </p:nvSpPr>
        <p:spPr>
          <a:xfrm>
            <a:off x="729450" y="1411397"/>
            <a:ext cx="7688700" cy="3337583"/>
          </a:xfrm>
        </p:spPr>
        <p:txBody>
          <a:bodyPr>
            <a:normAutofit/>
          </a:bodyPr>
          <a:lstStyle/>
          <a:p>
            <a:pPr marL="146050" indent="0">
              <a:buNone/>
            </a:pPr>
            <a:r>
              <a:rPr lang="en-CA" sz="1600" dirty="0"/>
              <a:t>Licensing:</a:t>
            </a:r>
          </a:p>
          <a:p>
            <a:pPr marL="146050" indent="0">
              <a:buNone/>
            </a:pPr>
            <a:r>
              <a:rPr lang="en-CA" sz="1600" dirty="0"/>
              <a:t>The dataset that we’re using is licensed under the Statistics Canada Open License (</a:t>
            </a:r>
            <a:r>
              <a:rPr lang="en-CA" sz="1600" dirty="0">
                <a:hlinkClick r:id="rId2"/>
              </a:rPr>
              <a:t>https://www.statcan.gc.ca/en/reference/licence</a:t>
            </a:r>
            <a:r>
              <a:rPr lang="en-CA" sz="1600" dirty="0"/>
              <a:t>) </a:t>
            </a:r>
          </a:p>
          <a:p>
            <a:r>
              <a:rPr lang="en-CA" sz="1600" dirty="0"/>
              <a:t>Certain things we can do, like “use, reproduce, publish, freely distribute, or sell” the data or products we generate from it</a:t>
            </a:r>
          </a:p>
          <a:p>
            <a:r>
              <a:rPr lang="en-CA" sz="1600" dirty="0"/>
              <a:t>Certain things we can’t do, like use the data for illegal purposes</a:t>
            </a:r>
          </a:p>
          <a:p>
            <a:pPr marL="146050" indent="0">
              <a:buNone/>
            </a:pPr>
            <a:endParaRPr lang="en-CA" sz="1600" dirty="0"/>
          </a:p>
          <a:p>
            <a:pPr marL="146050" indent="0">
              <a:buNone/>
            </a:pPr>
            <a:r>
              <a:rPr lang="en-CA" sz="1600" dirty="0"/>
              <a:t>Risk:</a:t>
            </a:r>
          </a:p>
          <a:p>
            <a:pPr marL="146050" indent="0">
              <a:buNone/>
            </a:pPr>
            <a:r>
              <a:rPr lang="en-CA" sz="1600" dirty="0"/>
              <a:t>The risk level is low: this is publicly available data that Statistics Canada has deemed safe to make openly available.</a:t>
            </a:r>
          </a:p>
          <a:p>
            <a:endParaRPr lang="en-CA" dirty="0"/>
          </a:p>
        </p:txBody>
      </p:sp>
    </p:spTree>
    <p:extLst>
      <p:ext uri="{BB962C8B-B14F-4D97-AF65-F5344CB8AC3E}">
        <p14:creationId xmlns:p14="http://schemas.microsoft.com/office/powerpoint/2010/main" val="259165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C7FE-3852-BFE6-0E36-59426EFABDCC}"/>
              </a:ext>
            </a:extLst>
          </p:cNvPr>
          <p:cNvSpPr>
            <a:spLocks noGrp="1"/>
          </p:cNvSpPr>
          <p:nvPr>
            <p:ph type="title"/>
          </p:nvPr>
        </p:nvSpPr>
        <p:spPr>
          <a:xfrm>
            <a:off x="729450" y="632850"/>
            <a:ext cx="7688700" cy="535200"/>
          </a:xfrm>
        </p:spPr>
        <p:txBody>
          <a:bodyPr>
            <a:normAutofit fontScale="90000"/>
          </a:bodyPr>
          <a:lstStyle/>
          <a:p>
            <a:r>
              <a:rPr lang="en-CA" dirty="0"/>
              <a:t>Sidebar: Some notes on the dataset</a:t>
            </a:r>
          </a:p>
        </p:txBody>
      </p:sp>
      <p:sp>
        <p:nvSpPr>
          <p:cNvPr id="3" name="Text Placeholder 2">
            <a:extLst>
              <a:ext uri="{FF2B5EF4-FFF2-40B4-BE49-F238E27FC236}">
                <a16:creationId xmlns:a16="http://schemas.microsoft.com/office/drawing/2014/main" id="{E71CEF1D-16EC-AC58-9EEF-D98E67F9E666}"/>
              </a:ext>
            </a:extLst>
          </p:cNvPr>
          <p:cNvSpPr>
            <a:spLocks noGrp="1"/>
          </p:cNvSpPr>
          <p:nvPr>
            <p:ph type="body" idx="1"/>
          </p:nvPr>
        </p:nvSpPr>
        <p:spPr>
          <a:xfrm>
            <a:off x="795818" y="1441199"/>
            <a:ext cx="7688700" cy="3293833"/>
          </a:xfrm>
        </p:spPr>
        <p:txBody>
          <a:bodyPr>
            <a:noAutofit/>
          </a:bodyPr>
          <a:lstStyle/>
          <a:p>
            <a:pPr marL="146050" indent="0">
              <a:buNone/>
            </a:pPr>
            <a:r>
              <a:rPr lang="en-CA" sz="1600" dirty="0"/>
              <a:t>1. The dataset is very large: 17000+ observations and 848 variables</a:t>
            </a:r>
          </a:p>
          <a:p>
            <a:pPr marL="146050" indent="0">
              <a:buNone/>
            </a:pPr>
            <a:r>
              <a:rPr lang="en-CA" sz="1600" dirty="0"/>
              <a:t>2. The documentation around it is somewhat complex and not as FAIR as it could be</a:t>
            </a:r>
          </a:p>
          <a:p>
            <a:r>
              <a:rPr lang="en-CA" sz="1600" dirty="0"/>
              <a:t>The main data dictionary file is a 186-page-long PDF</a:t>
            </a:r>
          </a:p>
          <a:p>
            <a:r>
              <a:rPr lang="en-CA" sz="1600" dirty="0"/>
              <a:t>It’s sometimes hard to find information about basic things like units of measurement; e.g. whether duration is measured in minutes or hours</a:t>
            </a:r>
          </a:p>
          <a:p>
            <a:pPr marL="146050" indent="0">
              <a:buNone/>
            </a:pPr>
            <a:r>
              <a:rPr lang="en-CA" sz="1600" dirty="0"/>
              <a:t>3. Column names are not transparent: e.g., can you guess what PHSDFLG means? Or DURS200?</a:t>
            </a:r>
          </a:p>
          <a:p>
            <a:pPr marL="146050" indent="0">
              <a:buNone/>
            </a:pPr>
            <a:r>
              <a:rPr lang="en-CA" sz="1600" dirty="0"/>
              <a:t>4. Missing values are coded in multiple different ways depending on the variable</a:t>
            </a:r>
          </a:p>
        </p:txBody>
      </p:sp>
    </p:spTree>
    <p:extLst>
      <p:ext uri="{BB962C8B-B14F-4D97-AF65-F5344CB8AC3E}">
        <p14:creationId xmlns:p14="http://schemas.microsoft.com/office/powerpoint/2010/main" val="27521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4DB6-DB4F-E160-7D59-58E046FF1D50}"/>
              </a:ext>
            </a:extLst>
          </p:cNvPr>
          <p:cNvSpPr>
            <a:spLocks noGrp="1"/>
          </p:cNvSpPr>
          <p:nvPr>
            <p:ph type="title"/>
          </p:nvPr>
        </p:nvSpPr>
        <p:spPr>
          <a:xfrm>
            <a:off x="727650" y="595979"/>
            <a:ext cx="7688700" cy="535200"/>
          </a:xfrm>
        </p:spPr>
        <p:txBody>
          <a:bodyPr>
            <a:normAutofit fontScale="90000"/>
          </a:bodyPr>
          <a:lstStyle/>
          <a:p>
            <a:r>
              <a:rPr lang="en-CA" dirty="0"/>
              <a:t>We’ll work with something a little simpler</a:t>
            </a:r>
          </a:p>
        </p:txBody>
      </p:sp>
      <p:sp>
        <p:nvSpPr>
          <p:cNvPr id="3" name="Text Placeholder 2">
            <a:extLst>
              <a:ext uri="{FF2B5EF4-FFF2-40B4-BE49-F238E27FC236}">
                <a16:creationId xmlns:a16="http://schemas.microsoft.com/office/drawing/2014/main" id="{6FEDC019-84D8-3CFF-17BA-1D65E5E70988}"/>
              </a:ext>
            </a:extLst>
          </p:cNvPr>
          <p:cNvSpPr>
            <a:spLocks noGrp="1"/>
          </p:cNvSpPr>
          <p:nvPr>
            <p:ph type="body" idx="1"/>
          </p:nvPr>
        </p:nvSpPr>
        <p:spPr>
          <a:xfrm>
            <a:off x="727650" y="1441199"/>
            <a:ext cx="7688700" cy="2797647"/>
          </a:xfrm>
        </p:spPr>
        <p:txBody>
          <a:bodyPr>
            <a:noAutofit/>
          </a:bodyPr>
          <a:lstStyle/>
          <a:p>
            <a:pPr marL="146050" indent="0">
              <a:buNone/>
            </a:pPr>
            <a:r>
              <a:rPr lang="en-CA" sz="1600" dirty="0"/>
              <a:t>1. We’ll be looking at a subset of 29 variables</a:t>
            </a:r>
          </a:p>
          <a:p>
            <a:pPr marL="146050" indent="0">
              <a:buNone/>
            </a:pPr>
            <a:r>
              <a:rPr lang="en-CA" sz="1600" dirty="0"/>
              <a:t>2. We’ve created a new data dictionary in a non-proprietary format that makes essential information easier to find</a:t>
            </a:r>
          </a:p>
          <a:p>
            <a:pPr marL="146050" indent="0">
              <a:buNone/>
            </a:pPr>
            <a:r>
              <a:rPr lang="en-CA" sz="1600" dirty="0"/>
              <a:t>3. We’ll have an exercise on re-coding the column names to make them more transparent</a:t>
            </a:r>
          </a:p>
          <a:p>
            <a:pPr marL="146050" indent="0">
              <a:buNone/>
            </a:pPr>
            <a:r>
              <a:rPr lang="en-CA" sz="1600" dirty="0"/>
              <a:t>4. We’ve re-coded all the missing values consistently</a:t>
            </a:r>
          </a:p>
        </p:txBody>
      </p:sp>
    </p:spTree>
    <p:extLst>
      <p:ext uri="{BB962C8B-B14F-4D97-AF65-F5344CB8AC3E}">
        <p14:creationId xmlns:p14="http://schemas.microsoft.com/office/powerpoint/2010/main" val="287886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FBFE-CF05-57D8-E2F4-96809D30EAD8}"/>
              </a:ext>
            </a:extLst>
          </p:cNvPr>
          <p:cNvSpPr>
            <a:spLocks noGrp="1"/>
          </p:cNvSpPr>
          <p:nvPr>
            <p:ph type="title"/>
          </p:nvPr>
        </p:nvSpPr>
        <p:spPr>
          <a:xfrm>
            <a:off x="729450" y="595636"/>
            <a:ext cx="7688700" cy="535200"/>
          </a:xfrm>
        </p:spPr>
        <p:txBody>
          <a:bodyPr>
            <a:normAutofit fontScale="90000"/>
          </a:bodyPr>
          <a:lstStyle/>
          <a:p>
            <a:r>
              <a:rPr lang="en-CA" dirty="0"/>
              <a:t>Back to the DMP: Data documentation</a:t>
            </a:r>
          </a:p>
        </p:txBody>
      </p:sp>
      <p:sp>
        <p:nvSpPr>
          <p:cNvPr id="3" name="Text Placeholder 2">
            <a:extLst>
              <a:ext uri="{FF2B5EF4-FFF2-40B4-BE49-F238E27FC236}">
                <a16:creationId xmlns:a16="http://schemas.microsoft.com/office/drawing/2014/main" id="{18D1106D-8612-4455-2621-989D7FA374AB}"/>
              </a:ext>
            </a:extLst>
          </p:cNvPr>
          <p:cNvSpPr>
            <a:spLocks noGrp="1"/>
          </p:cNvSpPr>
          <p:nvPr>
            <p:ph type="body" idx="1"/>
          </p:nvPr>
        </p:nvSpPr>
        <p:spPr>
          <a:xfrm>
            <a:off x="729450" y="1441200"/>
            <a:ext cx="7688700" cy="2903972"/>
          </a:xfrm>
        </p:spPr>
        <p:txBody>
          <a:bodyPr>
            <a:normAutofit/>
          </a:bodyPr>
          <a:lstStyle/>
          <a:p>
            <a:pPr marL="146050" indent="0">
              <a:buNone/>
            </a:pPr>
            <a:r>
              <a:rPr lang="en-CA" sz="1600" dirty="0"/>
              <a:t>We have two pieces of documentation:</a:t>
            </a:r>
          </a:p>
          <a:p>
            <a:r>
              <a:rPr lang="en-CA" sz="1600" dirty="0"/>
              <a:t>Data dictionary (as discussed just now)</a:t>
            </a:r>
          </a:p>
          <a:p>
            <a:r>
              <a:rPr lang="en-CA" sz="1600" dirty="0"/>
              <a:t>Readme</a:t>
            </a:r>
          </a:p>
          <a:p>
            <a:pPr marL="146050" indent="0">
              <a:buNone/>
            </a:pPr>
            <a:r>
              <a:rPr lang="en-CA" sz="1600" dirty="0"/>
              <a:t>These are in non-proprietary formats, to maximize </a:t>
            </a:r>
            <a:r>
              <a:rPr lang="en-CA" sz="1600" dirty="0" err="1"/>
              <a:t>FAIRness</a:t>
            </a:r>
            <a:endParaRPr lang="en-CA" sz="1600" dirty="0"/>
          </a:p>
          <a:p>
            <a:pPr marL="146050" indent="0">
              <a:buNone/>
            </a:pPr>
            <a:endParaRPr lang="en-CA" sz="1600" dirty="0"/>
          </a:p>
          <a:p>
            <a:pPr marL="146050" indent="0">
              <a:buNone/>
            </a:pPr>
            <a:r>
              <a:rPr lang="en-CA" sz="1600" dirty="0"/>
              <a:t>Let’s have a look at them!</a:t>
            </a:r>
          </a:p>
          <a:p>
            <a:endParaRPr lang="en-CA" dirty="0"/>
          </a:p>
        </p:txBody>
      </p:sp>
    </p:spTree>
    <p:extLst>
      <p:ext uri="{BB962C8B-B14F-4D97-AF65-F5344CB8AC3E}">
        <p14:creationId xmlns:p14="http://schemas.microsoft.com/office/powerpoint/2010/main" val="14419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642-ECDB-3EA7-2A55-1DA421C95768}"/>
              </a:ext>
            </a:extLst>
          </p:cNvPr>
          <p:cNvSpPr>
            <a:spLocks noGrp="1"/>
          </p:cNvSpPr>
          <p:nvPr>
            <p:ph type="title"/>
          </p:nvPr>
        </p:nvSpPr>
        <p:spPr>
          <a:xfrm>
            <a:off x="729450" y="701961"/>
            <a:ext cx="7688700" cy="535200"/>
          </a:xfrm>
        </p:spPr>
        <p:txBody>
          <a:bodyPr>
            <a:normAutofit fontScale="90000"/>
          </a:bodyPr>
          <a:lstStyle/>
          <a:p>
            <a:r>
              <a:rPr lang="en-CA" dirty="0"/>
              <a:t>Storing, accessing and working with data</a:t>
            </a:r>
          </a:p>
        </p:txBody>
      </p:sp>
      <p:sp>
        <p:nvSpPr>
          <p:cNvPr id="3" name="Text Placeholder 2">
            <a:extLst>
              <a:ext uri="{FF2B5EF4-FFF2-40B4-BE49-F238E27FC236}">
                <a16:creationId xmlns:a16="http://schemas.microsoft.com/office/drawing/2014/main" id="{F9AF68A3-9C68-0F95-FEB6-7241E2793E0B}"/>
              </a:ext>
            </a:extLst>
          </p:cNvPr>
          <p:cNvSpPr>
            <a:spLocks noGrp="1"/>
          </p:cNvSpPr>
          <p:nvPr>
            <p:ph type="body" idx="1"/>
          </p:nvPr>
        </p:nvSpPr>
        <p:spPr>
          <a:xfrm>
            <a:off x="764892" y="1533070"/>
            <a:ext cx="7688700" cy="2261100"/>
          </a:xfrm>
        </p:spPr>
        <p:txBody>
          <a:bodyPr>
            <a:normAutofit lnSpcReduction="10000"/>
          </a:bodyPr>
          <a:lstStyle/>
          <a:p>
            <a:pPr marL="146050" indent="0">
              <a:buNone/>
            </a:pPr>
            <a:r>
              <a:rPr lang="en-CA" sz="1600" dirty="0"/>
              <a:t>Discussion of </a:t>
            </a:r>
          </a:p>
          <a:p>
            <a:r>
              <a:rPr lang="en-CA" sz="1600" dirty="0"/>
              <a:t>The software/platforms we’re using (OSF, R)</a:t>
            </a:r>
          </a:p>
          <a:p>
            <a:r>
              <a:rPr lang="en-CA" sz="1600" dirty="0"/>
              <a:t>Where files are being stored (in OSF on servers in Canada; on personal/institutional devices)</a:t>
            </a:r>
          </a:p>
          <a:p>
            <a:r>
              <a:rPr lang="en-CA" sz="1600" dirty="0"/>
              <a:t>How often files are being backed up (at the end of the day)</a:t>
            </a:r>
          </a:p>
          <a:p>
            <a:r>
              <a:rPr lang="en-CA" sz="1600" dirty="0"/>
              <a:t>How much storage will be needed (this is an overestimate, but better than an underestimate)</a:t>
            </a:r>
          </a:p>
          <a:p>
            <a:r>
              <a:rPr lang="en-CA" sz="1600" dirty="0"/>
              <a:t>Who has access to the files</a:t>
            </a:r>
          </a:p>
          <a:p>
            <a:endParaRPr lang="en-CA" dirty="0"/>
          </a:p>
        </p:txBody>
      </p:sp>
    </p:spTree>
    <p:extLst>
      <p:ext uri="{BB962C8B-B14F-4D97-AF65-F5344CB8AC3E}">
        <p14:creationId xmlns:p14="http://schemas.microsoft.com/office/powerpoint/2010/main" val="422246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9DE7-C95A-4776-A9E3-028E8F03BE45}"/>
              </a:ext>
            </a:extLst>
          </p:cNvPr>
          <p:cNvSpPr>
            <a:spLocks noGrp="1"/>
          </p:cNvSpPr>
          <p:nvPr>
            <p:ph type="title"/>
          </p:nvPr>
        </p:nvSpPr>
        <p:spPr>
          <a:xfrm>
            <a:off x="729449" y="631077"/>
            <a:ext cx="7939629" cy="535200"/>
          </a:xfrm>
        </p:spPr>
        <p:txBody>
          <a:bodyPr>
            <a:normAutofit fontScale="90000"/>
          </a:bodyPr>
          <a:lstStyle/>
          <a:p>
            <a:r>
              <a:rPr lang="en-CA" dirty="0"/>
              <a:t>Long-term data management, discoverability &amp; access</a:t>
            </a:r>
          </a:p>
        </p:txBody>
      </p:sp>
      <p:sp>
        <p:nvSpPr>
          <p:cNvPr id="3" name="Text Placeholder 2">
            <a:extLst>
              <a:ext uri="{FF2B5EF4-FFF2-40B4-BE49-F238E27FC236}">
                <a16:creationId xmlns:a16="http://schemas.microsoft.com/office/drawing/2014/main" id="{E50A13B5-5088-6204-4A72-60318B1ED366}"/>
              </a:ext>
            </a:extLst>
          </p:cNvPr>
          <p:cNvSpPr>
            <a:spLocks noGrp="1"/>
          </p:cNvSpPr>
          <p:nvPr>
            <p:ph type="body" idx="1"/>
          </p:nvPr>
        </p:nvSpPr>
        <p:spPr>
          <a:xfrm>
            <a:off x="786157" y="1391580"/>
            <a:ext cx="7688700" cy="2726763"/>
          </a:xfrm>
        </p:spPr>
        <p:txBody>
          <a:bodyPr/>
          <a:lstStyle/>
          <a:p>
            <a:pPr marL="146050" indent="0">
              <a:buNone/>
            </a:pPr>
            <a:r>
              <a:rPr lang="en-CA" sz="1600" dirty="0"/>
              <a:t>Discussion of</a:t>
            </a:r>
          </a:p>
          <a:p>
            <a:r>
              <a:rPr lang="en-CA" sz="1600" dirty="0"/>
              <a:t>What we’ll be depositing (data, documentation, code)</a:t>
            </a:r>
          </a:p>
          <a:p>
            <a:r>
              <a:rPr lang="en-CA" sz="1600" dirty="0"/>
              <a:t>Where we’re depositing our data (Borealis demo site)</a:t>
            </a:r>
          </a:p>
          <a:p>
            <a:r>
              <a:rPr lang="en-CA" sz="1600" dirty="0"/>
              <a:t>Why we’ve chosen that repository</a:t>
            </a:r>
          </a:p>
          <a:p>
            <a:r>
              <a:rPr lang="en-CA" sz="1600" dirty="0"/>
              <a:t>What formats the files will be in (non-proprietary)</a:t>
            </a:r>
          </a:p>
          <a:p>
            <a:r>
              <a:rPr lang="en-CA" sz="1600" dirty="0"/>
              <a:t>What license we’ll be applying to our data (Creative Commons 4.0 By Attribution; to be discussed more on Day 5, but see </a:t>
            </a:r>
            <a:r>
              <a:rPr lang="en-CA" sz="1600" dirty="0">
                <a:hlinkClick r:id="rId2"/>
              </a:rPr>
              <a:t>https://creativecommons.org/</a:t>
            </a:r>
            <a:r>
              <a:rPr lang="en-CA" sz="1600" dirty="0"/>
              <a:t> for a preview)</a:t>
            </a:r>
            <a:endParaRPr lang="en-CA" dirty="0"/>
          </a:p>
        </p:txBody>
      </p:sp>
    </p:spTree>
    <p:extLst>
      <p:ext uri="{BB962C8B-B14F-4D97-AF65-F5344CB8AC3E}">
        <p14:creationId xmlns:p14="http://schemas.microsoft.com/office/powerpoint/2010/main" val="119419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F2F4-05B8-ED6E-8158-B06378C2A130}"/>
              </a:ext>
            </a:extLst>
          </p:cNvPr>
          <p:cNvSpPr>
            <a:spLocks noGrp="1"/>
          </p:cNvSpPr>
          <p:nvPr>
            <p:ph type="title"/>
          </p:nvPr>
        </p:nvSpPr>
        <p:spPr/>
        <p:txBody>
          <a:bodyPr>
            <a:normAutofit fontScale="90000"/>
          </a:bodyPr>
          <a:lstStyle/>
          <a:p>
            <a:r>
              <a:rPr lang="en-CA" dirty="0"/>
              <a:t>Questions?</a:t>
            </a:r>
          </a:p>
        </p:txBody>
      </p:sp>
      <p:sp>
        <p:nvSpPr>
          <p:cNvPr id="4" name="Text Placeholder 3">
            <a:extLst>
              <a:ext uri="{FF2B5EF4-FFF2-40B4-BE49-F238E27FC236}">
                <a16:creationId xmlns:a16="http://schemas.microsoft.com/office/drawing/2014/main" id="{CC74F0E9-7BF6-D735-0F03-B56A2F1C018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79359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000D-E636-CC56-EDE9-A539C8BE251E}"/>
              </a:ext>
            </a:extLst>
          </p:cNvPr>
          <p:cNvSpPr>
            <a:spLocks noGrp="1"/>
          </p:cNvSpPr>
          <p:nvPr>
            <p:ph type="title"/>
          </p:nvPr>
        </p:nvSpPr>
        <p:spPr>
          <a:xfrm>
            <a:off x="727650" y="623989"/>
            <a:ext cx="7688700" cy="535200"/>
          </a:xfrm>
        </p:spPr>
        <p:txBody>
          <a:bodyPr>
            <a:normAutofit fontScale="90000"/>
          </a:bodyPr>
          <a:lstStyle/>
          <a:p>
            <a:r>
              <a:rPr lang="en-CA" dirty="0"/>
              <a:t>Reminders!</a:t>
            </a:r>
          </a:p>
        </p:txBody>
      </p:sp>
      <p:sp>
        <p:nvSpPr>
          <p:cNvPr id="3" name="Text Placeholder 2">
            <a:extLst>
              <a:ext uri="{FF2B5EF4-FFF2-40B4-BE49-F238E27FC236}">
                <a16:creationId xmlns:a16="http://schemas.microsoft.com/office/drawing/2014/main" id="{65BE42E6-403C-DA29-F3C1-AEC972B7F123}"/>
              </a:ext>
            </a:extLst>
          </p:cNvPr>
          <p:cNvSpPr>
            <a:spLocks noGrp="1"/>
          </p:cNvSpPr>
          <p:nvPr>
            <p:ph type="body" idx="1"/>
          </p:nvPr>
        </p:nvSpPr>
        <p:spPr>
          <a:xfrm>
            <a:off x="727650" y="1660661"/>
            <a:ext cx="7688700" cy="2261100"/>
          </a:xfrm>
        </p:spPr>
        <p:txBody>
          <a:bodyPr/>
          <a:lstStyle/>
          <a:p>
            <a:pPr marL="146050" indent="0">
              <a:buNone/>
            </a:pPr>
            <a:r>
              <a:rPr lang="en-CA" sz="1600" dirty="0"/>
              <a:t>Please install R </a:t>
            </a:r>
            <a:r>
              <a:rPr lang="en-CA" sz="1600" b="1" u="sng" dirty="0"/>
              <a:t>and</a:t>
            </a:r>
            <a:r>
              <a:rPr lang="en-CA" sz="1600" dirty="0"/>
              <a:t> RStudio before tomorrow (if you haven’t already)</a:t>
            </a:r>
          </a:p>
          <a:p>
            <a:endParaRPr lang="en-CA" dirty="0"/>
          </a:p>
        </p:txBody>
      </p:sp>
    </p:spTree>
    <p:extLst>
      <p:ext uri="{BB962C8B-B14F-4D97-AF65-F5344CB8AC3E}">
        <p14:creationId xmlns:p14="http://schemas.microsoft.com/office/powerpoint/2010/main" val="13642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56085-E5FB-8D9E-BF84-FE000FB5A5E9}"/>
              </a:ext>
            </a:extLst>
          </p:cNvPr>
          <p:cNvSpPr>
            <a:spLocks noGrp="1"/>
          </p:cNvSpPr>
          <p:nvPr>
            <p:ph type="title"/>
          </p:nvPr>
        </p:nvSpPr>
        <p:spPr/>
        <p:txBody>
          <a:bodyPr>
            <a:noAutofit/>
          </a:bodyPr>
          <a:lstStyle/>
          <a:p>
            <a:r>
              <a:rPr lang="en-CA" sz="6000" dirty="0"/>
              <a:t>Data Management Plans</a:t>
            </a:r>
          </a:p>
        </p:txBody>
      </p:sp>
      <p:sp>
        <p:nvSpPr>
          <p:cNvPr id="5" name="Text Placeholder 4">
            <a:extLst>
              <a:ext uri="{FF2B5EF4-FFF2-40B4-BE49-F238E27FC236}">
                <a16:creationId xmlns:a16="http://schemas.microsoft.com/office/drawing/2014/main" id="{D909EA2F-0793-4297-5A4B-A38908A2228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68090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67360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dirty="0"/>
              <a:t>What is a Data Management Plan? (DMP)</a:t>
            </a:r>
            <a:endParaRPr dirty="0"/>
          </a:p>
        </p:txBody>
      </p:sp>
      <p:sp>
        <p:nvSpPr>
          <p:cNvPr id="95" name="Google Shape;95;p14"/>
          <p:cNvSpPr txBox="1">
            <a:spLocks noGrp="1"/>
          </p:cNvSpPr>
          <p:nvPr>
            <p:ph type="body" idx="1"/>
          </p:nvPr>
        </p:nvSpPr>
        <p:spPr>
          <a:xfrm>
            <a:off x="786157" y="1419656"/>
            <a:ext cx="7688700" cy="2513751"/>
          </a:xfrm>
          <a:prstGeom prst="rect">
            <a:avLst/>
          </a:prstGeom>
        </p:spPr>
        <p:txBody>
          <a:bodyPr spcFirstLastPara="1" wrap="square" lIns="91425" tIns="91425" rIns="91425" bIns="91425" anchor="t" anchorCtr="0">
            <a:normAutofit/>
          </a:bodyPr>
          <a:lstStyle/>
          <a:p>
            <a:pPr lvl="0" indent="-336550">
              <a:buSzPts val="1700"/>
            </a:pPr>
            <a:r>
              <a:rPr lang="en-CA" sz="1800" dirty="0"/>
              <a:t>A formal (i.e., written) document that details the strategies and tools you’ll use to effectively manage data during the active phase of your research.</a:t>
            </a:r>
          </a:p>
          <a:p>
            <a:pPr lvl="0" indent="-336550">
              <a:buSzPts val="1700"/>
            </a:pPr>
            <a:r>
              <a:rPr lang="en-CA" sz="1800" dirty="0"/>
              <a:t>It also documents the mechanisms you’ll use for preserving and appropriately sharing data at the end of the project.</a:t>
            </a:r>
          </a:p>
          <a:p>
            <a:pPr lvl="0" indent="-336550">
              <a:buSzPts val="1700"/>
            </a:pPr>
            <a:r>
              <a:rPr lang="en-CA" sz="1800" dirty="0"/>
              <a:t>Your DMP should be a ‘living’ document that’s modified as changes occur during the course of your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1BEF-11F2-8D8B-6B7A-7F1CF312F95E}"/>
              </a:ext>
            </a:extLst>
          </p:cNvPr>
          <p:cNvSpPr>
            <a:spLocks noGrp="1"/>
          </p:cNvSpPr>
          <p:nvPr>
            <p:ph type="title"/>
          </p:nvPr>
        </p:nvSpPr>
        <p:spPr>
          <a:xfrm>
            <a:off x="727650" y="666519"/>
            <a:ext cx="7688700" cy="535200"/>
          </a:xfrm>
        </p:spPr>
        <p:txBody>
          <a:bodyPr>
            <a:normAutofit fontScale="90000"/>
          </a:bodyPr>
          <a:lstStyle/>
          <a:p>
            <a:r>
              <a:rPr lang="en-CA" dirty="0"/>
              <a:t>Why use a DMP?</a:t>
            </a:r>
          </a:p>
        </p:txBody>
      </p:sp>
      <p:sp>
        <p:nvSpPr>
          <p:cNvPr id="3" name="Text Placeholder 2">
            <a:extLst>
              <a:ext uri="{FF2B5EF4-FFF2-40B4-BE49-F238E27FC236}">
                <a16:creationId xmlns:a16="http://schemas.microsoft.com/office/drawing/2014/main" id="{EEF362D4-84EB-389B-816E-133A9A8D9822}"/>
              </a:ext>
            </a:extLst>
          </p:cNvPr>
          <p:cNvSpPr>
            <a:spLocks noGrp="1"/>
          </p:cNvSpPr>
          <p:nvPr>
            <p:ph type="body" idx="1"/>
          </p:nvPr>
        </p:nvSpPr>
        <p:spPr>
          <a:xfrm>
            <a:off x="727650" y="1518894"/>
            <a:ext cx="7688700" cy="2261100"/>
          </a:xfrm>
        </p:spPr>
        <p:txBody>
          <a:bodyPr/>
          <a:lstStyle/>
          <a:p>
            <a:r>
              <a:rPr lang="en-CA" sz="1800" dirty="0"/>
              <a:t>To organize all those things we talked about in the previous session!</a:t>
            </a:r>
          </a:p>
          <a:p>
            <a:r>
              <a:rPr lang="en-CA" sz="1800" dirty="0"/>
              <a:t>To demonstrate your RDM practices to various interested parties (e.g., funders, ethics boards, partners and collaborators, supervisors)</a:t>
            </a:r>
          </a:p>
          <a:p>
            <a:r>
              <a:rPr lang="en-CA" sz="1800" dirty="0"/>
              <a:t>To be an element of documentation and a tool for project memory</a:t>
            </a:r>
          </a:p>
          <a:p>
            <a:r>
              <a:rPr lang="en-CA" sz="1800" dirty="0"/>
              <a:t>To help support transparency, reproducibility, openness, and </a:t>
            </a:r>
            <a:r>
              <a:rPr lang="en-CA" sz="1800" dirty="0" err="1"/>
              <a:t>FAIRness</a:t>
            </a:r>
            <a:r>
              <a:rPr lang="en-CA" sz="1800" dirty="0"/>
              <a:t> in your research</a:t>
            </a:r>
          </a:p>
          <a:p>
            <a:endParaRPr lang="en-CA" dirty="0"/>
          </a:p>
        </p:txBody>
      </p:sp>
    </p:spTree>
    <p:extLst>
      <p:ext uri="{BB962C8B-B14F-4D97-AF65-F5344CB8AC3E}">
        <p14:creationId xmlns:p14="http://schemas.microsoft.com/office/powerpoint/2010/main" val="11773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5014-B56F-A3BA-DC3D-77630349FF4F}"/>
              </a:ext>
            </a:extLst>
          </p:cNvPr>
          <p:cNvSpPr>
            <a:spLocks noGrp="1"/>
          </p:cNvSpPr>
          <p:nvPr>
            <p:ph type="title"/>
          </p:nvPr>
        </p:nvSpPr>
        <p:spPr>
          <a:xfrm>
            <a:off x="729450" y="581231"/>
            <a:ext cx="7688700" cy="535200"/>
          </a:xfrm>
        </p:spPr>
        <p:txBody>
          <a:bodyPr>
            <a:normAutofit fontScale="90000"/>
          </a:bodyPr>
          <a:lstStyle/>
          <a:p>
            <a:r>
              <a:rPr lang="en-CA" dirty="0"/>
              <a:t>Things to consider when you’re creating a DMP</a:t>
            </a:r>
          </a:p>
        </p:txBody>
      </p:sp>
      <p:sp>
        <p:nvSpPr>
          <p:cNvPr id="3" name="Text Placeholder 2">
            <a:extLst>
              <a:ext uri="{FF2B5EF4-FFF2-40B4-BE49-F238E27FC236}">
                <a16:creationId xmlns:a16="http://schemas.microsoft.com/office/drawing/2014/main" id="{3E5E04D9-89FB-F9C6-B99E-B98AE654B228}"/>
              </a:ext>
            </a:extLst>
          </p:cNvPr>
          <p:cNvSpPr>
            <a:spLocks noGrp="1"/>
          </p:cNvSpPr>
          <p:nvPr>
            <p:ph type="body" idx="1"/>
          </p:nvPr>
        </p:nvSpPr>
        <p:spPr>
          <a:xfrm>
            <a:off x="543140" y="1358848"/>
            <a:ext cx="7875010" cy="3500746"/>
          </a:xfrm>
        </p:spPr>
        <p:txBody>
          <a:bodyPr>
            <a:normAutofit/>
          </a:bodyPr>
          <a:lstStyle/>
          <a:p>
            <a:r>
              <a:rPr lang="en-CA" sz="1600" dirty="0"/>
              <a:t>Who’s your audience?</a:t>
            </a:r>
          </a:p>
          <a:p>
            <a:pPr lvl="1"/>
            <a:r>
              <a:rPr lang="en-CA" sz="1400" dirty="0"/>
              <a:t>E.g., funders will want to see high-level information, while your supervisor/lab colleagues might want to have more detailed information about specific workflows/procedures</a:t>
            </a:r>
          </a:p>
          <a:p>
            <a:r>
              <a:rPr lang="en-CA" sz="1600" dirty="0"/>
              <a:t>Do you have page limits?</a:t>
            </a:r>
          </a:p>
          <a:p>
            <a:pPr lvl="1"/>
            <a:r>
              <a:rPr lang="en-CA" sz="1400" dirty="0"/>
              <a:t>E.g., most funders don’t want something longer than 3 pages (sometimes 2)</a:t>
            </a:r>
          </a:p>
          <a:p>
            <a:r>
              <a:rPr lang="en-CA" sz="1600" dirty="0"/>
              <a:t>Do you need to use a specific template?</a:t>
            </a:r>
          </a:p>
          <a:p>
            <a:pPr lvl="1"/>
            <a:r>
              <a:rPr lang="en-CA" sz="1400" dirty="0"/>
              <a:t>This might depend on your institution/funding opportunity</a:t>
            </a:r>
          </a:p>
          <a:p>
            <a:endParaRPr lang="en-CA" dirty="0"/>
          </a:p>
        </p:txBody>
      </p:sp>
    </p:spTree>
    <p:extLst>
      <p:ext uri="{BB962C8B-B14F-4D97-AF65-F5344CB8AC3E}">
        <p14:creationId xmlns:p14="http://schemas.microsoft.com/office/powerpoint/2010/main" val="222973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94A2-8AE1-2B38-2B7B-DD72390E3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8329E-C7D7-FBE5-72D3-34ADE828C9DA}"/>
              </a:ext>
            </a:extLst>
          </p:cNvPr>
          <p:cNvSpPr>
            <a:spLocks noGrp="1"/>
          </p:cNvSpPr>
          <p:nvPr>
            <p:ph type="title"/>
          </p:nvPr>
        </p:nvSpPr>
        <p:spPr>
          <a:xfrm>
            <a:off x="729450" y="684469"/>
            <a:ext cx="7688700" cy="535200"/>
          </a:xfrm>
        </p:spPr>
        <p:txBody>
          <a:bodyPr>
            <a:normAutofit fontScale="90000"/>
          </a:bodyPr>
          <a:lstStyle/>
          <a:p>
            <a:r>
              <a:rPr lang="en-CA" dirty="0"/>
              <a:t>How to create a DMP</a:t>
            </a:r>
          </a:p>
        </p:txBody>
      </p:sp>
      <p:sp>
        <p:nvSpPr>
          <p:cNvPr id="3" name="Text Placeholder 2">
            <a:extLst>
              <a:ext uri="{FF2B5EF4-FFF2-40B4-BE49-F238E27FC236}">
                <a16:creationId xmlns:a16="http://schemas.microsoft.com/office/drawing/2014/main" id="{F5559DC0-9E97-9389-6F01-AEAE077EB732}"/>
              </a:ext>
            </a:extLst>
          </p:cNvPr>
          <p:cNvSpPr>
            <a:spLocks noGrp="1"/>
          </p:cNvSpPr>
          <p:nvPr>
            <p:ph type="body" idx="1"/>
          </p:nvPr>
        </p:nvSpPr>
        <p:spPr>
          <a:xfrm>
            <a:off x="543140" y="1425215"/>
            <a:ext cx="7875010" cy="3301643"/>
          </a:xfrm>
        </p:spPr>
        <p:txBody>
          <a:bodyPr>
            <a:normAutofit lnSpcReduction="10000"/>
          </a:bodyPr>
          <a:lstStyle/>
          <a:p>
            <a:pPr marL="146050" indent="0">
              <a:buNone/>
            </a:pPr>
            <a:r>
              <a:rPr lang="en-CA" sz="1600" dirty="0"/>
              <a:t>There are online tools that you can use</a:t>
            </a:r>
          </a:p>
          <a:p>
            <a:pPr marL="146050" indent="0">
              <a:buNone/>
            </a:pPr>
            <a:endParaRPr lang="en-CA" sz="1600" dirty="0"/>
          </a:p>
          <a:p>
            <a:r>
              <a:rPr lang="en-CA" sz="1600" dirty="0"/>
              <a:t>DMP Assistant: </a:t>
            </a:r>
            <a:r>
              <a:rPr lang="en-CA" sz="1600" dirty="0">
                <a:hlinkClick r:id="rId2"/>
              </a:rPr>
              <a:t>https://dmp-pgd.ca/</a:t>
            </a:r>
            <a:r>
              <a:rPr lang="en-CA" sz="1600" dirty="0"/>
              <a:t> </a:t>
            </a:r>
          </a:p>
          <a:p>
            <a:pPr lvl="1"/>
            <a:r>
              <a:rPr lang="en-CA" sz="1400" dirty="0"/>
              <a:t>Free, Canadian, bilingual, hosted on Canadian servers, supported by Canadian RDM professionals</a:t>
            </a:r>
          </a:p>
          <a:p>
            <a:pPr lvl="1"/>
            <a:r>
              <a:rPr lang="en-CA" sz="1400" dirty="0"/>
              <a:t>Has a range of templates you can use; to see examples, visit </a:t>
            </a:r>
            <a:r>
              <a:rPr lang="en-CA" sz="1400" dirty="0">
                <a:hlinkClick r:id="rId3"/>
              </a:rPr>
              <a:t>https://dmp-pgd.ca/public_plans</a:t>
            </a:r>
            <a:endParaRPr lang="en-CA" sz="1400" dirty="0"/>
          </a:p>
          <a:p>
            <a:r>
              <a:rPr lang="en-CA" sz="1600" dirty="0"/>
              <a:t>DMP Tool (US-focused): </a:t>
            </a:r>
            <a:r>
              <a:rPr lang="en-CA" sz="1600" dirty="0">
                <a:hlinkClick r:id="rId4"/>
              </a:rPr>
              <a:t>https://dmptool.org/</a:t>
            </a:r>
            <a:r>
              <a:rPr lang="en-CA" sz="1600" dirty="0"/>
              <a:t> </a:t>
            </a:r>
          </a:p>
          <a:p>
            <a:r>
              <a:rPr lang="en-CA" sz="1600" dirty="0" err="1"/>
              <a:t>DMPonline</a:t>
            </a:r>
            <a:r>
              <a:rPr lang="en-CA" sz="1600" dirty="0"/>
              <a:t> (UK-focused): </a:t>
            </a:r>
            <a:r>
              <a:rPr lang="en-CA" sz="1600" dirty="0">
                <a:hlinkClick r:id="rId5"/>
              </a:rPr>
              <a:t>https://dmponline.dcc.ac.uk/</a:t>
            </a:r>
            <a:r>
              <a:rPr lang="en-CA" sz="1600" dirty="0"/>
              <a:t>   </a:t>
            </a:r>
          </a:p>
          <a:p>
            <a:pPr marL="146050" indent="0">
              <a:buNone/>
            </a:pPr>
            <a:endParaRPr lang="en-CA" sz="1600" dirty="0"/>
          </a:p>
          <a:p>
            <a:pPr marL="146050" indent="0">
              <a:buNone/>
            </a:pPr>
            <a:r>
              <a:rPr lang="en-CA" sz="1600" dirty="0"/>
              <a:t>Or you can create your own document, if there isn’t a particular template or tool you need to use</a:t>
            </a:r>
          </a:p>
          <a:p>
            <a:endParaRPr lang="en-CA" dirty="0"/>
          </a:p>
        </p:txBody>
      </p:sp>
    </p:spTree>
    <p:extLst>
      <p:ext uri="{BB962C8B-B14F-4D97-AF65-F5344CB8AC3E}">
        <p14:creationId xmlns:p14="http://schemas.microsoft.com/office/powerpoint/2010/main" val="40991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36DF-63AB-45E6-F13F-08A94E2F0F6A}"/>
              </a:ext>
            </a:extLst>
          </p:cNvPr>
          <p:cNvSpPr>
            <a:spLocks noGrp="1"/>
          </p:cNvSpPr>
          <p:nvPr>
            <p:ph type="title"/>
          </p:nvPr>
        </p:nvSpPr>
        <p:spPr>
          <a:xfrm>
            <a:off x="729450" y="632850"/>
            <a:ext cx="7688700" cy="535200"/>
          </a:xfrm>
        </p:spPr>
        <p:txBody>
          <a:bodyPr>
            <a:normAutofit fontScale="90000"/>
          </a:bodyPr>
          <a:lstStyle/>
          <a:p>
            <a:r>
              <a:rPr lang="en-CA" dirty="0"/>
              <a:t>Our RDM Jumpstart DMP</a:t>
            </a:r>
          </a:p>
        </p:txBody>
      </p:sp>
      <p:sp>
        <p:nvSpPr>
          <p:cNvPr id="3" name="Text Placeholder 2">
            <a:extLst>
              <a:ext uri="{FF2B5EF4-FFF2-40B4-BE49-F238E27FC236}">
                <a16:creationId xmlns:a16="http://schemas.microsoft.com/office/drawing/2014/main" id="{0A30B51A-4628-4EA5-BE1D-36F826EE3F88}"/>
              </a:ext>
            </a:extLst>
          </p:cNvPr>
          <p:cNvSpPr>
            <a:spLocks noGrp="1"/>
          </p:cNvSpPr>
          <p:nvPr>
            <p:ph type="body" idx="1"/>
          </p:nvPr>
        </p:nvSpPr>
        <p:spPr>
          <a:xfrm>
            <a:off x="727650" y="1477765"/>
            <a:ext cx="7688700" cy="3300711"/>
          </a:xfrm>
        </p:spPr>
        <p:txBody>
          <a:bodyPr>
            <a:normAutofit/>
          </a:bodyPr>
          <a:lstStyle/>
          <a:p>
            <a:r>
              <a:rPr lang="en-CA" sz="1600" dirty="0"/>
              <a:t>The basics of what you’d want in a DMP</a:t>
            </a:r>
          </a:p>
          <a:p>
            <a:r>
              <a:rPr lang="en-CA" sz="1600" dirty="0"/>
              <a:t>Some elements that are more for external audiences (e.g., funders) than internal ones (e.g., other research project members)</a:t>
            </a:r>
          </a:p>
          <a:p>
            <a:pPr lvl="1"/>
            <a:r>
              <a:rPr lang="en-CA" sz="1400" dirty="0"/>
              <a:t>Particularly the benefits of using Borealis for depositing data</a:t>
            </a:r>
          </a:p>
          <a:p>
            <a:r>
              <a:rPr lang="en-CA" sz="1600" dirty="0"/>
              <a:t>If this was an internal-facing DMP, we would probably have more information on specifics of procedures/workflows </a:t>
            </a:r>
          </a:p>
          <a:p>
            <a:pPr lvl="1"/>
            <a:r>
              <a:rPr lang="en-CA" sz="1400" dirty="0"/>
              <a:t>E.g., the file naming convention, who’s responsible for doing what</a:t>
            </a:r>
          </a:p>
          <a:p>
            <a:endParaRPr lang="en-CA" dirty="0"/>
          </a:p>
        </p:txBody>
      </p:sp>
    </p:spTree>
    <p:extLst>
      <p:ext uri="{BB962C8B-B14F-4D97-AF65-F5344CB8AC3E}">
        <p14:creationId xmlns:p14="http://schemas.microsoft.com/office/powerpoint/2010/main" val="95383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0BFF3-8817-881B-6ECC-FDCE4F3128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CBA205-81E3-32FF-8D19-0317547EE85D}"/>
              </a:ext>
            </a:extLst>
          </p:cNvPr>
          <p:cNvSpPr>
            <a:spLocks noGrp="1"/>
          </p:cNvSpPr>
          <p:nvPr>
            <p:ph type="title"/>
          </p:nvPr>
        </p:nvSpPr>
        <p:spPr/>
        <p:txBody>
          <a:bodyPr>
            <a:noAutofit/>
          </a:bodyPr>
          <a:lstStyle/>
          <a:p>
            <a:r>
              <a:rPr lang="en-CA" sz="6000" dirty="0"/>
              <a:t>Exploring the DMP and Our Project</a:t>
            </a:r>
          </a:p>
        </p:txBody>
      </p:sp>
      <p:sp>
        <p:nvSpPr>
          <p:cNvPr id="5" name="Text Placeholder 4">
            <a:extLst>
              <a:ext uri="{FF2B5EF4-FFF2-40B4-BE49-F238E27FC236}">
                <a16:creationId xmlns:a16="http://schemas.microsoft.com/office/drawing/2014/main" id="{BFCFF5E6-780D-72D9-183B-4C4E1903EED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06110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DC6C3-3D54-94FF-3B96-F46DA0E0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9D366-1E4B-9AB9-062E-C012BC72ED0A}"/>
              </a:ext>
            </a:extLst>
          </p:cNvPr>
          <p:cNvSpPr>
            <a:spLocks noGrp="1"/>
          </p:cNvSpPr>
          <p:nvPr>
            <p:ph type="title"/>
          </p:nvPr>
        </p:nvSpPr>
        <p:spPr>
          <a:xfrm>
            <a:off x="727650" y="654973"/>
            <a:ext cx="7688700" cy="535200"/>
          </a:xfrm>
        </p:spPr>
        <p:txBody>
          <a:bodyPr>
            <a:normAutofit fontScale="90000"/>
          </a:bodyPr>
          <a:lstStyle/>
          <a:p>
            <a:r>
              <a:rPr lang="en-CA" dirty="0"/>
              <a:t>Exploring the DMP and our project</a:t>
            </a:r>
          </a:p>
        </p:txBody>
      </p:sp>
      <p:sp>
        <p:nvSpPr>
          <p:cNvPr id="3" name="Text Placeholder 2">
            <a:extLst>
              <a:ext uri="{FF2B5EF4-FFF2-40B4-BE49-F238E27FC236}">
                <a16:creationId xmlns:a16="http://schemas.microsoft.com/office/drawing/2014/main" id="{33A8BC23-EB23-F0EB-B8C7-46976DDE524C}"/>
              </a:ext>
            </a:extLst>
          </p:cNvPr>
          <p:cNvSpPr>
            <a:spLocks noGrp="1"/>
          </p:cNvSpPr>
          <p:nvPr>
            <p:ph type="body" idx="1"/>
          </p:nvPr>
        </p:nvSpPr>
        <p:spPr>
          <a:xfrm>
            <a:off x="727650" y="1315534"/>
            <a:ext cx="7688700" cy="3485066"/>
          </a:xfrm>
        </p:spPr>
        <p:txBody>
          <a:bodyPr>
            <a:normAutofit/>
          </a:bodyPr>
          <a:lstStyle/>
          <a:p>
            <a:pPr marL="146050" indent="0">
              <a:buNone/>
            </a:pPr>
            <a:r>
              <a:rPr lang="en-CA" sz="1600" dirty="0"/>
              <a:t>What elements that we talked about in the last session are included in each of the four paragraphs?</a:t>
            </a:r>
          </a:p>
          <a:p>
            <a:pPr marL="146050" indent="0">
              <a:buNone/>
            </a:pPr>
            <a:endParaRPr lang="en-CA" sz="1600" dirty="0"/>
          </a:p>
          <a:p>
            <a:pPr marL="146050" indent="0">
              <a:buNone/>
            </a:pPr>
            <a:r>
              <a:rPr lang="en-CA" sz="1600" dirty="0"/>
              <a:t>Reminder: those elements are</a:t>
            </a:r>
          </a:p>
          <a:p>
            <a:r>
              <a:rPr lang="en-CA" sz="1600" dirty="0"/>
              <a:t>Ethical, legal and commercial issues </a:t>
            </a:r>
          </a:p>
          <a:p>
            <a:r>
              <a:rPr lang="en-CA" sz="1600" dirty="0"/>
              <a:t>Data collection</a:t>
            </a:r>
          </a:p>
          <a:p>
            <a:r>
              <a:rPr lang="en-CA" sz="1600" dirty="0"/>
              <a:t>Data documentation</a:t>
            </a:r>
          </a:p>
          <a:p>
            <a:r>
              <a:rPr lang="en-CA" sz="1600" dirty="0"/>
              <a:t>Storing, accessing and working with data</a:t>
            </a:r>
          </a:p>
          <a:p>
            <a:r>
              <a:rPr lang="en-CA" sz="1600" dirty="0"/>
              <a:t>Specifics of procedures/workflows</a:t>
            </a:r>
          </a:p>
          <a:p>
            <a:r>
              <a:rPr lang="en-CA" sz="1600" dirty="0"/>
              <a:t>Long-term data management, discoverability and access</a:t>
            </a:r>
          </a:p>
          <a:p>
            <a:pPr marL="146050" indent="0">
              <a:buNone/>
            </a:pPr>
            <a:endParaRPr lang="en-CA" sz="1600" dirty="0"/>
          </a:p>
          <a:p>
            <a:pPr marL="146050" indent="0">
              <a:buNone/>
            </a:pPr>
            <a:endParaRPr lang="en-CA" sz="1600" dirty="0"/>
          </a:p>
          <a:p>
            <a:endParaRPr lang="en-CA" dirty="0"/>
          </a:p>
        </p:txBody>
      </p:sp>
    </p:spTree>
    <p:extLst>
      <p:ext uri="{BB962C8B-B14F-4D97-AF65-F5344CB8AC3E}">
        <p14:creationId xmlns:p14="http://schemas.microsoft.com/office/powerpoint/2010/main" val="29030166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1264</Words>
  <Application>Microsoft Office PowerPoint</Application>
  <PresentationFormat>On-screen Show (16:9)</PresentationFormat>
  <Paragraphs>112</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vt:lpstr>
      <vt:lpstr>Lato</vt:lpstr>
      <vt:lpstr>Arial</vt:lpstr>
      <vt:lpstr>Streamline</vt:lpstr>
      <vt:lpstr>Putting your Plan into Practice Data management plans, real-life examples,  and our workflow for the week </vt:lpstr>
      <vt:lpstr>Data Management Plans</vt:lpstr>
      <vt:lpstr>What is a Data Management Plan? (DMP)</vt:lpstr>
      <vt:lpstr>Why use a DMP?</vt:lpstr>
      <vt:lpstr>Things to consider when you’re creating a DMP</vt:lpstr>
      <vt:lpstr>How to create a DMP</vt:lpstr>
      <vt:lpstr>Our RDM Jumpstart DMP</vt:lpstr>
      <vt:lpstr>Exploring the DMP and Our Project</vt:lpstr>
      <vt:lpstr>Exploring the DMP and our project</vt:lpstr>
      <vt:lpstr>Exploring the DMP and our project</vt:lpstr>
      <vt:lpstr>Data collection: The dataset we’re using</vt:lpstr>
      <vt:lpstr>Ethical, legal and commercial issues: Licensing, risk</vt:lpstr>
      <vt:lpstr>Sidebar: Some notes on the dataset</vt:lpstr>
      <vt:lpstr>We’ll work with something a little simpler</vt:lpstr>
      <vt:lpstr>Back to the DMP: Data documentation</vt:lpstr>
      <vt:lpstr>Storing, accessing and working with data</vt:lpstr>
      <vt:lpstr>Long-term data management, discoverability &amp; access</vt:lpstr>
      <vt:lpstr>Questions?</vt:lpstr>
      <vt:lpstr>Reminders!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in the Canadian Context An overview with case studies</dc:title>
  <cp:lastModifiedBy>Jennifer Abel</cp:lastModifiedBy>
  <cp:revision>3</cp:revision>
  <dcterms:modified xsi:type="dcterms:W3CDTF">2025-05-07T16:28:38Z</dcterms:modified>
</cp:coreProperties>
</file>