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8" r:id="rId3"/>
    <p:sldId id="257" r:id="rId4"/>
    <p:sldId id="306" r:id="rId5"/>
    <p:sldId id="307" r:id="rId6"/>
    <p:sldId id="308" r:id="rId7"/>
    <p:sldId id="317" r:id="rId8"/>
    <p:sldId id="309" r:id="rId9"/>
    <p:sldId id="310" r:id="rId10"/>
    <p:sldId id="311" r:id="rId11"/>
    <p:sldId id="312" r:id="rId12"/>
    <p:sldId id="313" r:id="rId13"/>
    <p:sldId id="314" r:id="rId14"/>
    <p:sldId id="316" r:id="rId15"/>
    <p:sldId id="259" r:id="rId16"/>
    <p:sldId id="260" r:id="rId17"/>
    <p:sldId id="318" r:id="rId18"/>
    <p:sldId id="320" r:id="rId19"/>
    <p:sldId id="262" r:id="rId20"/>
    <p:sldId id="321" r:id="rId21"/>
    <p:sldId id="322" r:id="rId22"/>
    <p:sldId id="323" r:id="rId23"/>
    <p:sldId id="324" r:id="rId24"/>
    <p:sldId id="325" r:id="rId25"/>
    <p:sldId id="326" r:id="rId26"/>
    <p:sldId id="327" r:id="rId27"/>
    <p:sldId id="328" r:id="rId28"/>
    <p:sldId id="329" r:id="rId29"/>
    <p:sldId id="330" r:id="rId30"/>
    <p:sldId id="331" r:id="rId31"/>
    <p:sldId id="332" r:id="rId32"/>
    <p:sldId id="333" r:id="rId33"/>
    <p:sldId id="334" r:id="rId34"/>
    <p:sldId id="335" r:id="rId35"/>
    <p:sldId id="305" r:id="rId36"/>
  </p:sldIdLst>
  <p:sldSz cx="9144000" cy="5143500" type="screen16x9"/>
  <p:notesSz cx="6858000" cy="9144000"/>
  <p:embeddedFontLst>
    <p:embeddedFont>
      <p:font typeface="Lato" panose="020F0502020204030203" pitchFamily="34" charset="0"/>
      <p:regular r:id="rId38"/>
      <p:bold r:id="rId39"/>
      <p:italic r:id="rId40"/>
      <p:boldItalic r:id="rId41"/>
    </p:embeddedFont>
    <p:embeddedFont>
      <p:font typeface="Raleway" pitchFamily="2" charset="77"/>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ECC5D6-17BA-48EA-9C69-C4DAB429366C}" v="427" dt="2025-05-06T22:23:21.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7480"/>
  </p:normalViewPr>
  <p:slideViewPr>
    <p:cSldViewPr snapToGrid="0">
      <p:cViewPr varScale="1">
        <p:scale>
          <a:sx n="124" d="100"/>
          <a:sy n="124" d="100"/>
        </p:scale>
        <p:origin x="1184"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ck Rochlin" userId="4738498f-c4f0-4880-9df3-ec86d190a53e" providerId="ADAL" clId="{03ECC5D6-17BA-48EA-9C69-C4DAB429366C}"/>
    <pc:docChg chg="undo custSel addSld delSld modSld">
      <pc:chgData name="Nick Rochlin" userId="4738498f-c4f0-4880-9df3-ec86d190a53e" providerId="ADAL" clId="{03ECC5D6-17BA-48EA-9C69-C4DAB429366C}" dt="2025-05-06T22:23:21.978" v="901" actId="1076"/>
      <pc:docMkLst>
        <pc:docMk/>
      </pc:docMkLst>
      <pc:sldChg chg="addSp modSp mod">
        <pc:chgData name="Nick Rochlin" userId="4738498f-c4f0-4880-9df3-ec86d190a53e" providerId="ADAL" clId="{03ECC5D6-17BA-48EA-9C69-C4DAB429366C}" dt="2025-05-06T22:23:21.978" v="901" actId="1076"/>
        <pc:sldMkLst>
          <pc:docMk/>
          <pc:sldMk cId="0" sldId="256"/>
        </pc:sldMkLst>
        <pc:spChg chg="add mod">
          <ac:chgData name="Nick Rochlin" userId="4738498f-c4f0-4880-9df3-ec86d190a53e" providerId="ADAL" clId="{03ECC5D6-17BA-48EA-9C69-C4DAB429366C}" dt="2025-05-06T22:22:41.544" v="887" actId="1076"/>
          <ac:spMkLst>
            <pc:docMk/>
            <pc:sldMk cId="0" sldId="256"/>
            <ac:spMk id="2" creationId="{78A65537-86E7-8BF1-9143-EB173424621F}"/>
          </ac:spMkLst>
        </pc:spChg>
        <pc:spChg chg="add mod">
          <ac:chgData name="Nick Rochlin" userId="4738498f-c4f0-4880-9df3-ec86d190a53e" providerId="ADAL" clId="{03ECC5D6-17BA-48EA-9C69-C4DAB429366C}" dt="2025-05-06T22:23:18.710" v="900" actId="1076"/>
          <ac:spMkLst>
            <pc:docMk/>
            <pc:sldMk cId="0" sldId="256"/>
            <ac:spMk id="3" creationId="{442AC37E-23C7-BFBC-62EE-56B316E2124D}"/>
          </ac:spMkLst>
        </pc:spChg>
        <pc:picChg chg="add mod">
          <ac:chgData name="Nick Rochlin" userId="4738498f-c4f0-4880-9df3-ec86d190a53e" providerId="ADAL" clId="{03ECC5D6-17BA-48EA-9C69-C4DAB429366C}" dt="2025-05-06T22:23:21.978" v="901" actId="1076"/>
          <ac:picMkLst>
            <pc:docMk/>
            <pc:sldMk cId="0" sldId="256"/>
            <ac:picMk id="2050" creationId="{4A97E14C-C602-3966-34E1-D66F3ED74030}"/>
          </ac:picMkLst>
        </pc:picChg>
      </pc:sldChg>
      <pc:sldChg chg="modSp mod modAnim">
        <pc:chgData name="Nick Rochlin" userId="4738498f-c4f0-4880-9df3-ec86d190a53e" providerId="ADAL" clId="{03ECC5D6-17BA-48EA-9C69-C4DAB429366C}" dt="2025-05-06T17:02:11.861" v="78" actId="255"/>
        <pc:sldMkLst>
          <pc:docMk/>
          <pc:sldMk cId="0" sldId="262"/>
        </pc:sldMkLst>
        <pc:spChg chg="mod">
          <ac:chgData name="Nick Rochlin" userId="4738498f-c4f0-4880-9df3-ec86d190a53e" providerId="ADAL" clId="{03ECC5D6-17BA-48EA-9C69-C4DAB429366C}" dt="2025-05-06T17:01:52.540" v="76" actId="20577"/>
          <ac:spMkLst>
            <pc:docMk/>
            <pc:sldMk cId="0" sldId="262"/>
            <ac:spMk id="122" creationId="{00000000-0000-0000-0000-000000000000}"/>
          </ac:spMkLst>
        </pc:spChg>
        <pc:spChg chg="mod">
          <ac:chgData name="Nick Rochlin" userId="4738498f-c4f0-4880-9df3-ec86d190a53e" providerId="ADAL" clId="{03ECC5D6-17BA-48EA-9C69-C4DAB429366C}" dt="2025-05-06T17:02:11.861" v="78" actId="255"/>
          <ac:spMkLst>
            <pc:docMk/>
            <pc:sldMk cId="0" sldId="262"/>
            <ac:spMk id="123" creationId="{00000000-0000-0000-0000-000000000000}"/>
          </ac:spMkLst>
        </pc:spChg>
      </pc:sldChg>
      <pc:sldChg chg="del">
        <pc:chgData name="Nick Rochlin" userId="4738498f-c4f0-4880-9df3-ec86d190a53e" providerId="ADAL" clId="{03ECC5D6-17BA-48EA-9C69-C4DAB429366C}" dt="2025-05-06T17:11:15.369" v="160" actId="47"/>
        <pc:sldMkLst>
          <pc:docMk/>
          <pc:sldMk cId="0" sldId="263"/>
        </pc:sldMkLst>
      </pc:sldChg>
      <pc:sldChg chg="del">
        <pc:chgData name="Nick Rochlin" userId="4738498f-c4f0-4880-9df3-ec86d190a53e" providerId="ADAL" clId="{03ECC5D6-17BA-48EA-9C69-C4DAB429366C}" dt="2025-05-06T17:19:42.792" v="776" actId="47"/>
        <pc:sldMkLst>
          <pc:docMk/>
          <pc:sldMk cId="0" sldId="264"/>
        </pc:sldMkLst>
      </pc:sldChg>
      <pc:sldChg chg="del">
        <pc:chgData name="Nick Rochlin" userId="4738498f-c4f0-4880-9df3-ec86d190a53e" providerId="ADAL" clId="{03ECC5D6-17BA-48EA-9C69-C4DAB429366C}" dt="2025-05-06T17:19:43.345" v="777" actId="47"/>
        <pc:sldMkLst>
          <pc:docMk/>
          <pc:sldMk cId="0" sldId="265"/>
        </pc:sldMkLst>
      </pc:sldChg>
      <pc:sldChg chg="del">
        <pc:chgData name="Nick Rochlin" userId="4738498f-c4f0-4880-9df3-ec86d190a53e" providerId="ADAL" clId="{03ECC5D6-17BA-48EA-9C69-C4DAB429366C}" dt="2025-05-06T17:19:43.822" v="778" actId="47"/>
        <pc:sldMkLst>
          <pc:docMk/>
          <pc:sldMk cId="0" sldId="266"/>
        </pc:sldMkLst>
      </pc:sldChg>
      <pc:sldChg chg="del">
        <pc:chgData name="Nick Rochlin" userId="4738498f-c4f0-4880-9df3-ec86d190a53e" providerId="ADAL" clId="{03ECC5D6-17BA-48EA-9C69-C4DAB429366C}" dt="2025-05-06T17:19:44.471" v="779" actId="47"/>
        <pc:sldMkLst>
          <pc:docMk/>
          <pc:sldMk cId="0" sldId="267"/>
        </pc:sldMkLst>
      </pc:sldChg>
      <pc:sldChg chg="del">
        <pc:chgData name="Nick Rochlin" userId="4738498f-c4f0-4880-9df3-ec86d190a53e" providerId="ADAL" clId="{03ECC5D6-17BA-48EA-9C69-C4DAB429366C}" dt="2025-05-06T17:19:45.314" v="780" actId="47"/>
        <pc:sldMkLst>
          <pc:docMk/>
          <pc:sldMk cId="0" sldId="268"/>
        </pc:sldMkLst>
      </pc:sldChg>
      <pc:sldChg chg="del">
        <pc:chgData name="Nick Rochlin" userId="4738498f-c4f0-4880-9df3-ec86d190a53e" providerId="ADAL" clId="{03ECC5D6-17BA-48EA-9C69-C4DAB429366C}" dt="2025-05-06T17:19:45.906" v="781" actId="47"/>
        <pc:sldMkLst>
          <pc:docMk/>
          <pc:sldMk cId="0" sldId="269"/>
        </pc:sldMkLst>
      </pc:sldChg>
      <pc:sldChg chg="del">
        <pc:chgData name="Nick Rochlin" userId="4738498f-c4f0-4880-9df3-ec86d190a53e" providerId="ADAL" clId="{03ECC5D6-17BA-48EA-9C69-C4DAB429366C}" dt="2025-05-06T17:19:47.100" v="782" actId="47"/>
        <pc:sldMkLst>
          <pc:docMk/>
          <pc:sldMk cId="0" sldId="270"/>
        </pc:sldMkLst>
      </pc:sldChg>
      <pc:sldChg chg="del">
        <pc:chgData name="Nick Rochlin" userId="4738498f-c4f0-4880-9df3-ec86d190a53e" providerId="ADAL" clId="{03ECC5D6-17BA-48EA-9C69-C4DAB429366C}" dt="2025-05-06T17:19:47.580" v="783" actId="47"/>
        <pc:sldMkLst>
          <pc:docMk/>
          <pc:sldMk cId="0" sldId="271"/>
        </pc:sldMkLst>
      </pc:sldChg>
      <pc:sldChg chg="del">
        <pc:chgData name="Nick Rochlin" userId="4738498f-c4f0-4880-9df3-ec86d190a53e" providerId="ADAL" clId="{03ECC5D6-17BA-48EA-9C69-C4DAB429366C}" dt="2025-05-06T17:19:48.015" v="784" actId="47"/>
        <pc:sldMkLst>
          <pc:docMk/>
          <pc:sldMk cId="0" sldId="272"/>
        </pc:sldMkLst>
      </pc:sldChg>
      <pc:sldChg chg="del">
        <pc:chgData name="Nick Rochlin" userId="4738498f-c4f0-4880-9df3-ec86d190a53e" providerId="ADAL" clId="{03ECC5D6-17BA-48EA-9C69-C4DAB429366C}" dt="2025-05-06T17:19:48.572" v="785" actId="47"/>
        <pc:sldMkLst>
          <pc:docMk/>
          <pc:sldMk cId="0" sldId="273"/>
        </pc:sldMkLst>
      </pc:sldChg>
      <pc:sldChg chg="del">
        <pc:chgData name="Nick Rochlin" userId="4738498f-c4f0-4880-9df3-ec86d190a53e" providerId="ADAL" clId="{03ECC5D6-17BA-48EA-9C69-C4DAB429366C}" dt="2025-05-06T17:19:49.021" v="786" actId="47"/>
        <pc:sldMkLst>
          <pc:docMk/>
          <pc:sldMk cId="0" sldId="274"/>
        </pc:sldMkLst>
      </pc:sldChg>
      <pc:sldChg chg="del">
        <pc:chgData name="Nick Rochlin" userId="4738498f-c4f0-4880-9df3-ec86d190a53e" providerId="ADAL" clId="{03ECC5D6-17BA-48EA-9C69-C4DAB429366C}" dt="2025-05-06T17:19:49.481" v="787" actId="47"/>
        <pc:sldMkLst>
          <pc:docMk/>
          <pc:sldMk cId="0" sldId="275"/>
        </pc:sldMkLst>
      </pc:sldChg>
      <pc:sldChg chg="del">
        <pc:chgData name="Nick Rochlin" userId="4738498f-c4f0-4880-9df3-ec86d190a53e" providerId="ADAL" clId="{03ECC5D6-17BA-48EA-9C69-C4DAB429366C}" dt="2025-05-06T17:19:49.889" v="788" actId="47"/>
        <pc:sldMkLst>
          <pc:docMk/>
          <pc:sldMk cId="0" sldId="276"/>
        </pc:sldMkLst>
      </pc:sldChg>
      <pc:sldChg chg="del">
        <pc:chgData name="Nick Rochlin" userId="4738498f-c4f0-4880-9df3-ec86d190a53e" providerId="ADAL" clId="{03ECC5D6-17BA-48EA-9C69-C4DAB429366C}" dt="2025-05-06T17:19:50.330" v="789" actId="47"/>
        <pc:sldMkLst>
          <pc:docMk/>
          <pc:sldMk cId="0" sldId="277"/>
        </pc:sldMkLst>
      </pc:sldChg>
      <pc:sldChg chg="del">
        <pc:chgData name="Nick Rochlin" userId="4738498f-c4f0-4880-9df3-ec86d190a53e" providerId="ADAL" clId="{03ECC5D6-17BA-48EA-9C69-C4DAB429366C}" dt="2025-05-06T17:19:50.803" v="790" actId="47"/>
        <pc:sldMkLst>
          <pc:docMk/>
          <pc:sldMk cId="0" sldId="278"/>
        </pc:sldMkLst>
      </pc:sldChg>
      <pc:sldChg chg="del">
        <pc:chgData name="Nick Rochlin" userId="4738498f-c4f0-4880-9df3-ec86d190a53e" providerId="ADAL" clId="{03ECC5D6-17BA-48EA-9C69-C4DAB429366C}" dt="2025-05-06T17:19:51.246" v="791" actId="47"/>
        <pc:sldMkLst>
          <pc:docMk/>
          <pc:sldMk cId="0" sldId="279"/>
        </pc:sldMkLst>
      </pc:sldChg>
      <pc:sldChg chg="del">
        <pc:chgData name="Nick Rochlin" userId="4738498f-c4f0-4880-9df3-ec86d190a53e" providerId="ADAL" clId="{03ECC5D6-17BA-48EA-9C69-C4DAB429366C}" dt="2025-05-06T17:19:51.599" v="792" actId="47"/>
        <pc:sldMkLst>
          <pc:docMk/>
          <pc:sldMk cId="0" sldId="280"/>
        </pc:sldMkLst>
      </pc:sldChg>
      <pc:sldChg chg="del">
        <pc:chgData name="Nick Rochlin" userId="4738498f-c4f0-4880-9df3-ec86d190a53e" providerId="ADAL" clId="{03ECC5D6-17BA-48EA-9C69-C4DAB429366C}" dt="2025-05-06T17:19:51.896" v="793" actId="47"/>
        <pc:sldMkLst>
          <pc:docMk/>
          <pc:sldMk cId="0" sldId="281"/>
        </pc:sldMkLst>
      </pc:sldChg>
      <pc:sldChg chg="del">
        <pc:chgData name="Nick Rochlin" userId="4738498f-c4f0-4880-9df3-ec86d190a53e" providerId="ADAL" clId="{03ECC5D6-17BA-48EA-9C69-C4DAB429366C}" dt="2025-05-06T17:19:52.194" v="794" actId="47"/>
        <pc:sldMkLst>
          <pc:docMk/>
          <pc:sldMk cId="0" sldId="282"/>
        </pc:sldMkLst>
      </pc:sldChg>
      <pc:sldChg chg="del">
        <pc:chgData name="Nick Rochlin" userId="4738498f-c4f0-4880-9df3-ec86d190a53e" providerId="ADAL" clId="{03ECC5D6-17BA-48EA-9C69-C4DAB429366C}" dt="2025-05-06T17:19:52.405" v="795" actId="47"/>
        <pc:sldMkLst>
          <pc:docMk/>
          <pc:sldMk cId="0" sldId="283"/>
        </pc:sldMkLst>
      </pc:sldChg>
      <pc:sldChg chg="del">
        <pc:chgData name="Nick Rochlin" userId="4738498f-c4f0-4880-9df3-ec86d190a53e" providerId="ADAL" clId="{03ECC5D6-17BA-48EA-9C69-C4DAB429366C}" dt="2025-05-06T17:19:53.541" v="796" actId="47"/>
        <pc:sldMkLst>
          <pc:docMk/>
          <pc:sldMk cId="0" sldId="284"/>
        </pc:sldMkLst>
      </pc:sldChg>
      <pc:sldChg chg="del">
        <pc:chgData name="Nick Rochlin" userId="4738498f-c4f0-4880-9df3-ec86d190a53e" providerId="ADAL" clId="{03ECC5D6-17BA-48EA-9C69-C4DAB429366C}" dt="2025-05-06T17:19:55.295" v="797" actId="47"/>
        <pc:sldMkLst>
          <pc:docMk/>
          <pc:sldMk cId="0" sldId="285"/>
        </pc:sldMkLst>
      </pc:sldChg>
      <pc:sldChg chg="del">
        <pc:chgData name="Nick Rochlin" userId="4738498f-c4f0-4880-9df3-ec86d190a53e" providerId="ADAL" clId="{03ECC5D6-17BA-48EA-9C69-C4DAB429366C}" dt="2025-05-06T17:20:06.871" v="798" actId="2696"/>
        <pc:sldMkLst>
          <pc:docMk/>
          <pc:sldMk cId="0" sldId="286"/>
        </pc:sldMkLst>
      </pc:sldChg>
      <pc:sldChg chg="del">
        <pc:chgData name="Nick Rochlin" userId="4738498f-c4f0-4880-9df3-ec86d190a53e" providerId="ADAL" clId="{03ECC5D6-17BA-48EA-9C69-C4DAB429366C}" dt="2025-05-06T17:20:06.871" v="798" actId="2696"/>
        <pc:sldMkLst>
          <pc:docMk/>
          <pc:sldMk cId="0" sldId="287"/>
        </pc:sldMkLst>
      </pc:sldChg>
      <pc:sldChg chg="del">
        <pc:chgData name="Nick Rochlin" userId="4738498f-c4f0-4880-9df3-ec86d190a53e" providerId="ADAL" clId="{03ECC5D6-17BA-48EA-9C69-C4DAB429366C}" dt="2025-05-06T17:20:06.871" v="798" actId="2696"/>
        <pc:sldMkLst>
          <pc:docMk/>
          <pc:sldMk cId="0" sldId="288"/>
        </pc:sldMkLst>
      </pc:sldChg>
      <pc:sldChg chg="del">
        <pc:chgData name="Nick Rochlin" userId="4738498f-c4f0-4880-9df3-ec86d190a53e" providerId="ADAL" clId="{03ECC5D6-17BA-48EA-9C69-C4DAB429366C}" dt="2025-05-06T17:20:06.871" v="798" actId="2696"/>
        <pc:sldMkLst>
          <pc:docMk/>
          <pc:sldMk cId="0" sldId="289"/>
        </pc:sldMkLst>
      </pc:sldChg>
      <pc:sldChg chg="del">
        <pc:chgData name="Nick Rochlin" userId="4738498f-c4f0-4880-9df3-ec86d190a53e" providerId="ADAL" clId="{03ECC5D6-17BA-48EA-9C69-C4DAB429366C}" dt="2025-05-06T17:20:06.871" v="798" actId="2696"/>
        <pc:sldMkLst>
          <pc:docMk/>
          <pc:sldMk cId="0" sldId="290"/>
        </pc:sldMkLst>
      </pc:sldChg>
      <pc:sldChg chg="del">
        <pc:chgData name="Nick Rochlin" userId="4738498f-c4f0-4880-9df3-ec86d190a53e" providerId="ADAL" clId="{03ECC5D6-17BA-48EA-9C69-C4DAB429366C}" dt="2025-05-06T17:20:06.871" v="798" actId="2696"/>
        <pc:sldMkLst>
          <pc:docMk/>
          <pc:sldMk cId="0" sldId="291"/>
        </pc:sldMkLst>
      </pc:sldChg>
      <pc:sldChg chg="del">
        <pc:chgData name="Nick Rochlin" userId="4738498f-c4f0-4880-9df3-ec86d190a53e" providerId="ADAL" clId="{03ECC5D6-17BA-48EA-9C69-C4DAB429366C}" dt="2025-05-06T17:20:06.871" v="798" actId="2696"/>
        <pc:sldMkLst>
          <pc:docMk/>
          <pc:sldMk cId="0" sldId="292"/>
        </pc:sldMkLst>
      </pc:sldChg>
      <pc:sldChg chg="del">
        <pc:chgData name="Nick Rochlin" userId="4738498f-c4f0-4880-9df3-ec86d190a53e" providerId="ADAL" clId="{03ECC5D6-17BA-48EA-9C69-C4DAB429366C}" dt="2025-05-06T17:20:06.871" v="798" actId="2696"/>
        <pc:sldMkLst>
          <pc:docMk/>
          <pc:sldMk cId="0" sldId="293"/>
        </pc:sldMkLst>
      </pc:sldChg>
      <pc:sldChg chg="del">
        <pc:chgData name="Nick Rochlin" userId="4738498f-c4f0-4880-9df3-ec86d190a53e" providerId="ADAL" clId="{03ECC5D6-17BA-48EA-9C69-C4DAB429366C}" dt="2025-05-06T17:20:06.871" v="798" actId="2696"/>
        <pc:sldMkLst>
          <pc:docMk/>
          <pc:sldMk cId="0" sldId="294"/>
        </pc:sldMkLst>
      </pc:sldChg>
      <pc:sldChg chg="del">
        <pc:chgData name="Nick Rochlin" userId="4738498f-c4f0-4880-9df3-ec86d190a53e" providerId="ADAL" clId="{03ECC5D6-17BA-48EA-9C69-C4DAB429366C}" dt="2025-05-06T17:20:06.871" v="798" actId="2696"/>
        <pc:sldMkLst>
          <pc:docMk/>
          <pc:sldMk cId="0" sldId="295"/>
        </pc:sldMkLst>
      </pc:sldChg>
      <pc:sldChg chg="del">
        <pc:chgData name="Nick Rochlin" userId="4738498f-c4f0-4880-9df3-ec86d190a53e" providerId="ADAL" clId="{03ECC5D6-17BA-48EA-9C69-C4DAB429366C}" dt="2025-05-06T17:20:06.871" v="798" actId="2696"/>
        <pc:sldMkLst>
          <pc:docMk/>
          <pc:sldMk cId="0" sldId="296"/>
        </pc:sldMkLst>
      </pc:sldChg>
      <pc:sldChg chg="del">
        <pc:chgData name="Nick Rochlin" userId="4738498f-c4f0-4880-9df3-ec86d190a53e" providerId="ADAL" clId="{03ECC5D6-17BA-48EA-9C69-C4DAB429366C}" dt="2025-05-06T17:20:06.871" v="798" actId="2696"/>
        <pc:sldMkLst>
          <pc:docMk/>
          <pc:sldMk cId="0" sldId="297"/>
        </pc:sldMkLst>
      </pc:sldChg>
      <pc:sldChg chg="del">
        <pc:chgData name="Nick Rochlin" userId="4738498f-c4f0-4880-9df3-ec86d190a53e" providerId="ADAL" clId="{03ECC5D6-17BA-48EA-9C69-C4DAB429366C}" dt="2025-05-06T17:20:06.871" v="798" actId="2696"/>
        <pc:sldMkLst>
          <pc:docMk/>
          <pc:sldMk cId="0" sldId="298"/>
        </pc:sldMkLst>
      </pc:sldChg>
      <pc:sldChg chg="del">
        <pc:chgData name="Nick Rochlin" userId="4738498f-c4f0-4880-9df3-ec86d190a53e" providerId="ADAL" clId="{03ECC5D6-17BA-48EA-9C69-C4DAB429366C}" dt="2025-05-06T17:20:06.871" v="798" actId="2696"/>
        <pc:sldMkLst>
          <pc:docMk/>
          <pc:sldMk cId="0" sldId="299"/>
        </pc:sldMkLst>
      </pc:sldChg>
      <pc:sldChg chg="del">
        <pc:chgData name="Nick Rochlin" userId="4738498f-c4f0-4880-9df3-ec86d190a53e" providerId="ADAL" clId="{03ECC5D6-17BA-48EA-9C69-C4DAB429366C}" dt="2025-05-06T17:20:06.871" v="798" actId="2696"/>
        <pc:sldMkLst>
          <pc:docMk/>
          <pc:sldMk cId="0" sldId="300"/>
        </pc:sldMkLst>
      </pc:sldChg>
      <pc:sldChg chg="del">
        <pc:chgData name="Nick Rochlin" userId="4738498f-c4f0-4880-9df3-ec86d190a53e" providerId="ADAL" clId="{03ECC5D6-17BA-48EA-9C69-C4DAB429366C}" dt="2025-05-06T17:20:06.871" v="798" actId="2696"/>
        <pc:sldMkLst>
          <pc:docMk/>
          <pc:sldMk cId="0" sldId="301"/>
        </pc:sldMkLst>
      </pc:sldChg>
      <pc:sldChg chg="del">
        <pc:chgData name="Nick Rochlin" userId="4738498f-c4f0-4880-9df3-ec86d190a53e" providerId="ADAL" clId="{03ECC5D6-17BA-48EA-9C69-C4DAB429366C}" dt="2025-05-06T17:20:06.871" v="798" actId="2696"/>
        <pc:sldMkLst>
          <pc:docMk/>
          <pc:sldMk cId="0" sldId="302"/>
        </pc:sldMkLst>
      </pc:sldChg>
      <pc:sldChg chg="del">
        <pc:chgData name="Nick Rochlin" userId="4738498f-c4f0-4880-9df3-ec86d190a53e" providerId="ADAL" clId="{03ECC5D6-17BA-48EA-9C69-C4DAB429366C}" dt="2025-05-06T17:20:06.871" v="798" actId="2696"/>
        <pc:sldMkLst>
          <pc:docMk/>
          <pc:sldMk cId="0" sldId="303"/>
        </pc:sldMkLst>
      </pc:sldChg>
      <pc:sldChg chg="del">
        <pc:chgData name="Nick Rochlin" userId="4738498f-c4f0-4880-9df3-ec86d190a53e" providerId="ADAL" clId="{03ECC5D6-17BA-48EA-9C69-C4DAB429366C}" dt="2025-05-06T17:20:06.871" v="798" actId="2696"/>
        <pc:sldMkLst>
          <pc:docMk/>
          <pc:sldMk cId="0" sldId="304"/>
        </pc:sldMkLst>
      </pc:sldChg>
      <pc:sldChg chg="modSp mod">
        <pc:chgData name="Nick Rochlin" userId="4738498f-c4f0-4880-9df3-ec86d190a53e" providerId="ADAL" clId="{03ECC5D6-17BA-48EA-9C69-C4DAB429366C}" dt="2025-05-06T17:20:11.948" v="809" actId="20577"/>
        <pc:sldMkLst>
          <pc:docMk/>
          <pc:sldMk cId="0" sldId="305"/>
        </pc:sldMkLst>
        <pc:spChg chg="mod">
          <ac:chgData name="Nick Rochlin" userId="4738498f-c4f0-4880-9df3-ec86d190a53e" providerId="ADAL" clId="{03ECC5D6-17BA-48EA-9C69-C4DAB429366C}" dt="2025-05-06T17:20:11.948" v="809" actId="20577"/>
          <ac:spMkLst>
            <pc:docMk/>
            <pc:sldMk cId="0" sldId="305"/>
            <ac:spMk id="378" creationId="{00000000-0000-0000-0000-000000000000}"/>
          </ac:spMkLst>
        </pc:spChg>
      </pc:sldChg>
      <pc:sldChg chg="modSp mod">
        <pc:chgData name="Nick Rochlin" userId="4738498f-c4f0-4880-9df3-ec86d190a53e" providerId="ADAL" clId="{03ECC5D6-17BA-48EA-9C69-C4DAB429366C}" dt="2025-05-06T17:01:39.305" v="46" actId="20577"/>
        <pc:sldMkLst>
          <pc:docMk/>
          <pc:sldMk cId="556607155" sldId="308"/>
        </pc:sldMkLst>
        <pc:spChg chg="mod">
          <ac:chgData name="Nick Rochlin" userId="4738498f-c4f0-4880-9df3-ec86d190a53e" providerId="ADAL" clId="{03ECC5D6-17BA-48EA-9C69-C4DAB429366C}" dt="2025-05-06T17:01:39.305" v="46" actId="20577"/>
          <ac:spMkLst>
            <pc:docMk/>
            <pc:sldMk cId="556607155" sldId="308"/>
            <ac:spMk id="94" creationId="{1AC1856D-2DF0-5D38-D417-F53959B9C03D}"/>
          </ac:spMkLst>
        </pc:spChg>
      </pc:sldChg>
      <pc:sldChg chg="addSp">
        <pc:chgData name="Nick Rochlin" userId="4738498f-c4f0-4880-9df3-ec86d190a53e" providerId="ADAL" clId="{03ECC5D6-17BA-48EA-9C69-C4DAB429366C}" dt="2025-05-06T22:22:33.982" v="886"/>
        <pc:sldMkLst>
          <pc:docMk/>
          <pc:sldMk cId="4212732079" sldId="317"/>
        </pc:sldMkLst>
        <pc:picChg chg="add">
          <ac:chgData name="Nick Rochlin" userId="4738498f-c4f0-4880-9df3-ec86d190a53e" providerId="ADAL" clId="{03ECC5D6-17BA-48EA-9C69-C4DAB429366C}" dt="2025-05-06T22:22:33.982" v="886"/>
          <ac:picMkLst>
            <pc:docMk/>
            <pc:sldMk cId="4212732079" sldId="317"/>
            <ac:picMk id="1026" creationId="{B9BC542C-517F-F45B-22B2-44FA68D62EAA}"/>
          </ac:picMkLst>
        </pc:picChg>
      </pc:sldChg>
      <pc:sldChg chg="addSp delSp mod">
        <pc:chgData name="Nick Rochlin" userId="4738498f-c4f0-4880-9df3-ec86d190a53e" providerId="ADAL" clId="{03ECC5D6-17BA-48EA-9C69-C4DAB429366C}" dt="2025-05-06T16:59:15.427" v="1" actId="22"/>
        <pc:sldMkLst>
          <pc:docMk/>
          <pc:sldMk cId="3422767799" sldId="318"/>
        </pc:sldMkLst>
        <pc:spChg chg="add del">
          <ac:chgData name="Nick Rochlin" userId="4738498f-c4f0-4880-9df3-ec86d190a53e" providerId="ADAL" clId="{03ECC5D6-17BA-48EA-9C69-C4DAB429366C}" dt="2025-05-06T16:59:15.427" v="1" actId="22"/>
          <ac:spMkLst>
            <pc:docMk/>
            <pc:sldMk cId="3422767799" sldId="318"/>
            <ac:spMk id="7" creationId="{1FA5888C-687E-8088-662C-7C7F22FE7AF2}"/>
          </ac:spMkLst>
        </pc:spChg>
      </pc:sldChg>
      <pc:sldChg chg="addSp delSp modSp add del">
        <pc:chgData name="Nick Rochlin" userId="4738498f-c4f0-4880-9df3-ec86d190a53e" providerId="ADAL" clId="{03ECC5D6-17BA-48EA-9C69-C4DAB429366C}" dt="2025-05-06T16:59:31.866" v="9" actId="47"/>
        <pc:sldMkLst>
          <pc:docMk/>
          <pc:sldMk cId="2473431987" sldId="319"/>
        </pc:sldMkLst>
        <pc:picChg chg="del">
          <ac:chgData name="Nick Rochlin" userId="4738498f-c4f0-4880-9df3-ec86d190a53e" providerId="ADAL" clId="{03ECC5D6-17BA-48EA-9C69-C4DAB429366C}" dt="2025-05-06T16:59:22.605" v="3" actId="478"/>
          <ac:picMkLst>
            <pc:docMk/>
            <pc:sldMk cId="2473431987" sldId="319"/>
            <ac:picMk id="7170" creationId="{DE51EEAF-691C-ADDE-918B-B83C11AE7E3A}"/>
          </ac:picMkLst>
        </pc:picChg>
        <pc:picChg chg="add del mod">
          <ac:chgData name="Nick Rochlin" userId="4738498f-c4f0-4880-9df3-ec86d190a53e" providerId="ADAL" clId="{03ECC5D6-17BA-48EA-9C69-C4DAB429366C}" dt="2025-05-06T16:59:28.540" v="7" actId="478"/>
          <ac:picMkLst>
            <pc:docMk/>
            <pc:sldMk cId="2473431987" sldId="319"/>
            <ac:picMk id="8194" creationId="{8FCBC88F-D073-C50F-F049-1C9021FC93C6}"/>
          </ac:picMkLst>
        </pc:picChg>
      </pc:sldChg>
      <pc:sldChg chg="addSp delSp modSp add mod">
        <pc:chgData name="Nick Rochlin" userId="4738498f-c4f0-4880-9df3-ec86d190a53e" providerId="ADAL" clId="{03ECC5D6-17BA-48EA-9C69-C4DAB429366C}" dt="2025-05-06T17:04:14.739" v="95" actId="478"/>
        <pc:sldMkLst>
          <pc:docMk/>
          <pc:sldMk cId="2323971191" sldId="320"/>
        </pc:sldMkLst>
        <pc:spChg chg="add mod">
          <ac:chgData name="Nick Rochlin" userId="4738498f-c4f0-4880-9df3-ec86d190a53e" providerId="ADAL" clId="{03ECC5D6-17BA-48EA-9C69-C4DAB429366C}" dt="2025-05-06T17:01:15.101" v="17" actId="1076"/>
          <ac:spMkLst>
            <pc:docMk/>
            <pc:sldMk cId="2323971191" sldId="320"/>
            <ac:spMk id="2" creationId="{3068E8A3-3EFA-D3FC-ACAA-290596E63422}"/>
          </ac:spMkLst>
        </pc:spChg>
        <pc:spChg chg="add del mod">
          <ac:chgData name="Nick Rochlin" userId="4738498f-c4f0-4880-9df3-ec86d190a53e" providerId="ADAL" clId="{03ECC5D6-17BA-48EA-9C69-C4DAB429366C}" dt="2025-05-06T17:04:14.739" v="95" actId="478"/>
          <ac:spMkLst>
            <pc:docMk/>
            <pc:sldMk cId="2323971191" sldId="320"/>
            <ac:spMk id="4" creationId="{9795A504-E3EB-5FF1-F88B-389550C60C18}"/>
          </ac:spMkLst>
        </pc:spChg>
        <pc:spChg chg="del">
          <ac:chgData name="Nick Rochlin" userId="4738498f-c4f0-4880-9df3-ec86d190a53e" providerId="ADAL" clId="{03ECC5D6-17BA-48EA-9C69-C4DAB429366C}" dt="2025-05-06T17:04:12.486" v="93" actId="478"/>
          <ac:spMkLst>
            <pc:docMk/>
            <pc:sldMk cId="2323971191" sldId="320"/>
            <ac:spMk id="110" creationId="{CB0263BD-7A2E-7006-E578-AB190F8C9666}"/>
          </ac:spMkLst>
        </pc:spChg>
        <pc:picChg chg="mod">
          <ac:chgData name="Nick Rochlin" userId="4738498f-c4f0-4880-9df3-ec86d190a53e" providerId="ADAL" clId="{03ECC5D6-17BA-48EA-9C69-C4DAB429366C}" dt="2025-05-06T16:59:51.234" v="13" actId="1076"/>
          <ac:picMkLst>
            <pc:docMk/>
            <pc:sldMk cId="2323971191" sldId="320"/>
            <ac:picMk id="7170" creationId="{BEAFB149-F18B-6A2E-FFBD-F18A0AF2CD1D}"/>
          </ac:picMkLst>
        </pc:picChg>
      </pc:sldChg>
      <pc:sldChg chg="addSp delSp modSp add mod">
        <pc:chgData name="Nick Rochlin" userId="4738498f-c4f0-4880-9df3-ec86d190a53e" providerId="ADAL" clId="{03ECC5D6-17BA-48EA-9C69-C4DAB429366C}" dt="2025-05-06T17:04:25.129" v="98" actId="478"/>
        <pc:sldMkLst>
          <pc:docMk/>
          <pc:sldMk cId="4054855598" sldId="321"/>
        </pc:sldMkLst>
        <pc:spChg chg="mod">
          <ac:chgData name="Nick Rochlin" userId="4738498f-c4f0-4880-9df3-ec86d190a53e" providerId="ADAL" clId="{03ECC5D6-17BA-48EA-9C69-C4DAB429366C}" dt="2025-05-06T17:03:01.205" v="83" actId="14100"/>
          <ac:spMkLst>
            <pc:docMk/>
            <pc:sldMk cId="4054855598" sldId="321"/>
            <ac:spMk id="2" creationId="{E13FDE43-7D7B-E7A9-4BE2-351414402B4F}"/>
          </ac:spMkLst>
        </pc:spChg>
        <pc:spChg chg="add del mod">
          <ac:chgData name="Nick Rochlin" userId="4738498f-c4f0-4880-9df3-ec86d190a53e" providerId="ADAL" clId="{03ECC5D6-17BA-48EA-9C69-C4DAB429366C}" dt="2025-05-06T17:04:25.129" v="98" actId="478"/>
          <ac:spMkLst>
            <pc:docMk/>
            <pc:sldMk cId="4054855598" sldId="321"/>
            <ac:spMk id="4" creationId="{C109DA0F-7F39-74C8-B177-BB501F4E1949}"/>
          </ac:spMkLst>
        </pc:spChg>
        <pc:spChg chg="del">
          <ac:chgData name="Nick Rochlin" userId="4738498f-c4f0-4880-9df3-ec86d190a53e" providerId="ADAL" clId="{03ECC5D6-17BA-48EA-9C69-C4DAB429366C}" dt="2025-05-06T17:04:19.508" v="96" actId="478"/>
          <ac:spMkLst>
            <pc:docMk/>
            <pc:sldMk cId="4054855598" sldId="321"/>
            <ac:spMk id="110" creationId="{5D531039-12AD-3022-43B1-76729CEF9C43}"/>
          </ac:spMkLst>
        </pc:spChg>
      </pc:sldChg>
      <pc:sldChg chg="modSp add mod modAnim">
        <pc:chgData name="Nick Rochlin" userId="4738498f-c4f0-4880-9df3-ec86d190a53e" providerId="ADAL" clId="{03ECC5D6-17BA-48EA-9C69-C4DAB429366C}" dt="2025-05-06T17:03:34.676" v="91" actId="255"/>
        <pc:sldMkLst>
          <pc:docMk/>
          <pc:sldMk cId="592532695" sldId="322"/>
        </pc:sldMkLst>
        <pc:spChg chg="mod">
          <ac:chgData name="Nick Rochlin" userId="4738498f-c4f0-4880-9df3-ec86d190a53e" providerId="ADAL" clId="{03ECC5D6-17BA-48EA-9C69-C4DAB429366C}" dt="2025-05-06T17:03:17.972" v="89" actId="20577"/>
          <ac:spMkLst>
            <pc:docMk/>
            <pc:sldMk cId="592532695" sldId="322"/>
            <ac:spMk id="122" creationId="{F63F6CDE-36CA-90B5-45E9-2492C32D1D47}"/>
          </ac:spMkLst>
        </pc:spChg>
        <pc:spChg chg="mod">
          <ac:chgData name="Nick Rochlin" userId="4738498f-c4f0-4880-9df3-ec86d190a53e" providerId="ADAL" clId="{03ECC5D6-17BA-48EA-9C69-C4DAB429366C}" dt="2025-05-06T17:03:34.676" v="91" actId="255"/>
          <ac:spMkLst>
            <pc:docMk/>
            <pc:sldMk cId="592532695" sldId="322"/>
            <ac:spMk id="123" creationId="{73CB82AE-1CFD-0BE1-2287-CBC3F4EE0AF0}"/>
          </ac:spMkLst>
        </pc:spChg>
      </pc:sldChg>
      <pc:sldChg chg="addSp delSp modSp add mod">
        <pc:chgData name="Nick Rochlin" userId="4738498f-c4f0-4880-9df3-ec86d190a53e" providerId="ADAL" clId="{03ECC5D6-17BA-48EA-9C69-C4DAB429366C}" dt="2025-05-06T17:04:43.973" v="103" actId="14100"/>
        <pc:sldMkLst>
          <pc:docMk/>
          <pc:sldMk cId="524613729" sldId="323"/>
        </pc:sldMkLst>
        <pc:spChg chg="mod">
          <ac:chgData name="Nick Rochlin" userId="4738498f-c4f0-4880-9df3-ec86d190a53e" providerId="ADAL" clId="{03ECC5D6-17BA-48EA-9C69-C4DAB429366C}" dt="2025-05-06T17:04:43.973" v="103" actId="14100"/>
          <ac:spMkLst>
            <pc:docMk/>
            <pc:sldMk cId="524613729" sldId="323"/>
            <ac:spMk id="2" creationId="{767E7E1C-4E89-68BF-A201-4C922110ADC0}"/>
          </ac:spMkLst>
        </pc:spChg>
        <pc:spChg chg="add del mod">
          <ac:chgData name="Nick Rochlin" userId="4738498f-c4f0-4880-9df3-ec86d190a53e" providerId="ADAL" clId="{03ECC5D6-17BA-48EA-9C69-C4DAB429366C}" dt="2025-05-06T17:04:32.890" v="101" actId="478"/>
          <ac:spMkLst>
            <pc:docMk/>
            <pc:sldMk cId="524613729" sldId="323"/>
            <ac:spMk id="4" creationId="{17616830-CC85-833B-1FB5-579A4C6C30C5}"/>
          </ac:spMkLst>
        </pc:spChg>
        <pc:spChg chg="del">
          <ac:chgData name="Nick Rochlin" userId="4738498f-c4f0-4880-9df3-ec86d190a53e" providerId="ADAL" clId="{03ECC5D6-17BA-48EA-9C69-C4DAB429366C}" dt="2025-05-06T17:04:30.940" v="99" actId="478"/>
          <ac:spMkLst>
            <pc:docMk/>
            <pc:sldMk cId="524613729" sldId="323"/>
            <ac:spMk id="110" creationId="{4256F0AB-A5B4-CD06-52E6-BF7CE8938E14}"/>
          </ac:spMkLst>
        </pc:spChg>
      </pc:sldChg>
      <pc:sldChg chg="modSp add mod modAnim">
        <pc:chgData name="Nick Rochlin" userId="4738498f-c4f0-4880-9df3-ec86d190a53e" providerId="ADAL" clId="{03ECC5D6-17BA-48EA-9C69-C4DAB429366C}" dt="2025-05-06T17:05:16.485" v="115"/>
        <pc:sldMkLst>
          <pc:docMk/>
          <pc:sldMk cId="18378380" sldId="324"/>
        </pc:sldMkLst>
        <pc:spChg chg="mod">
          <ac:chgData name="Nick Rochlin" userId="4738498f-c4f0-4880-9df3-ec86d190a53e" providerId="ADAL" clId="{03ECC5D6-17BA-48EA-9C69-C4DAB429366C}" dt="2025-05-06T17:05:06.635" v="113" actId="20577"/>
          <ac:spMkLst>
            <pc:docMk/>
            <pc:sldMk cId="18378380" sldId="324"/>
            <ac:spMk id="122" creationId="{C1C96709-368A-C0C2-BEDF-ED7129DC2B42}"/>
          </ac:spMkLst>
        </pc:spChg>
        <pc:spChg chg="mod">
          <ac:chgData name="Nick Rochlin" userId="4738498f-c4f0-4880-9df3-ec86d190a53e" providerId="ADAL" clId="{03ECC5D6-17BA-48EA-9C69-C4DAB429366C}" dt="2025-05-06T17:05:16.485" v="115"/>
          <ac:spMkLst>
            <pc:docMk/>
            <pc:sldMk cId="18378380" sldId="324"/>
            <ac:spMk id="123" creationId="{CC259835-307F-72C4-55BE-7F39C3DDF8F4}"/>
          </ac:spMkLst>
        </pc:spChg>
      </pc:sldChg>
      <pc:sldChg chg="modSp add mod modAnim">
        <pc:chgData name="Nick Rochlin" userId="4738498f-c4f0-4880-9df3-ec86d190a53e" providerId="ADAL" clId="{03ECC5D6-17BA-48EA-9C69-C4DAB429366C}" dt="2025-05-06T17:05:53.656" v="130" actId="255"/>
        <pc:sldMkLst>
          <pc:docMk/>
          <pc:sldMk cId="993968689" sldId="325"/>
        </pc:sldMkLst>
        <pc:spChg chg="mod">
          <ac:chgData name="Nick Rochlin" userId="4738498f-c4f0-4880-9df3-ec86d190a53e" providerId="ADAL" clId="{03ECC5D6-17BA-48EA-9C69-C4DAB429366C}" dt="2025-05-06T17:05:42.726" v="127" actId="20577"/>
          <ac:spMkLst>
            <pc:docMk/>
            <pc:sldMk cId="993968689" sldId="325"/>
            <ac:spMk id="122" creationId="{A5245492-0241-E92E-AB6D-26C232C80E44}"/>
          </ac:spMkLst>
        </pc:spChg>
        <pc:spChg chg="mod">
          <ac:chgData name="Nick Rochlin" userId="4738498f-c4f0-4880-9df3-ec86d190a53e" providerId="ADAL" clId="{03ECC5D6-17BA-48EA-9C69-C4DAB429366C}" dt="2025-05-06T17:05:53.656" v="130" actId="255"/>
          <ac:spMkLst>
            <pc:docMk/>
            <pc:sldMk cId="993968689" sldId="325"/>
            <ac:spMk id="123" creationId="{4E4989A5-73FE-3A2C-1BEC-80719936360A}"/>
          </ac:spMkLst>
        </pc:spChg>
      </pc:sldChg>
      <pc:sldChg chg="modSp add mod modAnim">
        <pc:chgData name="Nick Rochlin" userId="4738498f-c4f0-4880-9df3-ec86d190a53e" providerId="ADAL" clId="{03ECC5D6-17BA-48EA-9C69-C4DAB429366C}" dt="2025-05-06T17:10:39.859" v="150" actId="255"/>
        <pc:sldMkLst>
          <pc:docMk/>
          <pc:sldMk cId="247438332" sldId="326"/>
        </pc:sldMkLst>
        <pc:spChg chg="mod">
          <ac:chgData name="Nick Rochlin" userId="4738498f-c4f0-4880-9df3-ec86d190a53e" providerId="ADAL" clId="{03ECC5D6-17BA-48EA-9C69-C4DAB429366C}" dt="2025-05-06T17:06:12.909" v="148" actId="20577"/>
          <ac:spMkLst>
            <pc:docMk/>
            <pc:sldMk cId="247438332" sldId="326"/>
            <ac:spMk id="122" creationId="{1D373BDE-5586-B0A7-E4AB-E04A0A888363}"/>
          </ac:spMkLst>
        </pc:spChg>
        <pc:spChg chg="mod">
          <ac:chgData name="Nick Rochlin" userId="4738498f-c4f0-4880-9df3-ec86d190a53e" providerId="ADAL" clId="{03ECC5D6-17BA-48EA-9C69-C4DAB429366C}" dt="2025-05-06T17:10:39.859" v="150" actId="255"/>
          <ac:spMkLst>
            <pc:docMk/>
            <pc:sldMk cId="247438332" sldId="326"/>
            <ac:spMk id="123" creationId="{CBB54AE7-4A20-BD81-B5DC-7B54B196EC65}"/>
          </ac:spMkLst>
        </pc:spChg>
      </pc:sldChg>
      <pc:sldChg chg="addSp delSp modSp add mod">
        <pc:chgData name="Nick Rochlin" userId="4738498f-c4f0-4880-9df3-ec86d190a53e" providerId="ADAL" clId="{03ECC5D6-17BA-48EA-9C69-C4DAB429366C}" dt="2025-05-06T17:11:04.372" v="159" actId="14100"/>
        <pc:sldMkLst>
          <pc:docMk/>
          <pc:sldMk cId="2420399245" sldId="327"/>
        </pc:sldMkLst>
        <pc:spChg chg="add del mod">
          <ac:chgData name="Nick Rochlin" userId="4738498f-c4f0-4880-9df3-ec86d190a53e" providerId="ADAL" clId="{03ECC5D6-17BA-48EA-9C69-C4DAB429366C}" dt="2025-05-06T17:11:04.372" v="159" actId="14100"/>
          <ac:spMkLst>
            <pc:docMk/>
            <pc:sldMk cId="2420399245" sldId="327"/>
            <ac:spMk id="2" creationId="{13EB1CD2-8FD4-4CD0-7E52-C3217E7EFDB1}"/>
          </ac:spMkLst>
        </pc:spChg>
      </pc:sldChg>
      <pc:sldChg chg="modSp add mod modAnim">
        <pc:chgData name="Nick Rochlin" userId="4738498f-c4f0-4880-9df3-ec86d190a53e" providerId="ADAL" clId="{03ECC5D6-17BA-48EA-9C69-C4DAB429366C}" dt="2025-05-06T17:13:28.138" v="196" actId="20577"/>
        <pc:sldMkLst>
          <pc:docMk/>
          <pc:sldMk cId="1844001945" sldId="328"/>
        </pc:sldMkLst>
        <pc:spChg chg="mod">
          <ac:chgData name="Nick Rochlin" userId="4738498f-c4f0-4880-9df3-ec86d190a53e" providerId="ADAL" clId="{03ECC5D6-17BA-48EA-9C69-C4DAB429366C}" dt="2025-05-06T17:11:28.461" v="190" actId="20577"/>
          <ac:spMkLst>
            <pc:docMk/>
            <pc:sldMk cId="1844001945" sldId="328"/>
            <ac:spMk id="122" creationId="{50D8A9EA-8E0B-D671-3823-9C01DF3482CF}"/>
          </ac:spMkLst>
        </pc:spChg>
        <pc:spChg chg="mod">
          <ac:chgData name="Nick Rochlin" userId="4738498f-c4f0-4880-9df3-ec86d190a53e" providerId="ADAL" clId="{03ECC5D6-17BA-48EA-9C69-C4DAB429366C}" dt="2025-05-06T17:13:28.138" v="196" actId="20577"/>
          <ac:spMkLst>
            <pc:docMk/>
            <pc:sldMk cId="1844001945" sldId="328"/>
            <ac:spMk id="123" creationId="{399E4E06-1B9A-DCE7-964D-36019D03F2E3}"/>
          </ac:spMkLst>
        </pc:spChg>
      </pc:sldChg>
      <pc:sldChg chg="modSp add modAnim">
        <pc:chgData name="Nick Rochlin" userId="4738498f-c4f0-4880-9df3-ec86d190a53e" providerId="ADAL" clId="{03ECC5D6-17BA-48EA-9C69-C4DAB429366C}" dt="2025-05-06T17:15:41.815" v="554" actId="5793"/>
        <pc:sldMkLst>
          <pc:docMk/>
          <pc:sldMk cId="631122356" sldId="329"/>
        </pc:sldMkLst>
        <pc:spChg chg="mod">
          <ac:chgData name="Nick Rochlin" userId="4738498f-c4f0-4880-9df3-ec86d190a53e" providerId="ADAL" clId="{03ECC5D6-17BA-48EA-9C69-C4DAB429366C}" dt="2025-05-06T17:15:41.815" v="554" actId="5793"/>
          <ac:spMkLst>
            <pc:docMk/>
            <pc:sldMk cId="631122356" sldId="329"/>
            <ac:spMk id="123" creationId="{38AFEA5C-7B13-0987-E618-49247CF66F55}"/>
          </ac:spMkLst>
        </pc:spChg>
      </pc:sldChg>
      <pc:sldChg chg="addSp delSp modSp add mod delAnim">
        <pc:chgData name="Nick Rochlin" userId="4738498f-c4f0-4880-9df3-ec86d190a53e" providerId="ADAL" clId="{03ECC5D6-17BA-48EA-9C69-C4DAB429366C}" dt="2025-05-06T17:16:27.251" v="594" actId="1076"/>
        <pc:sldMkLst>
          <pc:docMk/>
          <pc:sldMk cId="3099142826" sldId="330"/>
        </pc:sldMkLst>
        <pc:spChg chg="add del mod">
          <ac:chgData name="Nick Rochlin" userId="4738498f-c4f0-4880-9df3-ec86d190a53e" providerId="ADAL" clId="{03ECC5D6-17BA-48EA-9C69-C4DAB429366C}" dt="2025-05-06T17:16:22.219" v="592" actId="478"/>
          <ac:spMkLst>
            <pc:docMk/>
            <pc:sldMk cId="3099142826" sldId="330"/>
            <ac:spMk id="3" creationId="{C97EEBB9-9B16-2817-6502-B42F5312D019}"/>
          </ac:spMkLst>
        </pc:spChg>
        <pc:spChg chg="mod">
          <ac:chgData name="Nick Rochlin" userId="4738498f-c4f0-4880-9df3-ec86d190a53e" providerId="ADAL" clId="{03ECC5D6-17BA-48EA-9C69-C4DAB429366C}" dt="2025-05-06T17:16:10.528" v="589" actId="20577"/>
          <ac:spMkLst>
            <pc:docMk/>
            <pc:sldMk cId="3099142826" sldId="330"/>
            <ac:spMk id="122" creationId="{2123A0D8-29D7-9526-7D9B-A3D02BD9335C}"/>
          </ac:spMkLst>
        </pc:spChg>
        <pc:spChg chg="del">
          <ac:chgData name="Nick Rochlin" userId="4738498f-c4f0-4880-9df3-ec86d190a53e" providerId="ADAL" clId="{03ECC5D6-17BA-48EA-9C69-C4DAB429366C}" dt="2025-05-06T17:16:15.274" v="590" actId="478"/>
          <ac:spMkLst>
            <pc:docMk/>
            <pc:sldMk cId="3099142826" sldId="330"/>
            <ac:spMk id="123" creationId="{E069F02F-F8EA-9B26-7912-B0F720641C42}"/>
          </ac:spMkLst>
        </pc:spChg>
        <pc:picChg chg="add mod">
          <ac:chgData name="Nick Rochlin" userId="4738498f-c4f0-4880-9df3-ec86d190a53e" providerId="ADAL" clId="{03ECC5D6-17BA-48EA-9C69-C4DAB429366C}" dt="2025-05-06T17:16:27.251" v="594" actId="1076"/>
          <ac:picMkLst>
            <pc:docMk/>
            <pc:sldMk cId="3099142826" sldId="330"/>
            <ac:picMk id="9218" creationId="{9E7F33AD-C80A-1EC5-FCD0-A02BC6A9D94F}"/>
          </ac:picMkLst>
        </pc:picChg>
      </pc:sldChg>
      <pc:sldChg chg="addSp delSp modSp add mod modAnim">
        <pc:chgData name="Nick Rochlin" userId="4738498f-c4f0-4880-9df3-ec86d190a53e" providerId="ADAL" clId="{03ECC5D6-17BA-48EA-9C69-C4DAB429366C}" dt="2025-05-06T17:17:22.909" v="649" actId="478"/>
        <pc:sldMkLst>
          <pc:docMk/>
          <pc:sldMk cId="2077886751" sldId="331"/>
        </pc:sldMkLst>
        <pc:spChg chg="mod">
          <ac:chgData name="Nick Rochlin" userId="4738498f-c4f0-4880-9df3-ec86d190a53e" providerId="ADAL" clId="{03ECC5D6-17BA-48EA-9C69-C4DAB429366C}" dt="2025-05-06T17:16:57.690" v="645" actId="20577"/>
          <ac:spMkLst>
            <pc:docMk/>
            <pc:sldMk cId="2077886751" sldId="331"/>
            <ac:spMk id="122" creationId="{1E8127BC-8E69-4CB4-12AE-A2881BFB2CF9}"/>
          </ac:spMkLst>
        </pc:spChg>
        <pc:spChg chg="mod">
          <ac:chgData name="Nick Rochlin" userId="4738498f-c4f0-4880-9df3-ec86d190a53e" providerId="ADAL" clId="{03ECC5D6-17BA-48EA-9C69-C4DAB429366C}" dt="2025-05-06T17:17:08.817" v="647" actId="255"/>
          <ac:spMkLst>
            <pc:docMk/>
            <pc:sldMk cId="2077886751" sldId="331"/>
            <ac:spMk id="123" creationId="{14680989-3926-67F9-89F7-91CF98BFE6E9}"/>
          </ac:spMkLst>
        </pc:spChg>
        <pc:picChg chg="add del">
          <ac:chgData name="Nick Rochlin" userId="4738498f-c4f0-4880-9df3-ec86d190a53e" providerId="ADAL" clId="{03ECC5D6-17BA-48EA-9C69-C4DAB429366C}" dt="2025-05-06T17:17:22.909" v="649" actId="478"/>
          <ac:picMkLst>
            <pc:docMk/>
            <pc:sldMk cId="2077886751" sldId="331"/>
            <ac:picMk id="14338" creationId="{5CFAB718-0F58-66D9-5A4E-8BDC3BF3FC16}"/>
          </ac:picMkLst>
        </pc:picChg>
      </pc:sldChg>
      <pc:sldChg chg="addSp delSp modSp add mod">
        <pc:chgData name="Nick Rochlin" userId="4738498f-c4f0-4880-9df3-ec86d190a53e" providerId="ADAL" clId="{03ECC5D6-17BA-48EA-9C69-C4DAB429366C}" dt="2025-05-06T17:17:52.401" v="659" actId="1076"/>
        <pc:sldMkLst>
          <pc:docMk/>
          <pc:sldMk cId="3869404952" sldId="332"/>
        </pc:sldMkLst>
        <pc:spChg chg="add del mod">
          <ac:chgData name="Nick Rochlin" userId="4738498f-c4f0-4880-9df3-ec86d190a53e" providerId="ADAL" clId="{03ECC5D6-17BA-48EA-9C69-C4DAB429366C}" dt="2025-05-06T17:17:38.565" v="656" actId="478"/>
          <ac:spMkLst>
            <pc:docMk/>
            <pc:sldMk cId="3869404952" sldId="332"/>
            <ac:spMk id="3" creationId="{61F50469-8725-0715-BDCD-BA0568416943}"/>
          </ac:spMkLst>
        </pc:spChg>
        <pc:spChg chg="add del mod">
          <ac:chgData name="Nick Rochlin" userId="4738498f-c4f0-4880-9df3-ec86d190a53e" providerId="ADAL" clId="{03ECC5D6-17BA-48EA-9C69-C4DAB429366C}" dt="2025-05-06T17:17:36.395" v="655" actId="478"/>
          <ac:spMkLst>
            <pc:docMk/>
            <pc:sldMk cId="3869404952" sldId="332"/>
            <ac:spMk id="5" creationId="{C3E83148-FFD5-8F92-3503-C1EB853E0237}"/>
          </ac:spMkLst>
        </pc:spChg>
        <pc:spChg chg="del">
          <ac:chgData name="Nick Rochlin" userId="4738498f-c4f0-4880-9df3-ec86d190a53e" providerId="ADAL" clId="{03ECC5D6-17BA-48EA-9C69-C4DAB429366C}" dt="2025-05-06T17:17:33.006" v="652" actId="478"/>
          <ac:spMkLst>
            <pc:docMk/>
            <pc:sldMk cId="3869404952" sldId="332"/>
            <ac:spMk id="122" creationId="{8FF821BC-AF80-FE3B-2530-E3402795115C}"/>
          </ac:spMkLst>
        </pc:spChg>
        <pc:spChg chg="del">
          <ac:chgData name="Nick Rochlin" userId="4738498f-c4f0-4880-9df3-ec86d190a53e" providerId="ADAL" clId="{03ECC5D6-17BA-48EA-9C69-C4DAB429366C}" dt="2025-05-06T17:17:30.569" v="651" actId="478"/>
          <ac:spMkLst>
            <pc:docMk/>
            <pc:sldMk cId="3869404952" sldId="332"/>
            <ac:spMk id="123" creationId="{46774ADE-EB59-DE6F-79A9-4A18B9C52216}"/>
          </ac:spMkLst>
        </pc:spChg>
        <pc:picChg chg="add mod">
          <ac:chgData name="Nick Rochlin" userId="4738498f-c4f0-4880-9df3-ec86d190a53e" providerId="ADAL" clId="{03ECC5D6-17BA-48EA-9C69-C4DAB429366C}" dt="2025-05-06T17:17:52.401" v="659" actId="1076"/>
          <ac:picMkLst>
            <pc:docMk/>
            <pc:sldMk cId="3869404952" sldId="332"/>
            <ac:picMk id="15362" creationId="{3A2DFC15-2E3F-1E19-4CF7-4374C151242B}"/>
          </ac:picMkLst>
        </pc:picChg>
      </pc:sldChg>
      <pc:sldChg chg="addSp delSp modSp add mod">
        <pc:chgData name="Nick Rochlin" userId="4738498f-c4f0-4880-9df3-ec86d190a53e" providerId="ADAL" clId="{03ECC5D6-17BA-48EA-9C69-C4DAB429366C}" dt="2025-05-06T17:18:35.157" v="716" actId="1076"/>
        <pc:sldMkLst>
          <pc:docMk/>
          <pc:sldMk cId="1073406210" sldId="333"/>
        </pc:sldMkLst>
        <pc:spChg chg="mod">
          <ac:chgData name="Nick Rochlin" userId="4738498f-c4f0-4880-9df3-ec86d190a53e" providerId="ADAL" clId="{03ECC5D6-17BA-48EA-9C69-C4DAB429366C}" dt="2025-05-06T17:18:20.508" v="710" actId="20577"/>
          <ac:spMkLst>
            <pc:docMk/>
            <pc:sldMk cId="1073406210" sldId="333"/>
            <ac:spMk id="122" creationId="{6B91BC09-40C7-790E-A9AE-64A36B6AE115}"/>
          </ac:spMkLst>
        </pc:spChg>
        <pc:picChg chg="del">
          <ac:chgData name="Nick Rochlin" userId="4738498f-c4f0-4880-9df3-ec86d190a53e" providerId="ADAL" clId="{03ECC5D6-17BA-48EA-9C69-C4DAB429366C}" dt="2025-05-06T17:18:11.373" v="661" actId="478"/>
          <ac:picMkLst>
            <pc:docMk/>
            <pc:sldMk cId="1073406210" sldId="333"/>
            <ac:picMk id="9218" creationId="{32EF63D5-FEC4-17C5-86A9-95DEC616B7B8}"/>
          </ac:picMkLst>
        </pc:picChg>
        <pc:picChg chg="add mod">
          <ac:chgData name="Nick Rochlin" userId="4738498f-c4f0-4880-9df3-ec86d190a53e" providerId="ADAL" clId="{03ECC5D6-17BA-48EA-9C69-C4DAB429366C}" dt="2025-05-06T17:18:35.157" v="716" actId="1076"/>
          <ac:picMkLst>
            <pc:docMk/>
            <pc:sldMk cId="1073406210" sldId="333"/>
            <ac:picMk id="16386" creationId="{7A0BF888-0369-CBE0-67A6-D50825EDB064}"/>
          </ac:picMkLst>
        </pc:picChg>
      </pc:sldChg>
      <pc:sldChg chg="addSp delSp modSp add mod">
        <pc:chgData name="Nick Rochlin" userId="4738498f-c4f0-4880-9df3-ec86d190a53e" providerId="ADAL" clId="{03ECC5D6-17BA-48EA-9C69-C4DAB429366C}" dt="2025-05-06T17:19:16.012" v="765" actId="22"/>
        <pc:sldMkLst>
          <pc:docMk/>
          <pc:sldMk cId="2623803971" sldId="334"/>
        </pc:sldMkLst>
        <pc:spChg chg="add del">
          <ac:chgData name="Nick Rochlin" userId="4738498f-c4f0-4880-9df3-ec86d190a53e" providerId="ADAL" clId="{03ECC5D6-17BA-48EA-9C69-C4DAB429366C}" dt="2025-05-06T17:19:16.012" v="765" actId="22"/>
          <ac:spMkLst>
            <pc:docMk/>
            <pc:sldMk cId="2623803971" sldId="334"/>
            <ac:spMk id="3" creationId="{BBA71858-F3B0-F967-2C7E-A39A0F663559}"/>
          </ac:spMkLst>
        </pc:spChg>
        <pc:spChg chg="mod">
          <ac:chgData name="Nick Rochlin" userId="4738498f-c4f0-4880-9df3-ec86d190a53e" providerId="ADAL" clId="{03ECC5D6-17BA-48EA-9C69-C4DAB429366C}" dt="2025-05-06T17:18:53.054" v="757" actId="20577"/>
          <ac:spMkLst>
            <pc:docMk/>
            <pc:sldMk cId="2623803971" sldId="334"/>
            <ac:spMk id="122" creationId="{ED47DDA3-F324-AED5-0090-FEB76084FD95}"/>
          </ac:spMkLst>
        </pc:spChg>
        <pc:spChg chg="mod">
          <ac:chgData name="Nick Rochlin" userId="4738498f-c4f0-4880-9df3-ec86d190a53e" providerId="ADAL" clId="{03ECC5D6-17BA-48EA-9C69-C4DAB429366C}" dt="2025-05-06T17:19:07.457" v="763" actId="5793"/>
          <ac:spMkLst>
            <pc:docMk/>
            <pc:sldMk cId="2623803971" sldId="334"/>
            <ac:spMk id="123" creationId="{A35A5AF7-C3A3-9325-6523-1147C7B88F83}"/>
          </ac:spMkLst>
        </pc:spChg>
      </pc:sldChg>
      <pc:sldChg chg="addSp delSp modSp add mod">
        <pc:chgData name="Nick Rochlin" userId="4738498f-c4f0-4880-9df3-ec86d190a53e" providerId="ADAL" clId="{03ECC5D6-17BA-48EA-9C69-C4DAB429366C}" dt="2025-05-06T17:19:36.966" v="775" actId="1076"/>
        <pc:sldMkLst>
          <pc:docMk/>
          <pc:sldMk cId="259121620" sldId="335"/>
        </pc:sldMkLst>
        <pc:spChg chg="add del mod">
          <ac:chgData name="Nick Rochlin" userId="4738498f-c4f0-4880-9df3-ec86d190a53e" providerId="ADAL" clId="{03ECC5D6-17BA-48EA-9C69-C4DAB429366C}" dt="2025-05-06T17:19:28.630" v="770" actId="478"/>
          <ac:spMkLst>
            <pc:docMk/>
            <pc:sldMk cId="259121620" sldId="335"/>
            <ac:spMk id="3" creationId="{3722DC8B-ECA9-9DA5-534D-EABFC0C1FF4B}"/>
          </ac:spMkLst>
        </pc:spChg>
        <pc:spChg chg="add del mod">
          <ac:chgData name="Nick Rochlin" userId="4738498f-c4f0-4880-9df3-ec86d190a53e" providerId="ADAL" clId="{03ECC5D6-17BA-48EA-9C69-C4DAB429366C}" dt="2025-05-06T17:19:29.635" v="771" actId="478"/>
          <ac:spMkLst>
            <pc:docMk/>
            <pc:sldMk cId="259121620" sldId="335"/>
            <ac:spMk id="5" creationId="{28F7D591-04A8-160E-132F-E5F8EB560DF8}"/>
          </ac:spMkLst>
        </pc:spChg>
        <pc:spChg chg="del">
          <ac:chgData name="Nick Rochlin" userId="4738498f-c4f0-4880-9df3-ec86d190a53e" providerId="ADAL" clId="{03ECC5D6-17BA-48EA-9C69-C4DAB429366C}" dt="2025-05-06T17:19:26.095" v="768" actId="478"/>
          <ac:spMkLst>
            <pc:docMk/>
            <pc:sldMk cId="259121620" sldId="335"/>
            <ac:spMk id="122" creationId="{FEDD1F55-C63C-BDAF-5DD4-1B096C116658}"/>
          </ac:spMkLst>
        </pc:spChg>
        <pc:spChg chg="del">
          <ac:chgData name="Nick Rochlin" userId="4738498f-c4f0-4880-9df3-ec86d190a53e" providerId="ADAL" clId="{03ECC5D6-17BA-48EA-9C69-C4DAB429366C}" dt="2025-05-06T17:19:24.700" v="767" actId="478"/>
          <ac:spMkLst>
            <pc:docMk/>
            <pc:sldMk cId="259121620" sldId="335"/>
            <ac:spMk id="123" creationId="{0C322F47-213F-6DAE-628F-DAB87C6F8194}"/>
          </ac:spMkLst>
        </pc:spChg>
        <pc:picChg chg="add mod">
          <ac:chgData name="Nick Rochlin" userId="4738498f-c4f0-4880-9df3-ec86d190a53e" providerId="ADAL" clId="{03ECC5D6-17BA-48EA-9C69-C4DAB429366C}" dt="2025-05-06T17:19:36.966" v="775" actId="1076"/>
          <ac:picMkLst>
            <pc:docMk/>
            <pc:sldMk cId="259121620" sldId="335"/>
            <ac:picMk id="17410" creationId="{89C49D27-1A8A-454A-5CC2-8A811454AA05}"/>
          </ac:picMkLst>
        </pc:picChg>
      </pc:sldChg>
      <pc:sldMasterChg chg="delSldLayout">
        <pc:chgData name="Nick Rochlin" userId="4738498f-c4f0-4880-9df3-ec86d190a53e" providerId="ADAL" clId="{03ECC5D6-17BA-48EA-9C69-C4DAB429366C}" dt="2025-05-06T17:19:53.541" v="796" actId="47"/>
        <pc:sldMasterMkLst>
          <pc:docMk/>
          <pc:sldMasterMk cId="0" sldId="2147483659"/>
        </pc:sldMasterMkLst>
        <pc:sldLayoutChg chg="del">
          <pc:chgData name="Nick Rochlin" userId="4738498f-c4f0-4880-9df3-ec86d190a53e" providerId="ADAL" clId="{03ECC5D6-17BA-48EA-9C69-C4DAB429366C}" dt="2025-05-06T17:19:53.541" v="796" actId="47"/>
          <pc:sldLayoutMkLst>
            <pc:docMk/>
            <pc:sldMasterMk cId="0" sldId="2147483659"/>
            <pc:sldLayoutMk cId="0" sldId="214748365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CA" dirty="0"/>
              <a:t>This is meant to provide a roadmap for what we’ll be doing this week, and the tools we’ll be using to support these activities.  Because this is just an introduction, I’m not going to be speaking to things in a fulsome way, but rather giving a teaser of what you can expect to be covered during the week.</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CFEA74F5-3066-D9B4-CA08-8C456CE751E4}"/>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0A644420-9F59-A109-16C9-DA7DFCBAE1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DB86CB7B-5772-81FA-1E66-2BA363B68C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10822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93A44B48-DC41-F6DA-F8F4-1EDA51BC8EA7}"/>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7235C270-6946-068B-3037-B3F82F250E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157C20E0-A877-0205-C79D-2BDC624451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7501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010569D4-B4F4-E1E3-79BA-D5D559F509AB}"/>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9D4F7D0D-0602-68F4-D639-515A98E516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65E39E93-1CBA-B8B8-1215-3B920DD4BD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96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49D5BC1F-D889-BB33-5848-3A127EFE67D4}"/>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8196572C-D29E-662B-1928-02E977EE75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846B0298-EA7B-AFF4-3C9A-460F38FF56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9068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C634FC3C-C3E5-4C08-4B72-192EC3B995EA}"/>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B48E1626-9331-C9FC-5C3D-53960710B0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AB9D24FD-A68E-3EA6-8BE5-3E1CCD6CFA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7742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e9c125332f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e9c125332f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720b328c47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Cross-cutting policies: things like ethics, open access</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E636CAE-075E-DADA-2E7E-5266287722A6}"/>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D112A9FC-E888-7D84-BA67-9ADEF4A0963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FA549562-3082-E927-0A08-B59E586F27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2817832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AE6B36-43A9-00E0-9219-DC81C7C98160}"/>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87C4FB1D-4D7A-5EDC-97F2-2802E76C58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5462CB6D-1ABD-BC32-D2B8-F2F932597F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1768549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e9c125332f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edff47aab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dff47aa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Introduce ourselves, make sure we mention being co-chairs of NTEG</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CBB7414-762F-DB00-45FA-1671485B76F6}"/>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FAB03B6C-0F4A-2F96-1A57-1F51387519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4C67D682-72D5-3AB4-AFED-62E9CF5504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12803922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8FE84CFD-0206-844A-9001-4590B8F2F142}"/>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2636391C-F89F-503E-C7C6-F231659C48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B35DF0AA-F9E5-15F1-B573-88E3CB80A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52691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EEFFA26-CAAA-2666-41AE-8ED831C3700A}"/>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C648FF9D-A636-8F46-B5A8-FD152FC1C9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C3E7B7E2-3A4B-AD0C-33CF-D8A8B441BA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4039123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A7A66CE5-8270-129C-A985-3F0F881A1D98}"/>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BAA900AC-1881-6247-6D01-ABEFA0432D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7CFC0D0F-9D45-249B-1607-9221713F9E9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6183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E58C9E5E-640F-BD89-CB6E-7AA963DFC8D4}"/>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31E96A2A-4CF0-E7F5-D8E4-9119F13876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FAD18E58-EDE4-9E34-CDD6-2DC3D123EB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49707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D331CD04-053E-B8E3-CF8E-863F49ED67DE}"/>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2E6D9F3A-80E5-03BA-3C1A-30EE23816B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D4B15638-1059-728D-7E58-A5B57713B8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3827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098A320-A407-0D31-FA22-B4B826C7A925}"/>
            </a:ext>
          </a:extLst>
        </p:cNvPr>
        <p:cNvGrpSpPr/>
        <p:nvPr/>
      </p:nvGrpSpPr>
      <p:grpSpPr>
        <a:xfrm>
          <a:off x="0" y="0"/>
          <a:ext cx="0" cy="0"/>
          <a:chOff x="0" y="0"/>
          <a:chExt cx="0" cy="0"/>
        </a:xfrm>
      </p:grpSpPr>
      <p:sp>
        <p:nvSpPr>
          <p:cNvPr id="107" name="Google Shape;107;g2720b328c47_0_82:notes">
            <a:extLst>
              <a:ext uri="{FF2B5EF4-FFF2-40B4-BE49-F238E27FC236}">
                <a16:creationId xmlns:a16="http://schemas.microsoft.com/office/drawing/2014/main" id="{A63969BC-E88B-F91A-FFE3-607885E542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720b328c47_0_82:notes">
            <a:extLst>
              <a:ext uri="{FF2B5EF4-FFF2-40B4-BE49-F238E27FC236}">
                <a16:creationId xmlns:a16="http://schemas.microsoft.com/office/drawing/2014/main" id="{CBB2CD47-2020-AA38-7F59-5AC8035CD7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Cross-cutting policies: things like ethics, open access</a:t>
            </a:r>
            <a:endParaRPr/>
          </a:p>
        </p:txBody>
      </p:sp>
    </p:spTree>
    <p:extLst>
      <p:ext uri="{BB962C8B-B14F-4D97-AF65-F5344CB8AC3E}">
        <p14:creationId xmlns:p14="http://schemas.microsoft.com/office/powerpoint/2010/main" val="23181939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D500FF46-5722-18E5-3529-D0558BFF3732}"/>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A72FD24B-E29B-46B0-52FC-701A02B021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289820CA-5E2E-E364-8B5B-9AA6D6C57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731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6B44EE66-AB18-9FE5-4ACD-D394AC53FB09}"/>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9E103F6E-3D4A-4698-CF21-A1F517AA8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B706BC0E-4DD2-EF52-2898-CEA24833C5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60083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B0C6C608-6513-A0D2-EAFE-C811D593CE76}"/>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DC0DD489-773C-DBDB-DD55-A104CD29C9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198091E9-0CD6-125C-5028-3376201A3B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0479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720b328c47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13EDCAE1-EFE7-951F-1A9E-F1E6CAD4DDD8}"/>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D731E95A-394F-C6CD-0CD2-967A642B8A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310F229D-E015-539B-BD7E-1139356D55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5811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E1909A6F-739C-F492-4A2B-B9C2793858AA}"/>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699A59EE-4A39-E36B-3708-3C35C57894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0E581E1C-0F84-D8B2-3512-6C523424D2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7834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1F43902F-42E9-DF55-37F2-459832AC4827}"/>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21805955-B0FB-9B0F-86DD-00642B6DC52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EF9E3032-E2C4-A52C-68E7-DB276CABCE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46196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BD132A88-3ACB-FD9E-E456-1DC0B7FCC5AC}"/>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D9C45CD1-22CE-2904-5B1C-0D65B23618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B00CCA47-641A-4AE6-9AB2-7A76C360B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5995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a:extLst>
            <a:ext uri="{FF2B5EF4-FFF2-40B4-BE49-F238E27FC236}">
              <a16:creationId xmlns:a16="http://schemas.microsoft.com/office/drawing/2014/main" id="{2FFDD6BB-09CF-5758-499E-0AB39295496F}"/>
            </a:ext>
          </a:extLst>
        </p:cNvPr>
        <p:cNvGrpSpPr/>
        <p:nvPr/>
      </p:nvGrpSpPr>
      <p:grpSpPr>
        <a:xfrm>
          <a:off x="0" y="0"/>
          <a:ext cx="0" cy="0"/>
          <a:chOff x="0" y="0"/>
          <a:chExt cx="0" cy="0"/>
        </a:xfrm>
      </p:grpSpPr>
      <p:sp>
        <p:nvSpPr>
          <p:cNvPr id="119" name="Google Shape;119;g2e9c125332f_0_7:notes">
            <a:extLst>
              <a:ext uri="{FF2B5EF4-FFF2-40B4-BE49-F238E27FC236}">
                <a16:creationId xmlns:a16="http://schemas.microsoft.com/office/drawing/2014/main" id="{26053115-9596-C0EC-331C-79E0B077ED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e9c125332f_0_7:notes">
            <a:extLst>
              <a:ext uri="{FF2B5EF4-FFF2-40B4-BE49-F238E27FC236}">
                <a16:creationId xmlns:a16="http://schemas.microsoft.com/office/drawing/2014/main" id="{904C163F-9BB4-25B0-F5F0-A8DF84EB7D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80551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2edad19bf4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2edad19bf4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9BFAEE8A-1E4D-2389-C470-E814CBE72397}"/>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8199BA3A-906E-D568-DC7C-4710BF7CC2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7F46F765-1126-2DD2-BF44-CB9BCBC538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34118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B93279A6-F8D5-5143-3C11-9D2C1FD3C1F7}"/>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79CA95BC-6798-2BAB-5BF3-A8E6FCDE61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F11FB573-854D-8019-80A4-FD1E5896AD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5026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792BA817-EDBD-72FA-294B-69A97E79A8AD}"/>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5866332E-5C9A-33B3-C54E-AA2C7F6549F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05A115E7-81D7-DF1A-2376-2856AA0870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6183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CBBA8A5E-24D4-3608-E260-786B25F30EB4}"/>
            </a:ext>
          </a:extLst>
        </p:cNvPr>
        <p:cNvGrpSpPr/>
        <p:nvPr/>
      </p:nvGrpSpPr>
      <p:grpSpPr>
        <a:xfrm>
          <a:off x="0" y="0"/>
          <a:ext cx="0" cy="0"/>
          <a:chOff x="0" y="0"/>
          <a:chExt cx="0" cy="0"/>
        </a:xfrm>
      </p:grpSpPr>
      <p:sp>
        <p:nvSpPr>
          <p:cNvPr id="97" name="Google Shape;97;g2edff47aabf_0_0:notes">
            <a:extLst>
              <a:ext uri="{FF2B5EF4-FFF2-40B4-BE49-F238E27FC236}">
                <a16:creationId xmlns:a16="http://schemas.microsoft.com/office/drawing/2014/main" id="{DABB9DC9-E5B3-F956-C051-46452DF4AF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edff47aabf_0_0:notes">
            <a:extLst>
              <a:ext uri="{FF2B5EF4-FFF2-40B4-BE49-F238E27FC236}">
                <a16:creationId xmlns:a16="http://schemas.microsoft.com/office/drawing/2014/main" id="{490AD19A-DCBC-E364-3CC0-B910543873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Introduce ourselves, make sure we mention being co-chairs of NTEG</a:t>
            </a:r>
            <a:endParaRPr/>
          </a:p>
        </p:txBody>
      </p:sp>
    </p:spTree>
    <p:extLst>
      <p:ext uri="{BB962C8B-B14F-4D97-AF65-F5344CB8AC3E}">
        <p14:creationId xmlns:p14="http://schemas.microsoft.com/office/powerpoint/2010/main" val="165517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A91B900C-EFF8-F458-9AFC-318EF56E4074}"/>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939E4D70-6AF8-C4A5-06D4-DC73272B61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68578D25-D893-0F61-8449-495B8E0675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9941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a:extLst>
            <a:ext uri="{FF2B5EF4-FFF2-40B4-BE49-F238E27FC236}">
              <a16:creationId xmlns:a16="http://schemas.microsoft.com/office/drawing/2014/main" id="{7D7963C6-E984-3220-51BF-A3CADA5BC4C9}"/>
            </a:ext>
          </a:extLst>
        </p:cNvPr>
        <p:cNvGrpSpPr/>
        <p:nvPr/>
      </p:nvGrpSpPr>
      <p:grpSpPr>
        <a:xfrm>
          <a:off x="0" y="0"/>
          <a:ext cx="0" cy="0"/>
          <a:chOff x="0" y="0"/>
          <a:chExt cx="0" cy="0"/>
        </a:xfrm>
      </p:grpSpPr>
      <p:sp>
        <p:nvSpPr>
          <p:cNvPr id="91" name="Google Shape;91;g2720b328c47_0_77:notes">
            <a:extLst>
              <a:ext uri="{FF2B5EF4-FFF2-40B4-BE49-F238E27FC236}">
                <a16:creationId xmlns:a16="http://schemas.microsoft.com/office/drawing/2014/main" id="{34F6F2CE-4B7B-4484-6BD6-5483E26A87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720b328c47_0_77:notes">
            <a:extLst>
              <a:ext uri="{FF2B5EF4-FFF2-40B4-BE49-F238E27FC236}">
                <a16:creationId xmlns:a16="http://schemas.microsoft.com/office/drawing/2014/main" id="{D5F1C4D8-252B-FD51-CCED-C98428B296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45172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www.r-bloggers.com/2021/05/learning-guide-introduction-to-the-tidyverse-one-day-workshop/"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idyverse.org/"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telapps.london.edu/analytics_with_R/tidyverse.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telapps.london.edu/analytics_with_R/tidyverse.htm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telapps.london.edu/analytics_with_R/tidyverse.htm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telapps.london.edu/analytics_with_R/tidyverse.html"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hyperlink" Target="https://telapps.london.edu/analytics_with_R/tidyverse.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osf.io/"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borealisdata.ca/" TargetMode="External"/><Relationship Id="rId4" Type="http://schemas.openxmlformats.org/officeDocument/2006/relationships/hyperlink" Target="https://posit.co/download/rstudio-desktop/"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3000" dirty="0"/>
              <a:t>Workflow for the Week</a:t>
            </a:r>
            <a:endParaRPr sz="2700" dirty="0"/>
          </a:p>
        </p:txBody>
      </p:sp>
      <p:sp>
        <p:nvSpPr>
          <p:cNvPr id="2" name="Google Shape;87;p13">
            <a:extLst>
              <a:ext uri="{FF2B5EF4-FFF2-40B4-BE49-F238E27FC236}">
                <a16:creationId xmlns:a16="http://schemas.microsoft.com/office/drawing/2014/main" id="{78A65537-86E7-8BF1-9143-EB173424621F}"/>
              </a:ext>
            </a:extLst>
          </p:cNvPr>
          <p:cNvSpPr txBox="1">
            <a:spLocks noGrp="1"/>
          </p:cNvSpPr>
          <p:nvPr>
            <p:ph type="subTitle" idx="1"/>
          </p:nvPr>
        </p:nvSpPr>
        <p:spPr>
          <a:xfrm>
            <a:off x="727950" y="2154800"/>
            <a:ext cx="7688100" cy="107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Nick Rochlin, University of Victoria</a:t>
            </a:r>
          </a:p>
          <a:p>
            <a:pPr marL="0" lvl="0" indent="0" algn="l" rtl="0">
              <a:spcBef>
                <a:spcPts val="0"/>
              </a:spcBef>
              <a:spcAft>
                <a:spcPts val="0"/>
              </a:spcAft>
              <a:buNone/>
            </a:pPr>
            <a:r>
              <a:rPr lang="en-US" dirty="0"/>
              <a:t>RDM Jumpstart</a:t>
            </a:r>
          </a:p>
          <a:p>
            <a:pPr marL="0" lvl="0" indent="0" algn="l" rtl="0">
              <a:spcBef>
                <a:spcPts val="0"/>
              </a:spcBef>
              <a:spcAft>
                <a:spcPts val="0"/>
              </a:spcAft>
              <a:buNone/>
            </a:pPr>
            <a:r>
              <a:rPr lang="en-US" dirty="0"/>
              <a:t>May 12,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43C328CC-A038-89B3-FF94-104EC6A5367A}"/>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AA1CF29C-A162-BFE4-062A-94D8A7FF985A}"/>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Data Science Workflow</a:t>
            </a:r>
            <a:endParaRPr dirty="0"/>
          </a:p>
        </p:txBody>
      </p:sp>
      <p:pic>
        <p:nvPicPr>
          <p:cNvPr id="4098" name="Picture 2">
            <a:extLst>
              <a:ext uri="{FF2B5EF4-FFF2-40B4-BE49-F238E27FC236}">
                <a16:creationId xmlns:a16="http://schemas.microsoft.com/office/drawing/2014/main" id="{15E8FFBB-D1E1-E338-12E8-88160EE41B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1861" y="2314266"/>
            <a:ext cx="5320278" cy="19507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59B334-7180-B59A-2CEA-049C0C2DD9EF}"/>
              </a:ext>
            </a:extLst>
          </p:cNvPr>
          <p:cNvSpPr txBox="1"/>
          <p:nvPr/>
        </p:nvSpPr>
        <p:spPr>
          <a:xfrm>
            <a:off x="8236045" y="4710116"/>
            <a:ext cx="798162" cy="646331"/>
          </a:xfrm>
          <a:prstGeom prst="rect">
            <a:avLst/>
          </a:prstGeom>
          <a:noFill/>
        </p:spPr>
        <p:txBody>
          <a:bodyPr wrap="square">
            <a:spAutoFit/>
          </a:bodyPr>
          <a:lstStyle/>
          <a:p>
            <a:pPr rtl="0">
              <a:buNone/>
            </a:pPr>
            <a:r>
              <a:rPr lang="en-CA" sz="800" b="0" i="0" u="sng" strike="noStrike" dirty="0">
                <a:solidFill>
                  <a:srgbClr val="0097A7"/>
                </a:solidFill>
                <a:effectLst/>
                <a:latin typeface="Arial" panose="020B0604020202020204" pitchFamily="34" charset="0"/>
                <a:hlinkClick r:id="rId4"/>
              </a:rPr>
              <a:t>source</a:t>
            </a:r>
            <a:endParaRPr lang="en-CA" sz="800" b="0" dirty="0">
              <a:effectLst/>
            </a:endParaRPr>
          </a:p>
          <a:p>
            <a:pPr>
              <a:buNone/>
            </a:pPr>
            <a:br>
              <a:rPr lang="en-CA" dirty="0"/>
            </a:br>
            <a:endParaRPr lang="en-CA" dirty="0"/>
          </a:p>
        </p:txBody>
      </p:sp>
    </p:spTree>
    <p:extLst>
      <p:ext uri="{BB962C8B-B14F-4D97-AF65-F5344CB8AC3E}">
        <p14:creationId xmlns:p14="http://schemas.microsoft.com/office/powerpoint/2010/main" val="3989633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EBBD60CE-0985-F923-0CA9-11AA794E40F3}"/>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A7F8ED18-AAC3-E75C-69BA-B7B5A4C86443}"/>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endParaRPr dirty="0"/>
          </a:p>
        </p:txBody>
      </p:sp>
      <p:sp>
        <p:nvSpPr>
          <p:cNvPr id="95" name="Google Shape;95;p14">
            <a:extLst>
              <a:ext uri="{FF2B5EF4-FFF2-40B4-BE49-F238E27FC236}">
                <a16:creationId xmlns:a16="http://schemas.microsoft.com/office/drawing/2014/main" id="{F9486355-210F-8908-FB49-2165C7486B5E}"/>
              </a:ext>
            </a:extLst>
          </p:cNvPr>
          <p:cNvSpPr txBox="1">
            <a:spLocks noGrp="1"/>
          </p:cNvSpPr>
          <p:nvPr>
            <p:ph type="body" idx="1"/>
          </p:nvPr>
        </p:nvSpPr>
        <p:spPr>
          <a:xfrm>
            <a:off x="729450" y="2078875"/>
            <a:ext cx="7688700" cy="2958074"/>
          </a:xfrm>
          <a:prstGeom prst="rect">
            <a:avLst/>
          </a:prstGeom>
        </p:spPr>
        <p:txBody>
          <a:bodyPr spcFirstLastPara="1" wrap="square" lIns="91425" tIns="91425" rIns="91425" bIns="91425" anchor="t" anchorCtr="0">
            <a:normAutofit/>
          </a:bodyPr>
          <a:lstStyle/>
          <a:p>
            <a:pPr marL="406400" indent="-285750">
              <a:buSzPts val="1700"/>
            </a:pPr>
            <a:r>
              <a:rPr lang="en-US" sz="1700" dirty="0"/>
              <a:t>An open-source programming language designed for data manipulation, statistical analysis, and visualization.</a:t>
            </a:r>
          </a:p>
          <a:p>
            <a:pPr marL="120650" indent="0">
              <a:buSzPts val="1700"/>
              <a:buNone/>
            </a:pPr>
            <a:endParaRPr lang="en-US" sz="1700" dirty="0"/>
          </a:p>
        </p:txBody>
      </p:sp>
    </p:spTree>
    <p:extLst>
      <p:ext uri="{BB962C8B-B14F-4D97-AF65-F5344CB8AC3E}">
        <p14:creationId xmlns:p14="http://schemas.microsoft.com/office/powerpoint/2010/main" val="1077536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87554EE8-AE49-2869-5BD1-8FA4EBA01216}"/>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802438BC-CE8A-E3CF-DA17-9FC75A8CE367}"/>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RStudio</a:t>
            </a:r>
            <a:endParaRPr dirty="0"/>
          </a:p>
        </p:txBody>
      </p:sp>
      <p:sp>
        <p:nvSpPr>
          <p:cNvPr id="95" name="Google Shape;95;p14">
            <a:extLst>
              <a:ext uri="{FF2B5EF4-FFF2-40B4-BE49-F238E27FC236}">
                <a16:creationId xmlns:a16="http://schemas.microsoft.com/office/drawing/2014/main" id="{13DF172B-09B1-A506-B341-D4186197F916}"/>
              </a:ext>
            </a:extLst>
          </p:cNvPr>
          <p:cNvSpPr txBox="1">
            <a:spLocks noGrp="1"/>
          </p:cNvSpPr>
          <p:nvPr>
            <p:ph type="body" idx="1"/>
          </p:nvPr>
        </p:nvSpPr>
        <p:spPr>
          <a:xfrm>
            <a:off x="729450" y="2078875"/>
            <a:ext cx="7688700" cy="2958074"/>
          </a:xfrm>
          <a:prstGeom prst="rect">
            <a:avLst/>
          </a:prstGeom>
        </p:spPr>
        <p:txBody>
          <a:bodyPr spcFirstLastPara="1" wrap="square" lIns="91425" tIns="91425" rIns="91425" bIns="91425" anchor="t" anchorCtr="0">
            <a:normAutofit/>
          </a:bodyPr>
          <a:lstStyle/>
          <a:p>
            <a:pPr marL="406400" indent="-285750">
              <a:buSzPts val="1700"/>
            </a:pPr>
            <a:r>
              <a:rPr lang="en-US" sz="1700" dirty="0"/>
              <a:t>While R is the programming language, RStudio is an Integrated Development Environment (IDE), which is a fancy term for a software application that makes writing scripts R much more user-friendly.</a:t>
            </a:r>
          </a:p>
          <a:p>
            <a:pPr marL="120650" indent="0">
              <a:buSzPts val="1700"/>
              <a:buNone/>
            </a:pPr>
            <a:endParaRPr lang="en-US" sz="1700" dirty="0"/>
          </a:p>
        </p:txBody>
      </p:sp>
    </p:spTree>
    <p:extLst>
      <p:ext uri="{BB962C8B-B14F-4D97-AF65-F5344CB8AC3E}">
        <p14:creationId xmlns:p14="http://schemas.microsoft.com/office/powerpoint/2010/main" val="3326325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ED37F079-1077-EF3D-4B0E-344353A07235}"/>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50532B17-A7A3-B523-B6CD-273C116CF989}"/>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RStudio</a:t>
            </a:r>
            <a:endParaRPr dirty="0"/>
          </a:p>
        </p:txBody>
      </p:sp>
      <p:sp>
        <p:nvSpPr>
          <p:cNvPr id="95" name="Google Shape;95;p14">
            <a:extLst>
              <a:ext uri="{FF2B5EF4-FFF2-40B4-BE49-F238E27FC236}">
                <a16:creationId xmlns:a16="http://schemas.microsoft.com/office/drawing/2014/main" id="{FF11BA37-1845-747E-F426-58B07DAC7A38}"/>
              </a:ext>
            </a:extLst>
          </p:cNvPr>
          <p:cNvSpPr txBox="1">
            <a:spLocks noGrp="1"/>
          </p:cNvSpPr>
          <p:nvPr>
            <p:ph type="body" idx="1"/>
          </p:nvPr>
        </p:nvSpPr>
        <p:spPr>
          <a:xfrm>
            <a:off x="729450" y="2078875"/>
            <a:ext cx="7688700" cy="2958074"/>
          </a:xfrm>
          <a:prstGeom prst="rect">
            <a:avLst/>
          </a:prstGeom>
        </p:spPr>
        <p:txBody>
          <a:bodyPr spcFirstLastPara="1" wrap="square" lIns="91425" tIns="91425" rIns="91425" bIns="91425" anchor="t" anchorCtr="0">
            <a:normAutofit/>
          </a:bodyPr>
          <a:lstStyle/>
          <a:p>
            <a:pPr marL="406400" indent="-285750">
              <a:buSzPts val="1700"/>
            </a:pPr>
            <a:r>
              <a:rPr lang="en-US" sz="1700" dirty="0"/>
              <a:t>A analogy:</a:t>
            </a:r>
          </a:p>
          <a:p>
            <a:pPr marL="863600" lvl="1" indent="-285750">
              <a:buSzPts val="1700"/>
            </a:pPr>
            <a:r>
              <a:rPr lang="en-US" sz="1500" dirty="0"/>
              <a:t>You are writing a document in Microsoft Word.  In this case, the plain human language that you are typing would be R, and Microsoft Word, which is the software that allows you to view, format, add visuals, and save your work, is RStudio.  </a:t>
            </a:r>
          </a:p>
          <a:p>
            <a:pPr marL="577850" lvl="1" indent="0">
              <a:buSzPts val="1700"/>
              <a:buNone/>
            </a:pPr>
            <a:endParaRPr lang="en-US" sz="1500" dirty="0"/>
          </a:p>
          <a:p>
            <a:pPr marL="406400" indent="-285750">
              <a:buSzPts val="1700"/>
            </a:pPr>
            <a:r>
              <a:rPr lang="en-US" sz="1700" dirty="0"/>
              <a:t>In the morning of day 2 we’ll do a session on using Excel vs. a coding language like R, and then we’ll jump into R and RStudio in the afternoon.</a:t>
            </a:r>
          </a:p>
          <a:p>
            <a:pPr marL="406400" indent="-285750">
              <a:buSzPts val="1700"/>
            </a:pPr>
            <a:endParaRPr lang="en-US" sz="1700" dirty="0"/>
          </a:p>
        </p:txBody>
      </p:sp>
    </p:spTree>
    <p:extLst>
      <p:ext uri="{BB962C8B-B14F-4D97-AF65-F5344CB8AC3E}">
        <p14:creationId xmlns:p14="http://schemas.microsoft.com/office/powerpoint/2010/main" val="3207705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04EBCDCB-24D8-6901-44CB-10414811039C}"/>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425CF795-5C7F-EE73-A3B3-71C4A540DAE6}"/>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RStudio</a:t>
            </a:r>
            <a:endParaRPr dirty="0"/>
          </a:p>
        </p:txBody>
      </p:sp>
      <p:pic>
        <p:nvPicPr>
          <p:cNvPr id="6146" name="Picture 2">
            <a:extLst>
              <a:ext uri="{FF2B5EF4-FFF2-40B4-BE49-F238E27FC236}">
                <a16:creationId xmlns:a16="http://schemas.microsoft.com/office/drawing/2014/main" id="{06B67E3B-41E1-163F-9431-EC643431BD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9763" y="1076881"/>
            <a:ext cx="6710172" cy="378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621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Across the Tidyverse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hlinkClick r:id="rId3"/>
              </a:rPr>
              <a:t>The Tidyverse</a:t>
            </a:r>
            <a:endParaRPr dirty="0"/>
          </a:p>
        </p:txBody>
      </p:sp>
      <p:sp>
        <p:nvSpPr>
          <p:cNvPr id="111" name="Google Shape;111;p1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36550" algn="l" rtl="0">
              <a:spcBef>
                <a:spcPts val="0"/>
              </a:spcBef>
              <a:spcAft>
                <a:spcPts val="0"/>
              </a:spcAft>
              <a:buSzPts val="1700"/>
              <a:buChar char="●"/>
            </a:pPr>
            <a:r>
              <a:rPr lang="en-US" sz="1700" dirty="0"/>
              <a:t>A group of R “packages” for data manipulation, exploration, and visualization.</a:t>
            </a:r>
          </a:p>
          <a:p>
            <a:pPr marL="457200" lvl="0" indent="-336550" algn="l" rtl="0">
              <a:spcBef>
                <a:spcPts val="0"/>
              </a:spcBef>
              <a:spcAft>
                <a:spcPts val="0"/>
              </a:spcAft>
              <a:buSzPts val="1700"/>
              <a:buChar char="●"/>
            </a:pPr>
            <a:r>
              <a:rPr lang="en-US" sz="1700" dirty="0"/>
              <a:t>Focused on the connections between the activities of reproducible workflows.</a:t>
            </a:r>
          </a:p>
          <a:p>
            <a:pPr marL="457200" lvl="0" indent="-336550" algn="l" rtl="0">
              <a:spcBef>
                <a:spcPts val="0"/>
              </a:spcBef>
              <a:spcAft>
                <a:spcPts val="0"/>
              </a:spcAft>
              <a:buSzPts val="1700"/>
              <a:buChar char="●"/>
            </a:pPr>
            <a:r>
              <a:rPr lang="en-US" sz="1700" dirty="0"/>
              <a:t>Provides a good reference point for those new to coding to engage with coding.</a:t>
            </a:r>
            <a:endParaRPr sz="17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5B7ACAD-50C8-2F23-9335-ED34002A095B}"/>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2348A78C-2917-D4FF-4EAB-16EF4FE8E6CD}"/>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Data Science Workflow with Tidyverse</a:t>
            </a:r>
            <a:endParaRPr dirty="0"/>
          </a:p>
        </p:txBody>
      </p:sp>
      <p:pic>
        <p:nvPicPr>
          <p:cNvPr id="7170" name="Picture 2">
            <a:extLst>
              <a:ext uri="{FF2B5EF4-FFF2-40B4-BE49-F238E27FC236}">
                <a16:creationId xmlns:a16="http://schemas.microsoft.com/office/drawing/2014/main" id="{8D0A8A33-AF75-75D8-5DA5-C41D035EF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27" y="1953687"/>
            <a:ext cx="5399545" cy="298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8023507-DCE6-7529-A145-9863D2D1AD78}"/>
              </a:ext>
            </a:extLst>
          </p:cNvPr>
          <p:cNvSpPr txBox="1"/>
          <p:nvPr/>
        </p:nvSpPr>
        <p:spPr>
          <a:xfrm>
            <a:off x="8144359" y="4726463"/>
            <a:ext cx="999641" cy="646331"/>
          </a:xfrm>
          <a:prstGeom prst="rect">
            <a:avLst/>
          </a:prstGeom>
          <a:noFill/>
        </p:spPr>
        <p:txBody>
          <a:bodyPr wrap="square">
            <a:spAutoFit/>
          </a:bodyPr>
          <a:lstStyle/>
          <a:p>
            <a:pPr rtl="0">
              <a:buNone/>
            </a:pPr>
            <a:r>
              <a:rPr lang="en-CA" sz="800" b="0" i="0" u="sng" strike="noStrike" dirty="0">
                <a:solidFill>
                  <a:srgbClr val="0097A7"/>
                </a:solidFill>
                <a:effectLst/>
                <a:latin typeface="Arial" panose="020B0604020202020204" pitchFamily="34" charset="0"/>
                <a:hlinkClick r:id="rId4"/>
              </a:rPr>
              <a:t>source</a:t>
            </a:r>
            <a:endParaRPr lang="en-CA" sz="800" b="0" dirty="0">
              <a:effectLst/>
            </a:endParaRPr>
          </a:p>
          <a:p>
            <a:pPr>
              <a:buNone/>
            </a:pPr>
            <a:br>
              <a:rPr lang="en-CA" dirty="0"/>
            </a:br>
            <a:endParaRPr lang="en-CA" dirty="0"/>
          </a:p>
        </p:txBody>
      </p:sp>
    </p:spTree>
    <p:extLst>
      <p:ext uri="{BB962C8B-B14F-4D97-AF65-F5344CB8AC3E}">
        <p14:creationId xmlns:p14="http://schemas.microsoft.com/office/powerpoint/2010/main" val="3422767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D12B90E-9CA4-3619-EB5D-0E63F927EEE6}"/>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BEAFB149-F18B-6A2E-FFBD-F18A0AF2C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27" y="1953687"/>
            <a:ext cx="5399545" cy="298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51D1C25-3528-B275-29B3-5E1CB53CF1AB}"/>
              </a:ext>
            </a:extLst>
          </p:cNvPr>
          <p:cNvSpPr txBox="1"/>
          <p:nvPr/>
        </p:nvSpPr>
        <p:spPr>
          <a:xfrm>
            <a:off x="8144359" y="4726463"/>
            <a:ext cx="999641" cy="646331"/>
          </a:xfrm>
          <a:prstGeom prst="rect">
            <a:avLst/>
          </a:prstGeom>
          <a:noFill/>
        </p:spPr>
        <p:txBody>
          <a:bodyPr wrap="square">
            <a:spAutoFit/>
          </a:bodyPr>
          <a:lstStyle/>
          <a:p>
            <a:pPr rtl="0">
              <a:buNone/>
            </a:pPr>
            <a:r>
              <a:rPr lang="en-CA" sz="800" b="0" i="0" u="sng" strike="noStrike" dirty="0">
                <a:solidFill>
                  <a:srgbClr val="0097A7"/>
                </a:solidFill>
                <a:effectLst/>
                <a:latin typeface="Arial" panose="020B0604020202020204" pitchFamily="34" charset="0"/>
                <a:hlinkClick r:id="rId4"/>
              </a:rPr>
              <a:t>source</a:t>
            </a:r>
            <a:endParaRPr lang="en-CA" sz="800" b="0" dirty="0">
              <a:effectLst/>
            </a:endParaRPr>
          </a:p>
          <a:p>
            <a:pPr>
              <a:buNone/>
            </a:pPr>
            <a:br>
              <a:rPr lang="en-CA" dirty="0"/>
            </a:br>
            <a:endParaRPr lang="en-CA" dirty="0"/>
          </a:p>
        </p:txBody>
      </p:sp>
      <p:sp>
        <p:nvSpPr>
          <p:cNvPr id="2" name="Rectangle 1">
            <a:extLst>
              <a:ext uri="{FF2B5EF4-FFF2-40B4-BE49-F238E27FC236}">
                <a16:creationId xmlns:a16="http://schemas.microsoft.com/office/drawing/2014/main" id="{3068E8A3-3EFA-D3FC-ACAA-290596E63422}"/>
              </a:ext>
            </a:extLst>
          </p:cNvPr>
          <p:cNvSpPr/>
          <p:nvPr/>
        </p:nvSpPr>
        <p:spPr>
          <a:xfrm>
            <a:off x="1759058" y="2115519"/>
            <a:ext cx="999641" cy="1022888"/>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Google Shape;122;p19">
            <a:extLst>
              <a:ext uri="{FF2B5EF4-FFF2-40B4-BE49-F238E27FC236}">
                <a16:creationId xmlns:a16="http://schemas.microsoft.com/office/drawing/2014/main" id="{07D8EC8A-B4B4-1AFB-504F-63C8275A27C0}"/>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 – Covered in day 2</a:t>
            </a:r>
            <a:endParaRPr dirty="0"/>
          </a:p>
        </p:txBody>
      </p:sp>
    </p:spTree>
    <p:extLst>
      <p:ext uri="{BB962C8B-B14F-4D97-AF65-F5344CB8AC3E}">
        <p14:creationId xmlns:p14="http://schemas.microsoft.com/office/powerpoint/2010/main" val="23239711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Import – Covered in day 2</a:t>
            </a:r>
            <a:endParaRPr dirty="0"/>
          </a:p>
        </p:txBody>
      </p:sp>
      <p:sp>
        <p:nvSpPr>
          <p:cNvPr id="123" name="Google Shape;123;p1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Unlike Excel, which can immediately start working with spreadsheet data, for R to be able to work with data, the data first needs to be brought in, or imported, to the coding environment.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Key Tools &amp; Concepts</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76CA70A-C227-D2E8-4F4D-A115F139037B}"/>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C7CCB553-FCDF-A553-CFA4-AE6E7C07CA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27" y="1953687"/>
            <a:ext cx="5399545" cy="298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F69AA34-4A1C-1464-9829-609387F9F650}"/>
              </a:ext>
            </a:extLst>
          </p:cNvPr>
          <p:cNvSpPr txBox="1"/>
          <p:nvPr/>
        </p:nvSpPr>
        <p:spPr>
          <a:xfrm>
            <a:off x="8144359" y="4726463"/>
            <a:ext cx="999641" cy="646331"/>
          </a:xfrm>
          <a:prstGeom prst="rect">
            <a:avLst/>
          </a:prstGeom>
          <a:noFill/>
        </p:spPr>
        <p:txBody>
          <a:bodyPr wrap="square">
            <a:spAutoFit/>
          </a:bodyPr>
          <a:lstStyle/>
          <a:p>
            <a:pPr rtl="0">
              <a:buNone/>
            </a:pPr>
            <a:r>
              <a:rPr lang="en-CA" sz="800" b="0" i="0" u="sng" strike="noStrike" dirty="0">
                <a:solidFill>
                  <a:srgbClr val="0097A7"/>
                </a:solidFill>
                <a:effectLst/>
                <a:latin typeface="Arial" panose="020B0604020202020204" pitchFamily="34" charset="0"/>
                <a:hlinkClick r:id="rId4"/>
              </a:rPr>
              <a:t>source</a:t>
            </a:r>
            <a:endParaRPr lang="en-CA" sz="800" b="0" dirty="0">
              <a:effectLst/>
            </a:endParaRPr>
          </a:p>
          <a:p>
            <a:pPr>
              <a:buNone/>
            </a:pPr>
            <a:br>
              <a:rPr lang="en-CA" dirty="0"/>
            </a:br>
            <a:endParaRPr lang="en-CA" dirty="0"/>
          </a:p>
        </p:txBody>
      </p:sp>
      <p:sp>
        <p:nvSpPr>
          <p:cNvPr id="2" name="Rectangle 1">
            <a:extLst>
              <a:ext uri="{FF2B5EF4-FFF2-40B4-BE49-F238E27FC236}">
                <a16:creationId xmlns:a16="http://schemas.microsoft.com/office/drawing/2014/main" id="{E13FDE43-7D7B-E7A9-4BE2-351414402B4F}"/>
              </a:ext>
            </a:extLst>
          </p:cNvPr>
          <p:cNvSpPr/>
          <p:nvPr/>
        </p:nvSpPr>
        <p:spPr>
          <a:xfrm>
            <a:off x="1728062" y="3820331"/>
            <a:ext cx="953146" cy="99964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Google Shape;122;p19">
            <a:extLst>
              <a:ext uri="{FF2B5EF4-FFF2-40B4-BE49-F238E27FC236}">
                <a16:creationId xmlns:a16="http://schemas.microsoft.com/office/drawing/2014/main" id="{52492B79-C2BE-A14C-4B97-82A7D3E9E04C}"/>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Tidy – Covered in day 3</a:t>
            </a:r>
            <a:endParaRPr dirty="0"/>
          </a:p>
        </p:txBody>
      </p:sp>
    </p:spTree>
    <p:extLst>
      <p:ext uri="{BB962C8B-B14F-4D97-AF65-F5344CB8AC3E}">
        <p14:creationId xmlns:p14="http://schemas.microsoft.com/office/powerpoint/2010/main" val="40548555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C8BC3338-23C3-1775-9849-C697BBE2DB4F}"/>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F63F6CDE-36CA-90B5-45E9-2492C32D1D47}"/>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Tidy – Covered in day 3</a:t>
            </a:r>
            <a:endParaRPr dirty="0"/>
          </a:p>
        </p:txBody>
      </p:sp>
      <p:sp>
        <p:nvSpPr>
          <p:cNvPr id="123" name="Google Shape;123;p19">
            <a:extLst>
              <a:ext uri="{FF2B5EF4-FFF2-40B4-BE49-F238E27FC236}">
                <a16:creationId xmlns:a16="http://schemas.microsoft.com/office/drawing/2014/main" id="{73CB82AE-1CFD-0BE1-2287-CBC3F4EE0AF0}"/>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Most of the data we collect or retrieve is quite messy, and needs to be cleaned up, or tidied, before we can start asking questions from it.</a:t>
            </a:r>
          </a:p>
          <a:p>
            <a:pPr fontAlgn="base"/>
            <a:r>
              <a:rPr lang="en-US" sz="1600" dirty="0"/>
              <a:t>This can include things like:</a:t>
            </a:r>
          </a:p>
          <a:p>
            <a:pPr lvl="1" fontAlgn="base"/>
            <a:r>
              <a:rPr lang="en-US" sz="1600" dirty="0"/>
              <a:t>Changing the names of columns</a:t>
            </a:r>
          </a:p>
          <a:p>
            <a:pPr lvl="1" fontAlgn="base"/>
            <a:r>
              <a:rPr lang="en-US" sz="1600" dirty="0"/>
              <a:t>Accounting for missing values / missing data</a:t>
            </a:r>
          </a:p>
          <a:p>
            <a:pPr lvl="1" fontAlgn="base"/>
            <a:r>
              <a:rPr lang="en-US" sz="1600" dirty="0"/>
              <a:t>Re-formatting data </a:t>
            </a:r>
          </a:p>
          <a:p>
            <a:pPr lvl="1" fontAlgn="base"/>
            <a:r>
              <a:rPr lang="en-US" sz="1600" dirty="0"/>
              <a:t>…</a:t>
            </a:r>
          </a:p>
        </p:txBody>
      </p:sp>
    </p:spTree>
    <p:extLst>
      <p:ext uri="{BB962C8B-B14F-4D97-AF65-F5344CB8AC3E}">
        <p14:creationId xmlns:p14="http://schemas.microsoft.com/office/powerpoint/2010/main" val="59253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8B37877-9565-4625-25C9-0B9D399200D8}"/>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5350D0FA-2B3E-24F8-B7BB-AF76A3CCE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27" y="1953687"/>
            <a:ext cx="5399545" cy="298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4AA8F7-C76B-491F-7BD2-32AE62B9CCB0}"/>
              </a:ext>
            </a:extLst>
          </p:cNvPr>
          <p:cNvSpPr txBox="1"/>
          <p:nvPr/>
        </p:nvSpPr>
        <p:spPr>
          <a:xfrm>
            <a:off x="8144359" y="4726463"/>
            <a:ext cx="999641" cy="646331"/>
          </a:xfrm>
          <a:prstGeom prst="rect">
            <a:avLst/>
          </a:prstGeom>
          <a:noFill/>
        </p:spPr>
        <p:txBody>
          <a:bodyPr wrap="square">
            <a:spAutoFit/>
          </a:bodyPr>
          <a:lstStyle/>
          <a:p>
            <a:pPr rtl="0">
              <a:buNone/>
            </a:pPr>
            <a:r>
              <a:rPr lang="en-CA" sz="800" b="0" i="0" u="sng" strike="noStrike" dirty="0">
                <a:solidFill>
                  <a:srgbClr val="0097A7"/>
                </a:solidFill>
                <a:effectLst/>
                <a:latin typeface="Arial" panose="020B0604020202020204" pitchFamily="34" charset="0"/>
                <a:hlinkClick r:id="rId4"/>
              </a:rPr>
              <a:t>source</a:t>
            </a:r>
            <a:endParaRPr lang="en-CA" sz="800" b="0" dirty="0">
              <a:effectLst/>
            </a:endParaRPr>
          </a:p>
          <a:p>
            <a:pPr>
              <a:buNone/>
            </a:pPr>
            <a:br>
              <a:rPr lang="en-CA" dirty="0"/>
            </a:br>
            <a:endParaRPr lang="en-CA" dirty="0"/>
          </a:p>
        </p:txBody>
      </p:sp>
      <p:sp>
        <p:nvSpPr>
          <p:cNvPr id="2" name="Rectangle 1">
            <a:extLst>
              <a:ext uri="{FF2B5EF4-FFF2-40B4-BE49-F238E27FC236}">
                <a16:creationId xmlns:a16="http://schemas.microsoft.com/office/drawing/2014/main" id="{767E7E1C-4E89-68BF-A201-4C922110ADC0}"/>
              </a:ext>
            </a:extLst>
          </p:cNvPr>
          <p:cNvSpPr/>
          <p:nvPr/>
        </p:nvSpPr>
        <p:spPr>
          <a:xfrm>
            <a:off x="3029920" y="2071929"/>
            <a:ext cx="2898182" cy="2779040"/>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524613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75B41B22-BA2C-7C6B-1C8F-5571122EA14E}"/>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C1C96709-368A-C0C2-BEDF-ED7129DC2B42}"/>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Transform – Covered in day 3</a:t>
            </a:r>
            <a:endParaRPr dirty="0"/>
          </a:p>
        </p:txBody>
      </p:sp>
      <p:sp>
        <p:nvSpPr>
          <p:cNvPr id="123" name="Google Shape;123;p19">
            <a:extLst>
              <a:ext uri="{FF2B5EF4-FFF2-40B4-BE49-F238E27FC236}">
                <a16:creationId xmlns:a16="http://schemas.microsoft.com/office/drawing/2014/main" id="{CC259835-307F-72C4-55BE-7F39C3DDF8F4}"/>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Once data has been tidied, we can start playing around!</a:t>
            </a:r>
          </a:p>
          <a:p>
            <a:pPr fontAlgn="base"/>
            <a:r>
              <a:rPr lang="en-US" sz="1600" dirty="0"/>
              <a:t>Data transformations, such as:</a:t>
            </a:r>
          </a:p>
          <a:p>
            <a:pPr lvl="1" fontAlgn="base"/>
            <a:r>
              <a:rPr lang="en-US" sz="1400" dirty="0"/>
              <a:t>Filtering rows and columns that meet certain criteria</a:t>
            </a:r>
          </a:p>
          <a:p>
            <a:pPr lvl="1" fontAlgn="base"/>
            <a:r>
              <a:rPr lang="en-US" sz="1400" dirty="0"/>
              <a:t>Creating new columns based on the values of existing columns</a:t>
            </a:r>
          </a:p>
          <a:p>
            <a:pPr lvl="1" fontAlgn="base"/>
            <a:r>
              <a:rPr lang="en-US" sz="1400" dirty="0" err="1"/>
              <a:t>Subsetting</a:t>
            </a:r>
            <a:r>
              <a:rPr lang="en-US" sz="1400" dirty="0"/>
              <a:t> specific portions of the data</a:t>
            </a:r>
          </a:p>
          <a:p>
            <a:pPr fontAlgn="base"/>
            <a:r>
              <a:rPr lang="en-US" sz="1800" dirty="0"/>
              <a:t>Transforming data can be a good way to set up data visualizations or modeling, but can also be conducted after visualization and modeling if you notice something interesting in the data.</a:t>
            </a:r>
          </a:p>
          <a:p>
            <a:pPr fontAlgn="base"/>
            <a:endParaRPr lang="en-US" sz="1600" dirty="0"/>
          </a:p>
        </p:txBody>
      </p:sp>
    </p:spTree>
    <p:extLst>
      <p:ext uri="{BB962C8B-B14F-4D97-AF65-F5344CB8AC3E}">
        <p14:creationId xmlns:p14="http://schemas.microsoft.com/office/powerpoint/2010/main" val="18378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848D34FC-127D-A2AC-0032-36311DB60E54}"/>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A5245492-0241-E92E-AB6D-26C232C80E44}"/>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Visualize – Covered in day 4</a:t>
            </a:r>
            <a:endParaRPr dirty="0"/>
          </a:p>
        </p:txBody>
      </p:sp>
      <p:sp>
        <p:nvSpPr>
          <p:cNvPr id="123" name="Google Shape;123;p19">
            <a:extLst>
              <a:ext uri="{FF2B5EF4-FFF2-40B4-BE49-F238E27FC236}">
                <a16:creationId xmlns:a16="http://schemas.microsoft.com/office/drawing/2014/main" id="{4E4989A5-73FE-3A2C-1BEC-80719936360A}"/>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Excel can be pretty good at creating visualizations quickly, but it can also be frustrating due to rigid structures and it not doing what you want.</a:t>
            </a:r>
          </a:p>
          <a:p>
            <a:pPr fontAlgn="base"/>
            <a:r>
              <a:rPr lang="en-US" sz="1600" dirty="0"/>
              <a:t>Visualizations in R require a bit more upfront work, but have much more flexibility and power in what you can create.</a:t>
            </a:r>
          </a:p>
          <a:p>
            <a:pPr fontAlgn="base"/>
            <a:r>
              <a:rPr lang="en-US" sz="1600" dirty="0"/>
              <a:t>Visualizations can be used to communicate your findings, but can also be a valuable tool in exploring data and discovering interesting trends.</a:t>
            </a:r>
          </a:p>
          <a:p>
            <a:pPr marL="146050" indent="0" fontAlgn="base">
              <a:buNone/>
            </a:pPr>
            <a:endParaRPr lang="en-US" sz="1600" dirty="0"/>
          </a:p>
        </p:txBody>
      </p:sp>
    </p:spTree>
    <p:extLst>
      <p:ext uri="{BB962C8B-B14F-4D97-AF65-F5344CB8AC3E}">
        <p14:creationId xmlns:p14="http://schemas.microsoft.com/office/powerpoint/2010/main" val="993968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C0292A8D-32E5-4A65-B120-45C5C06BE931}"/>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1D373BDE-5586-B0A7-E4AB-E04A0A888363}"/>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 – Out of scope</a:t>
            </a:r>
            <a:endParaRPr dirty="0"/>
          </a:p>
        </p:txBody>
      </p:sp>
      <p:sp>
        <p:nvSpPr>
          <p:cNvPr id="123" name="Google Shape;123;p19">
            <a:extLst>
              <a:ext uri="{FF2B5EF4-FFF2-40B4-BE49-F238E27FC236}">
                <a16:creationId xmlns:a16="http://schemas.microsoft.com/office/drawing/2014/main" id="{CBB54AE7-4A20-BD81-B5DC-7B54B196EC65}"/>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Applying statistical models to data is the real “science” of data science, but is a bit beyond the scope of this series.</a:t>
            </a:r>
          </a:p>
          <a:p>
            <a:pPr fontAlgn="base"/>
            <a:r>
              <a:rPr lang="en-US" sz="1600" dirty="0"/>
              <a:t>However, it’s worth mentioning here as a key part of the data science workflow, and we encourage you to use the skills developed throughout the week as a foundation to start entering this area.</a:t>
            </a:r>
          </a:p>
          <a:p>
            <a:pPr fontAlgn="base"/>
            <a:r>
              <a:rPr lang="en-US" sz="1600" dirty="0"/>
              <a:t>It’s also possible that we may build out a more advanced level of the series, and if that’s of interest, please let us know!</a:t>
            </a:r>
          </a:p>
          <a:p>
            <a:pPr marL="146050" indent="0" fontAlgn="base">
              <a:buNone/>
            </a:pPr>
            <a:endParaRPr lang="en-US" sz="1600" dirty="0"/>
          </a:p>
        </p:txBody>
      </p:sp>
    </p:spTree>
    <p:extLst>
      <p:ext uri="{BB962C8B-B14F-4D97-AF65-F5344CB8AC3E}">
        <p14:creationId xmlns:p14="http://schemas.microsoft.com/office/powerpoint/2010/main" val="24743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5870582-12CB-14DF-41E7-A34BD7392869}"/>
            </a:ext>
          </a:extLst>
        </p:cNvPr>
        <p:cNvGrpSpPr/>
        <p:nvPr/>
      </p:nvGrpSpPr>
      <p:grpSpPr>
        <a:xfrm>
          <a:off x="0" y="0"/>
          <a:ext cx="0" cy="0"/>
          <a:chOff x="0" y="0"/>
          <a:chExt cx="0" cy="0"/>
        </a:xfrm>
      </p:grpSpPr>
      <p:pic>
        <p:nvPicPr>
          <p:cNvPr id="7170" name="Picture 2">
            <a:extLst>
              <a:ext uri="{FF2B5EF4-FFF2-40B4-BE49-F238E27FC236}">
                <a16:creationId xmlns:a16="http://schemas.microsoft.com/office/drawing/2014/main" id="{A9A65A0C-4015-9AE6-49D3-464EB70DA0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2227" y="1953687"/>
            <a:ext cx="5399545" cy="29871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7A65FA-43DE-B390-9B65-1BAE8F42824A}"/>
              </a:ext>
            </a:extLst>
          </p:cNvPr>
          <p:cNvSpPr txBox="1"/>
          <p:nvPr/>
        </p:nvSpPr>
        <p:spPr>
          <a:xfrm>
            <a:off x="8144359" y="4726463"/>
            <a:ext cx="999641" cy="646331"/>
          </a:xfrm>
          <a:prstGeom prst="rect">
            <a:avLst/>
          </a:prstGeom>
          <a:noFill/>
        </p:spPr>
        <p:txBody>
          <a:bodyPr wrap="square">
            <a:spAutoFit/>
          </a:bodyPr>
          <a:lstStyle/>
          <a:p>
            <a:pPr rtl="0">
              <a:buNone/>
            </a:pPr>
            <a:r>
              <a:rPr lang="en-CA" sz="800" b="0" i="0" u="sng" strike="noStrike" dirty="0">
                <a:solidFill>
                  <a:srgbClr val="0097A7"/>
                </a:solidFill>
                <a:effectLst/>
                <a:latin typeface="Arial" panose="020B0604020202020204" pitchFamily="34" charset="0"/>
                <a:hlinkClick r:id="rId4"/>
              </a:rPr>
              <a:t>source</a:t>
            </a:r>
            <a:endParaRPr lang="en-CA" sz="800" b="0" dirty="0">
              <a:effectLst/>
            </a:endParaRPr>
          </a:p>
          <a:p>
            <a:pPr>
              <a:buNone/>
            </a:pPr>
            <a:br>
              <a:rPr lang="en-CA" dirty="0"/>
            </a:br>
            <a:endParaRPr lang="en-CA" dirty="0"/>
          </a:p>
        </p:txBody>
      </p:sp>
      <p:sp>
        <p:nvSpPr>
          <p:cNvPr id="2" name="Rectangle 1">
            <a:extLst>
              <a:ext uri="{FF2B5EF4-FFF2-40B4-BE49-F238E27FC236}">
                <a16:creationId xmlns:a16="http://schemas.microsoft.com/office/drawing/2014/main" id="{13EB1CD2-8FD4-4CD0-7E52-C3217E7EFDB1}"/>
              </a:ext>
            </a:extLst>
          </p:cNvPr>
          <p:cNvSpPr/>
          <p:nvPr/>
        </p:nvSpPr>
        <p:spPr>
          <a:xfrm>
            <a:off x="5966848" y="2859436"/>
            <a:ext cx="1304924" cy="1123627"/>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Google Shape;122;p19">
            <a:extLst>
              <a:ext uri="{FF2B5EF4-FFF2-40B4-BE49-F238E27FC236}">
                <a16:creationId xmlns:a16="http://schemas.microsoft.com/office/drawing/2014/main" id="{2A9028D1-D890-708F-62F0-C7C071D58890}"/>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Communicate – Covered in day 2-5</a:t>
            </a:r>
            <a:endParaRPr dirty="0"/>
          </a:p>
        </p:txBody>
      </p:sp>
    </p:spTree>
    <p:extLst>
      <p:ext uri="{BB962C8B-B14F-4D97-AF65-F5344CB8AC3E}">
        <p14:creationId xmlns:p14="http://schemas.microsoft.com/office/powerpoint/2010/main" val="24203992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AC3B6114-B0C4-0F4C-E288-C72342F80E1E}"/>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50D8A9EA-8E0B-D671-3823-9C01DF3482CF}"/>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Communicate – Covered in day 2-5</a:t>
            </a:r>
            <a:endParaRPr dirty="0"/>
          </a:p>
        </p:txBody>
      </p:sp>
      <p:sp>
        <p:nvSpPr>
          <p:cNvPr id="123" name="Google Shape;123;p19">
            <a:extLst>
              <a:ext uri="{FF2B5EF4-FFF2-40B4-BE49-F238E27FC236}">
                <a16:creationId xmlns:a16="http://schemas.microsoft.com/office/drawing/2014/main" id="{399E4E06-1B9A-DCE7-964D-36019D03F2E3}"/>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Communicating your findings is the most fulfilling part of the data science workflow (it’s finally over!), but to do this in an open and transparent way, it needs to be considered throughout the entire research life cycle.</a:t>
            </a:r>
          </a:p>
          <a:p>
            <a:pPr marL="146050" indent="0" fontAlgn="base">
              <a:buNone/>
            </a:pPr>
            <a:endParaRPr lang="en-US" sz="1600" dirty="0"/>
          </a:p>
        </p:txBody>
      </p:sp>
    </p:spTree>
    <p:extLst>
      <p:ext uri="{BB962C8B-B14F-4D97-AF65-F5344CB8AC3E}">
        <p14:creationId xmlns:p14="http://schemas.microsoft.com/office/powerpoint/2010/main" val="18440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827252C9-D5F2-84D6-7314-AD32BEE42E6D}"/>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93DCB4DB-BD59-BC19-A2BC-2347128A5AF4}"/>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Communicate – Covered in day 2-5</a:t>
            </a:r>
            <a:endParaRPr dirty="0"/>
          </a:p>
        </p:txBody>
      </p:sp>
      <p:sp>
        <p:nvSpPr>
          <p:cNvPr id="123" name="Google Shape;123;p19">
            <a:extLst>
              <a:ext uri="{FF2B5EF4-FFF2-40B4-BE49-F238E27FC236}">
                <a16:creationId xmlns:a16="http://schemas.microsoft.com/office/drawing/2014/main" id="{38AFEA5C-7B13-0987-E618-49247CF66F55}"/>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b="1" dirty="0" err="1"/>
              <a:t>Rmarkdown</a:t>
            </a:r>
            <a:r>
              <a:rPr lang="en-US" sz="1600" b="1" dirty="0"/>
              <a:t> </a:t>
            </a:r>
            <a:r>
              <a:rPr lang="en-US" sz="1600" dirty="0"/>
              <a:t>is a plain text format that combines R code, results, and explanatory text into a single, shareable, reproducible document. </a:t>
            </a:r>
          </a:p>
          <a:p>
            <a:pPr fontAlgn="base"/>
            <a:r>
              <a:rPr lang="en-US" sz="1600" dirty="0"/>
              <a:t>Allows you to create various file formats like PDF, Word, HTML, and presentations.</a:t>
            </a:r>
            <a:r>
              <a:rPr lang="en-US" sz="1600" b="1" dirty="0"/>
              <a:t> </a:t>
            </a:r>
            <a:endParaRPr lang="en-US" sz="1600" dirty="0"/>
          </a:p>
          <a:p>
            <a:pPr lvl="1" fontAlgn="base"/>
            <a:endParaRPr lang="en-US" sz="1400" dirty="0"/>
          </a:p>
          <a:p>
            <a:pPr marL="146050" indent="0" fontAlgn="base">
              <a:buNone/>
            </a:pPr>
            <a:endParaRPr lang="en-US" sz="1600" dirty="0"/>
          </a:p>
        </p:txBody>
      </p:sp>
    </p:spTree>
    <p:extLst>
      <p:ext uri="{BB962C8B-B14F-4D97-AF65-F5344CB8AC3E}">
        <p14:creationId xmlns:p14="http://schemas.microsoft.com/office/powerpoint/2010/main" val="63112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3BD97CDE-FBBE-60E6-1F00-0AC4D15AEA62}"/>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2123A0D8-29D7-9526-7D9B-A3D02BD9335C}"/>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Storage &amp; Backup</a:t>
            </a:r>
            <a:endParaRPr dirty="0"/>
          </a:p>
        </p:txBody>
      </p:sp>
      <p:pic>
        <p:nvPicPr>
          <p:cNvPr id="9218" name="Picture 2">
            <a:extLst>
              <a:ext uri="{FF2B5EF4-FFF2-40B4-BE49-F238E27FC236}">
                <a16:creationId xmlns:a16="http://schemas.microsoft.com/office/drawing/2014/main" id="{9E7F33AD-C80A-1EC5-FCD0-A02BC6A9D9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698" y="1822212"/>
            <a:ext cx="4388603" cy="2934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9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Overview</a:t>
            </a:r>
            <a:endParaRPr dirty="0"/>
          </a:p>
        </p:txBody>
      </p:sp>
      <p:sp>
        <p:nvSpPr>
          <p:cNvPr id="95" name="Google Shape;95;p14"/>
          <p:cNvSpPr txBox="1">
            <a:spLocks noGrp="1"/>
          </p:cNvSpPr>
          <p:nvPr>
            <p:ph type="body" idx="1"/>
          </p:nvPr>
        </p:nvSpPr>
        <p:spPr>
          <a:xfrm>
            <a:off x="729450" y="2078875"/>
            <a:ext cx="7688700" cy="2958074"/>
          </a:xfrm>
          <a:prstGeom prst="rect">
            <a:avLst/>
          </a:prstGeom>
        </p:spPr>
        <p:txBody>
          <a:bodyPr spcFirstLastPara="1" wrap="square" lIns="91425" tIns="91425" rIns="91425" bIns="91425" anchor="t" anchorCtr="0">
            <a:normAutofit/>
          </a:bodyPr>
          <a:lstStyle/>
          <a:p>
            <a:pPr marL="406400" indent="-285750">
              <a:buSzPts val="1700"/>
            </a:pPr>
            <a:r>
              <a:rPr lang="en-US" sz="1700" dirty="0"/>
              <a:t>Before collecting data</a:t>
            </a:r>
          </a:p>
          <a:p>
            <a:pPr marL="863600" lvl="1" indent="-285750">
              <a:buSzPts val="1700"/>
            </a:pPr>
            <a:r>
              <a:rPr lang="en-US" sz="1500" dirty="0"/>
              <a:t>Data management planning</a:t>
            </a:r>
          </a:p>
          <a:p>
            <a:pPr marL="863600" lvl="1" indent="-285750">
              <a:buSzPts val="1700"/>
            </a:pPr>
            <a:r>
              <a:rPr lang="en-US" sz="1500" dirty="0">
                <a:hlinkClick r:id="rId3"/>
              </a:rPr>
              <a:t>Open Science Framework (OSF)</a:t>
            </a:r>
            <a:endParaRPr lang="en-US" sz="1500" dirty="0"/>
          </a:p>
          <a:p>
            <a:pPr marL="406400" indent="-285750">
              <a:buSzPts val="1700"/>
            </a:pPr>
            <a:r>
              <a:rPr lang="en-US" sz="1700" dirty="0"/>
              <a:t>After collecting data</a:t>
            </a:r>
          </a:p>
          <a:p>
            <a:pPr marL="863600" lvl="1" indent="-285750">
              <a:buSzPts val="1700"/>
            </a:pPr>
            <a:r>
              <a:rPr lang="en-US" sz="1500" dirty="0"/>
              <a:t>OSF</a:t>
            </a:r>
          </a:p>
          <a:p>
            <a:pPr marL="863600" lvl="1" indent="-285750">
              <a:buSzPts val="1700"/>
            </a:pPr>
            <a:r>
              <a:rPr lang="en-US" sz="1500" dirty="0">
                <a:hlinkClick r:id="rId4"/>
              </a:rPr>
              <a:t>R, RStudio, &amp; </a:t>
            </a:r>
            <a:r>
              <a:rPr lang="en-US" sz="1500" dirty="0" err="1">
                <a:hlinkClick r:id="rId4"/>
              </a:rPr>
              <a:t>Rmarkdown</a:t>
            </a:r>
            <a:endParaRPr lang="en-US" sz="1500" dirty="0"/>
          </a:p>
          <a:p>
            <a:pPr marL="406400" indent="-285750">
              <a:buSzPts val="1700"/>
            </a:pPr>
            <a:r>
              <a:rPr lang="en-US" sz="1700" dirty="0"/>
              <a:t>At project completion</a:t>
            </a:r>
          </a:p>
          <a:p>
            <a:pPr marL="863600" lvl="1" indent="-285750">
              <a:buSzPts val="1700"/>
            </a:pPr>
            <a:r>
              <a:rPr lang="en-US" sz="1500" dirty="0">
                <a:hlinkClick r:id="rId5"/>
              </a:rPr>
              <a:t>Borealis/Dataverse</a:t>
            </a:r>
            <a:endParaRPr lang="en-US" sz="1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C5DDF4A4-6E05-CAA9-45EE-6EABFE266AA9}"/>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1E8127BC-8E69-4CB4-12AE-A2881BFB2CF9}"/>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Open Science Framework (OSF) – Whole week</a:t>
            </a:r>
            <a:endParaRPr dirty="0"/>
          </a:p>
        </p:txBody>
      </p:sp>
      <p:sp>
        <p:nvSpPr>
          <p:cNvPr id="123" name="Google Shape;123;p19">
            <a:extLst>
              <a:ext uri="{FF2B5EF4-FFF2-40B4-BE49-F238E27FC236}">
                <a16:creationId xmlns:a16="http://schemas.microsoft.com/office/drawing/2014/main" id="{14680989-3926-67F9-89F7-91CF98BFE6E9}"/>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Cloud-based platform designed to promote transparency, collaboration, and reproducibility in research.</a:t>
            </a:r>
          </a:p>
          <a:p>
            <a:pPr fontAlgn="base"/>
            <a:r>
              <a:rPr lang="en-US" sz="1600" dirty="0"/>
              <a:t>For the purpose of the Jumpstart, it will be used to:</a:t>
            </a:r>
          </a:p>
          <a:p>
            <a:pPr lvl="1" fontAlgn="base"/>
            <a:r>
              <a:rPr lang="en-US" sz="1600" dirty="0"/>
              <a:t>Version control documents</a:t>
            </a:r>
          </a:p>
          <a:p>
            <a:pPr lvl="1" fontAlgn="base"/>
            <a:r>
              <a:rPr lang="en-US" sz="1600" dirty="0"/>
              <a:t>Backup and share working documents</a:t>
            </a:r>
          </a:p>
          <a:p>
            <a:pPr fontAlgn="base"/>
            <a:r>
              <a:rPr lang="en-US" sz="1600" dirty="0"/>
              <a:t>OSF will be introduced in further detail this afternoon and used throughout the week.</a:t>
            </a:r>
          </a:p>
          <a:p>
            <a:pPr marL="146050" indent="0" fontAlgn="base">
              <a:buNone/>
            </a:pPr>
            <a:endParaRPr lang="en-US" sz="1600" dirty="0"/>
          </a:p>
          <a:p>
            <a:pPr marL="146050" indent="0" fontAlgn="base">
              <a:buNone/>
            </a:pPr>
            <a:endParaRPr lang="en-US" sz="1600" dirty="0"/>
          </a:p>
        </p:txBody>
      </p:sp>
    </p:spTree>
    <p:extLst>
      <p:ext uri="{BB962C8B-B14F-4D97-AF65-F5344CB8AC3E}">
        <p14:creationId xmlns:p14="http://schemas.microsoft.com/office/powerpoint/2010/main" val="20778867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699F46C7-6D95-4ABE-25DD-87AC5C37EBFE}"/>
            </a:ext>
          </a:extLst>
        </p:cNvPr>
        <p:cNvGrpSpPr/>
        <p:nvPr/>
      </p:nvGrpSpPr>
      <p:grpSpPr>
        <a:xfrm>
          <a:off x="0" y="0"/>
          <a:ext cx="0" cy="0"/>
          <a:chOff x="0" y="0"/>
          <a:chExt cx="0" cy="0"/>
        </a:xfrm>
      </p:grpSpPr>
      <p:pic>
        <p:nvPicPr>
          <p:cNvPr id="15362" name="Picture 2">
            <a:extLst>
              <a:ext uri="{FF2B5EF4-FFF2-40B4-BE49-F238E27FC236}">
                <a16:creationId xmlns:a16="http://schemas.microsoft.com/office/drawing/2014/main" id="{3A2DFC15-2E3F-1E19-4CF7-4374C1512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7950" y="798161"/>
            <a:ext cx="6494831" cy="3911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4049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29F77AF0-C5FD-04B7-3403-7EA1ECC896EB}"/>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6B91BC09-40C7-790E-A9AE-64A36B6AE115}"/>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Preservation &amp; Sharing</a:t>
            </a:r>
            <a:endParaRPr dirty="0"/>
          </a:p>
        </p:txBody>
      </p:sp>
      <p:pic>
        <p:nvPicPr>
          <p:cNvPr id="16386" name="Picture 2">
            <a:extLst>
              <a:ext uri="{FF2B5EF4-FFF2-40B4-BE49-F238E27FC236}">
                <a16:creationId xmlns:a16="http://schemas.microsoft.com/office/drawing/2014/main" id="{7A0BF888-0369-CBE0-67A6-D50825EDB0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7459" y="2069703"/>
            <a:ext cx="4209082" cy="2814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34062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5E9FC389-D250-CD29-F70C-A3710CB2524E}"/>
            </a:ext>
          </a:extLst>
        </p:cNvPr>
        <p:cNvGrpSpPr/>
        <p:nvPr/>
      </p:nvGrpSpPr>
      <p:grpSpPr>
        <a:xfrm>
          <a:off x="0" y="0"/>
          <a:ext cx="0" cy="0"/>
          <a:chOff x="0" y="0"/>
          <a:chExt cx="0" cy="0"/>
        </a:xfrm>
      </p:grpSpPr>
      <p:sp>
        <p:nvSpPr>
          <p:cNvPr id="122" name="Google Shape;122;p19">
            <a:extLst>
              <a:ext uri="{FF2B5EF4-FFF2-40B4-BE49-F238E27FC236}">
                <a16:creationId xmlns:a16="http://schemas.microsoft.com/office/drawing/2014/main" id="{ED47DDA3-F324-AED5-0090-FEB76084FD95}"/>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Borealis / Dataverse – Covered in day 5</a:t>
            </a:r>
            <a:endParaRPr dirty="0"/>
          </a:p>
        </p:txBody>
      </p:sp>
      <p:sp>
        <p:nvSpPr>
          <p:cNvPr id="123" name="Google Shape;123;p19">
            <a:extLst>
              <a:ext uri="{FF2B5EF4-FFF2-40B4-BE49-F238E27FC236}">
                <a16:creationId xmlns:a16="http://schemas.microsoft.com/office/drawing/2014/main" id="{A35A5AF7-C3A3-9325-6523-1147C7B88F83}"/>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fontAlgn="base"/>
            <a:r>
              <a:rPr lang="en-US" sz="1600" dirty="0"/>
              <a:t>A Canadian data repository supported by academic libraries and institutions across Canada.</a:t>
            </a:r>
          </a:p>
          <a:p>
            <a:pPr fontAlgn="base"/>
            <a:r>
              <a:rPr lang="en-US" sz="1600" dirty="0"/>
              <a:t>Facilitates the sharing, preservation, and discovery of Canadian research data.</a:t>
            </a:r>
          </a:p>
          <a:p>
            <a:pPr fontAlgn="base"/>
            <a:r>
              <a:rPr lang="en-US" sz="1600" dirty="0"/>
              <a:t>Throughout the week we’ll be discussing considerations for sharing and preserving data, and on day 5 we’ll cover Borealis and will deposit materials from the week into the repository. </a:t>
            </a:r>
          </a:p>
          <a:p>
            <a:pPr marL="146050" indent="0" fontAlgn="base">
              <a:buNone/>
            </a:pPr>
            <a:endParaRPr lang="en-US" sz="1600" dirty="0"/>
          </a:p>
          <a:p>
            <a:pPr marL="146050" indent="0" fontAlgn="base">
              <a:buNone/>
            </a:pPr>
            <a:endParaRPr lang="en-US" sz="1600" dirty="0"/>
          </a:p>
        </p:txBody>
      </p:sp>
    </p:spTree>
    <p:extLst>
      <p:ext uri="{BB962C8B-B14F-4D97-AF65-F5344CB8AC3E}">
        <p14:creationId xmlns:p14="http://schemas.microsoft.com/office/powerpoint/2010/main" val="2623803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1">
          <a:extLst>
            <a:ext uri="{FF2B5EF4-FFF2-40B4-BE49-F238E27FC236}">
              <a16:creationId xmlns:a16="http://schemas.microsoft.com/office/drawing/2014/main" id="{FD0DA351-45BC-CD7D-CA13-526BCA8F7EE2}"/>
            </a:ext>
          </a:extLst>
        </p:cNvPr>
        <p:cNvGrpSpPr/>
        <p:nvPr/>
      </p:nvGrpSpPr>
      <p:grpSpPr>
        <a:xfrm>
          <a:off x="0" y="0"/>
          <a:ext cx="0" cy="0"/>
          <a:chOff x="0" y="0"/>
          <a:chExt cx="0" cy="0"/>
        </a:xfrm>
      </p:grpSpPr>
      <p:pic>
        <p:nvPicPr>
          <p:cNvPr id="17410" name="Picture 2">
            <a:extLst>
              <a:ext uri="{FF2B5EF4-FFF2-40B4-BE49-F238E27FC236}">
                <a16:creationId xmlns:a16="http://schemas.microsoft.com/office/drawing/2014/main" id="{89C49D27-1A8A-454A-5CC2-8A811454AA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0054" y="774916"/>
            <a:ext cx="6173008" cy="42445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216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62"/>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Questions?</a:t>
            </a:r>
            <a:endParaRPr dirty="0"/>
          </a:p>
          <a:p>
            <a:pPr marL="0" lvl="0" indent="0" algn="l" rtl="0">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55697261-E8E6-41CE-1A47-A53D38466766}"/>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CC5D74DB-AE5B-2A29-B845-DF050BB4812A}"/>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Research Data Lifecycle</a:t>
            </a:r>
            <a:endParaRPr dirty="0"/>
          </a:p>
        </p:txBody>
      </p:sp>
      <p:pic>
        <p:nvPicPr>
          <p:cNvPr id="1026" name="Picture 2">
            <a:extLst>
              <a:ext uri="{FF2B5EF4-FFF2-40B4-BE49-F238E27FC236}">
                <a16:creationId xmlns:a16="http://schemas.microsoft.com/office/drawing/2014/main" id="{B27C97FD-E85D-B20F-C627-17A8FABF1B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2569" y="2031829"/>
            <a:ext cx="4318861" cy="2888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0123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CFAD5409-8516-ECED-FFBE-B9498A0A0D9A}"/>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9F3DEDAA-5470-7E9B-EB36-0D8CFD7F83E3}"/>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Research Data Lifecycle</a:t>
            </a:r>
            <a:endParaRPr dirty="0"/>
          </a:p>
        </p:txBody>
      </p:sp>
      <p:pic>
        <p:nvPicPr>
          <p:cNvPr id="2050" name="Picture 2">
            <a:extLst>
              <a:ext uri="{FF2B5EF4-FFF2-40B4-BE49-F238E27FC236}">
                <a16:creationId xmlns:a16="http://schemas.microsoft.com/office/drawing/2014/main" id="{BF2E9938-E8FA-829C-B58C-FED0D6AD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1315" y="2011986"/>
            <a:ext cx="4336943" cy="2900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882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E7455864-AFD5-6C4D-2FF0-B5CE4B4435E2}"/>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1AC1856D-2DF0-5D38-D417-F53959B9C03D}"/>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Management Plans – Covered in day 1</a:t>
            </a:r>
            <a:endParaRPr dirty="0"/>
          </a:p>
        </p:txBody>
      </p:sp>
      <p:sp>
        <p:nvSpPr>
          <p:cNvPr id="95" name="Google Shape;95;p14">
            <a:extLst>
              <a:ext uri="{FF2B5EF4-FFF2-40B4-BE49-F238E27FC236}">
                <a16:creationId xmlns:a16="http://schemas.microsoft.com/office/drawing/2014/main" id="{7FA4A6F9-1041-405B-516E-9339B42B2225}"/>
              </a:ext>
            </a:extLst>
          </p:cNvPr>
          <p:cNvSpPr txBox="1">
            <a:spLocks noGrp="1"/>
          </p:cNvSpPr>
          <p:nvPr>
            <p:ph type="body" idx="1"/>
          </p:nvPr>
        </p:nvSpPr>
        <p:spPr>
          <a:xfrm>
            <a:off x="729450" y="2078875"/>
            <a:ext cx="7688700" cy="2958074"/>
          </a:xfrm>
          <a:prstGeom prst="rect">
            <a:avLst/>
          </a:prstGeom>
        </p:spPr>
        <p:txBody>
          <a:bodyPr spcFirstLastPara="1" wrap="square" lIns="91425" tIns="91425" rIns="91425" bIns="91425" anchor="t" anchorCtr="0">
            <a:normAutofit/>
          </a:bodyPr>
          <a:lstStyle/>
          <a:p>
            <a:pPr marL="406400" indent="-285750">
              <a:buSzPts val="1700"/>
            </a:pPr>
            <a:r>
              <a:rPr lang="en-US" sz="1700" dirty="0"/>
              <a:t>Questions and considerations about your research data prior to starting a project.</a:t>
            </a:r>
          </a:p>
          <a:p>
            <a:pPr marL="406400" indent="-285750">
              <a:buSzPts val="1700"/>
            </a:pPr>
            <a:r>
              <a:rPr lang="en-US" sz="1700" dirty="0"/>
              <a:t>Will be covered in more detail this afternoon!</a:t>
            </a:r>
          </a:p>
        </p:txBody>
      </p:sp>
    </p:spTree>
    <p:extLst>
      <p:ext uri="{BB962C8B-B14F-4D97-AF65-F5344CB8AC3E}">
        <p14:creationId xmlns:p14="http://schemas.microsoft.com/office/powerpoint/2010/main" val="55660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a:extLst>
            <a:ext uri="{FF2B5EF4-FFF2-40B4-BE49-F238E27FC236}">
              <a16:creationId xmlns:a16="http://schemas.microsoft.com/office/drawing/2014/main" id="{B74B7855-5D67-87CD-1979-BD4348EEEE21}"/>
            </a:ext>
          </a:extLst>
        </p:cNvPr>
        <p:cNvGrpSpPr/>
        <p:nvPr/>
      </p:nvGrpSpPr>
      <p:grpSpPr>
        <a:xfrm>
          <a:off x="0" y="0"/>
          <a:ext cx="0" cy="0"/>
          <a:chOff x="0" y="0"/>
          <a:chExt cx="0" cy="0"/>
        </a:xfrm>
      </p:grpSpPr>
      <p:sp>
        <p:nvSpPr>
          <p:cNvPr id="100" name="Google Shape;100;p15">
            <a:extLst>
              <a:ext uri="{FF2B5EF4-FFF2-40B4-BE49-F238E27FC236}">
                <a16:creationId xmlns:a16="http://schemas.microsoft.com/office/drawing/2014/main" id="{79BD01CD-38CF-28AE-1AC4-DBE8CDA8F054}"/>
              </a:ext>
            </a:extLst>
          </p:cNvPr>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The Data Science Workflow</a:t>
            </a:r>
            <a:endParaRPr dirty="0"/>
          </a:p>
        </p:txBody>
      </p:sp>
    </p:spTree>
    <p:extLst>
      <p:ext uri="{BB962C8B-B14F-4D97-AF65-F5344CB8AC3E}">
        <p14:creationId xmlns:p14="http://schemas.microsoft.com/office/powerpoint/2010/main" val="42127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507E5628-9B60-6691-829B-E42BECC3DF32}"/>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25BDC3F1-DBD1-1FD3-CA10-1887318D22C0}"/>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Data Science Workflow</a:t>
            </a:r>
            <a:endParaRPr dirty="0"/>
          </a:p>
        </p:txBody>
      </p:sp>
      <p:pic>
        <p:nvPicPr>
          <p:cNvPr id="3074" name="Picture 2">
            <a:extLst>
              <a:ext uri="{FF2B5EF4-FFF2-40B4-BE49-F238E27FC236}">
                <a16:creationId xmlns:a16="http://schemas.microsoft.com/office/drawing/2014/main" id="{24E4819C-825F-1DC4-0CDB-3037C971A1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749" y="1936843"/>
            <a:ext cx="4449305" cy="29754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532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a:extLst>
            <a:ext uri="{FF2B5EF4-FFF2-40B4-BE49-F238E27FC236}">
              <a16:creationId xmlns:a16="http://schemas.microsoft.com/office/drawing/2014/main" id="{CD097C9E-1EED-A566-C073-7DFCE702E4B4}"/>
            </a:ext>
          </a:extLst>
        </p:cNvPr>
        <p:cNvGrpSpPr/>
        <p:nvPr/>
      </p:nvGrpSpPr>
      <p:grpSpPr>
        <a:xfrm>
          <a:off x="0" y="0"/>
          <a:ext cx="0" cy="0"/>
          <a:chOff x="0" y="0"/>
          <a:chExt cx="0" cy="0"/>
        </a:xfrm>
      </p:grpSpPr>
      <p:sp>
        <p:nvSpPr>
          <p:cNvPr id="94" name="Google Shape;94;p14">
            <a:extLst>
              <a:ext uri="{FF2B5EF4-FFF2-40B4-BE49-F238E27FC236}">
                <a16:creationId xmlns:a16="http://schemas.microsoft.com/office/drawing/2014/main" id="{E68687ED-0F5E-6D88-50E9-4151DE9C6B82}"/>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The Data Science Workflow</a:t>
            </a:r>
            <a:endParaRPr dirty="0"/>
          </a:p>
        </p:txBody>
      </p:sp>
      <p:sp>
        <p:nvSpPr>
          <p:cNvPr id="95" name="Google Shape;95;p14">
            <a:extLst>
              <a:ext uri="{FF2B5EF4-FFF2-40B4-BE49-F238E27FC236}">
                <a16:creationId xmlns:a16="http://schemas.microsoft.com/office/drawing/2014/main" id="{7B5A0B6B-DBA5-329D-1429-DBC2199AA2D4}"/>
              </a:ext>
            </a:extLst>
          </p:cNvPr>
          <p:cNvSpPr txBox="1">
            <a:spLocks noGrp="1"/>
          </p:cNvSpPr>
          <p:nvPr>
            <p:ph type="body" idx="1"/>
          </p:nvPr>
        </p:nvSpPr>
        <p:spPr>
          <a:xfrm>
            <a:off x="729449" y="2078875"/>
            <a:ext cx="7962063" cy="2958074"/>
          </a:xfrm>
          <a:prstGeom prst="rect">
            <a:avLst/>
          </a:prstGeom>
        </p:spPr>
        <p:txBody>
          <a:bodyPr spcFirstLastPara="1" wrap="square" lIns="91425" tIns="91425" rIns="91425" bIns="91425" anchor="t" anchorCtr="0">
            <a:normAutofit/>
          </a:bodyPr>
          <a:lstStyle/>
          <a:p>
            <a:pPr marL="406400" indent="-285750">
              <a:buSzPts val="1700"/>
            </a:pPr>
            <a:r>
              <a:rPr lang="en-US" sz="1700" dirty="0"/>
              <a:t>A framework to support transparent and open research processes.</a:t>
            </a:r>
          </a:p>
          <a:p>
            <a:pPr marL="406400" indent="-285750">
              <a:buSzPts val="1700"/>
            </a:pPr>
            <a:r>
              <a:rPr lang="en-US" sz="1700" dirty="0"/>
              <a:t>A granular roadmap to support the “active” stages of the research data lifecycle.</a:t>
            </a:r>
          </a:p>
          <a:p>
            <a:pPr marL="406400" indent="-285750">
              <a:buSzPts val="1700"/>
            </a:pPr>
            <a:r>
              <a:rPr lang="en-US" sz="1700" dirty="0"/>
              <a:t>While the research data lifecycle is focused on making research processes and outputs transparent and reproducible, the data science workflow focuses on manipulating and asking questions from data in an open and reproducible way.</a:t>
            </a:r>
          </a:p>
          <a:p>
            <a:pPr marL="406400" indent="-285750">
              <a:buSzPts val="1700"/>
            </a:pPr>
            <a:endParaRPr lang="en-US" sz="1700" dirty="0"/>
          </a:p>
        </p:txBody>
      </p:sp>
    </p:spTree>
    <p:extLst>
      <p:ext uri="{BB962C8B-B14F-4D97-AF65-F5344CB8AC3E}">
        <p14:creationId xmlns:p14="http://schemas.microsoft.com/office/powerpoint/2010/main" val="1029383373"/>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105</TotalTime>
  <Words>1116</Words>
  <Application>Microsoft Macintosh PowerPoint</Application>
  <PresentationFormat>On-screen Show (16:9)</PresentationFormat>
  <Paragraphs>108</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Raleway</vt:lpstr>
      <vt:lpstr>Arial</vt:lpstr>
      <vt:lpstr>Lato</vt:lpstr>
      <vt:lpstr>Streamline</vt:lpstr>
      <vt:lpstr>Workflow for the Week</vt:lpstr>
      <vt:lpstr>Key Tools &amp; Concepts</vt:lpstr>
      <vt:lpstr>Overview</vt:lpstr>
      <vt:lpstr>The Research Data Lifecycle</vt:lpstr>
      <vt:lpstr>The Research Data Lifecycle</vt:lpstr>
      <vt:lpstr>Data Management Plans – Covered in day 1</vt:lpstr>
      <vt:lpstr>The Data Science Workflow</vt:lpstr>
      <vt:lpstr>The Data Science Workflow</vt:lpstr>
      <vt:lpstr>The Data Science Workflow</vt:lpstr>
      <vt:lpstr>The Data Science Workflow</vt:lpstr>
      <vt:lpstr>R</vt:lpstr>
      <vt:lpstr>RStudio</vt:lpstr>
      <vt:lpstr>RStudio</vt:lpstr>
      <vt:lpstr>RStudio</vt:lpstr>
      <vt:lpstr>Across the Tidyverse</vt:lpstr>
      <vt:lpstr>The Tidyverse</vt:lpstr>
      <vt:lpstr>The Data Science Workflow with Tidyverse</vt:lpstr>
      <vt:lpstr>Import – Covered in day 2</vt:lpstr>
      <vt:lpstr>Import – Covered in day 2</vt:lpstr>
      <vt:lpstr>Tidy – Covered in day 3</vt:lpstr>
      <vt:lpstr>Tidy – Covered in day 3</vt:lpstr>
      <vt:lpstr>PowerPoint Presentation</vt:lpstr>
      <vt:lpstr>Transform – Covered in day 3</vt:lpstr>
      <vt:lpstr>Visualize – Covered in day 4</vt:lpstr>
      <vt:lpstr>Model – Out of scope</vt:lpstr>
      <vt:lpstr>Communicate – Covered in day 2-5</vt:lpstr>
      <vt:lpstr>Communicate – Covered in day 2-5</vt:lpstr>
      <vt:lpstr>Communicate – Covered in day 2-5</vt:lpstr>
      <vt:lpstr>Storage &amp; Backup</vt:lpstr>
      <vt:lpstr>Open Science Framework (OSF) – Whole week</vt:lpstr>
      <vt:lpstr>PowerPoint Presentation</vt:lpstr>
      <vt:lpstr>Data Preservation &amp; Sharing</vt:lpstr>
      <vt:lpstr>Borealis / Dataverse – Covered in day 5</vt:lpstr>
      <vt:lpstr>PowerPoint Presentation</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Data Management in the Canadian Context An overview with case studies</dc:title>
  <cp:lastModifiedBy>Nick Rochlin</cp:lastModifiedBy>
  <cp:revision>8</cp:revision>
  <dcterms:modified xsi:type="dcterms:W3CDTF">2025-05-08T03:20:27Z</dcterms:modified>
</cp:coreProperties>
</file>