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35" r:id="rId3"/>
    <p:sldId id="257" r:id="rId4"/>
    <p:sldId id="306" r:id="rId5"/>
    <p:sldId id="307" r:id="rId6"/>
    <p:sldId id="308" r:id="rId7"/>
    <p:sldId id="309" r:id="rId8"/>
    <p:sldId id="325" r:id="rId9"/>
    <p:sldId id="310" r:id="rId10"/>
    <p:sldId id="336" r:id="rId11"/>
    <p:sldId id="315" r:id="rId12"/>
    <p:sldId id="316" r:id="rId13"/>
    <p:sldId id="317" r:id="rId14"/>
    <p:sldId id="318" r:id="rId15"/>
    <p:sldId id="319" r:id="rId16"/>
    <p:sldId id="320" r:id="rId17"/>
    <p:sldId id="337" r:id="rId18"/>
    <p:sldId id="321" r:id="rId19"/>
    <p:sldId id="328" r:id="rId20"/>
    <p:sldId id="329" r:id="rId21"/>
    <p:sldId id="330" r:id="rId22"/>
    <p:sldId id="274" r:id="rId23"/>
    <p:sldId id="331" r:id="rId24"/>
    <p:sldId id="332" r:id="rId25"/>
    <p:sldId id="333" r:id="rId26"/>
    <p:sldId id="334" r:id="rId27"/>
    <p:sldId id="326" r:id="rId28"/>
  </p:sldIdLst>
  <p:sldSz cx="9144000" cy="5143500" type="screen16x9"/>
  <p:notesSz cx="6858000" cy="9144000"/>
  <p:embeddedFontLs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4CA170-1B2E-58D3-0275-EE789D0890B5}" name="Jennifer Abel" initials="JA" userId="S::jennifer.abel@ucalgary.ca::d4b72ab2-85fb-42b6-b7a3-f95af3bfef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A4773-8FAA-4F17-8A2D-C2A96A954704}" v="381" dt="2025-05-06T18:53:29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Abel" userId="d4b72ab2-85fb-42b6-b7a3-f95af3bfef74" providerId="ADAL" clId="{663A4773-8FAA-4F17-8A2D-C2A96A954704}"/>
    <pc:docChg chg="undo custSel addSld delSld modSld sldOrd">
      <pc:chgData name="Jennifer Abel" userId="d4b72ab2-85fb-42b6-b7a3-f95af3bfef74" providerId="ADAL" clId="{663A4773-8FAA-4F17-8A2D-C2A96A954704}" dt="2025-05-08T22:13:33.996" v="960" actId="20577"/>
      <pc:docMkLst>
        <pc:docMk/>
      </pc:docMkLst>
      <pc:sldChg chg="modSp mod">
        <pc:chgData name="Jennifer Abel" userId="d4b72ab2-85fb-42b6-b7a3-f95af3bfef74" providerId="ADAL" clId="{663A4773-8FAA-4F17-8A2D-C2A96A954704}" dt="2025-05-06T17:15:32.076" v="3" actId="20577"/>
        <pc:sldMkLst>
          <pc:docMk/>
          <pc:sldMk cId="0" sldId="256"/>
        </pc:sldMkLst>
        <pc:spChg chg="mod">
          <ac:chgData name="Jennifer Abel" userId="d4b72ab2-85fb-42b6-b7a3-f95af3bfef74" providerId="ADAL" clId="{663A4773-8FAA-4F17-8A2D-C2A96A954704}" dt="2025-05-06T17:15:27.796" v="1"/>
          <ac:spMkLst>
            <pc:docMk/>
            <pc:sldMk cId="0" sldId="256"/>
            <ac:spMk id="86" creationId="{00000000-0000-0000-0000-000000000000}"/>
          </ac:spMkLst>
        </pc:spChg>
        <pc:spChg chg="mod">
          <ac:chgData name="Jennifer Abel" userId="d4b72ab2-85fb-42b6-b7a3-f95af3bfef74" providerId="ADAL" clId="{663A4773-8FAA-4F17-8A2D-C2A96A954704}" dt="2025-05-06T17:15:32.076" v="3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Sp modAnim">
        <pc:chgData name="Jennifer Abel" userId="d4b72ab2-85fb-42b6-b7a3-f95af3bfef74" providerId="ADAL" clId="{663A4773-8FAA-4F17-8A2D-C2A96A954704}" dt="2025-05-06T17:16:34.549" v="54" actId="15"/>
        <pc:sldMkLst>
          <pc:docMk/>
          <pc:sldMk cId="0" sldId="257"/>
        </pc:sldMkLst>
        <pc:spChg chg="mod">
          <ac:chgData name="Jennifer Abel" userId="d4b72ab2-85fb-42b6-b7a3-f95af3bfef74" providerId="ADAL" clId="{663A4773-8FAA-4F17-8A2D-C2A96A954704}" dt="2025-05-06T17:16:07.458" v="4"/>
          <ac:spMkLst>
            <pc:docMk/>
            <pc:sldMk cId="0" sldId="257"/>
            <ac:spMk id="94" creationId="{00000000-0000-0000-0000-000000000000}"/>
          </ac:spMkLst>
        </pc:spChg>
        <pc:spChg chg="mod">
          <ac:chgData name="Jennifer Abel" userId="d4b72ab2-85fb-42b6-b7a3-f95af3bfef74" providerId="ADAL" clId="{663A4773-8FAA-4F17-8A2D-C2A96A954704}" dt="2025-05-06T17:16:34.549" v="54" actId="15"/>
          <ac:spMkLst>
            <pc:docMk/>
            <pc:sldMk cId="0" sldId="257"/>
            <ac:spMk id="95" creationId="{00000000-0000-0000-0000-000000000000}"/>
          </ac:spMkLst>
        </pc:spChg>
      </pc:sldChg>
      <pc:sldChg chg="modSp add mod modClrScheme chgLayout">
        <pc:chgData name="Jennifer Abel" userId="d4b72ab2-85fb-42b6-b7a3-f95af3bfef74" providerId="ADAL" clId="{663A4773-8FAA-4F17-8A2D-C2A96A954704}" dt="2025-05-06T18:48:25.748" v="484" actId="1076"/>
        <pc:sldMkLst>
          <pc:docMk/>
          <pc:sldMk cId="0" sldId="274"/>
        </pc:sldMkLst>
        <pc:spChg chg="mod ord">
          <ac:chgData name="Jennifer Abel" userId="d4b72ab2-85fb-42b6-b7a3-f95af3bfef74" providerId="ADAL" clId="{663A4773-8FAA-4F17-8A2D-C2A96A954704}" dt="2025-05-06T18:47:28.348" v="467" actId="1076"/>
          <ac:spMkLst>
            <pc:docMk/>
            <pc:sldMk cId="0" sldId="274"/>
            <ac:spMk id="164" creationId="{00000000-0000-0000-0000-000000000000}"/>
          </ac:spMkLst>
        </pc:spChg>
        <pc:spChg chg="mod">
          <ac:chgData name="Jennifer Abel" userId="d4b72ab2-85fb-42b6-b7a3-f95af3bfef74" providerId="ADAL" clId="{663A4773-8FAA-4F17-8A2D-C2A96A954704}" dt="2025-05-06T18:48:25.748" v="484" actId="1076"/>
          <ac:spMkLst>
            <pc:docMk/>
            <pc:sldMk cId="0" sldId="274"/>
            <ac:spMk id="166" creationId="{00000000-0000-0000-0000-000000000000}"/>
          </ac:spMkLst>
        </pc:spChg>
        <pc:graphicFrameChg chg="modGraphic">
          <ac:chgData name="Jennifer Abel" userId="d4b72ab2-85fb-42b6-b7a3-f95af3bfef74" providerId="ADAL" clId="{663A4773-8FAA-4F17-8A2D-C2A96A954704}" dt="2025-05-06T18:48:08.009" v="482" actId="207"/>
          <ac:graphicFrameMkLst>
            <pc:docMk/>
            <pc:sldMk cId="0" sldId="274"/>
            <ac:graphicFrameMk id="165" creationId="{00000000-0000-0000-0000-000000000000}"/>
          </ac:graphicFrameMkLst>
        </pc:graphicFrameChg>
      </pc:sldChg>
      <pc:sldChg chg="addSp delSp modSp mod modClrScheme delAnim modAnim chgLayout">
        <pc:chgData name="Jennifer Abel" userId="d4b72ab2-85fb-42b6-b7a3-f95af3bfef74" providerId="ADAL" clId="{663A4773-8FAA-4F17-8A2D-C2A96A954704}" dt="2025-05-06T17:18:56.821" v="71" actId="1076"/>
        <pc:sldMkLst>
          <pc:docMk/>
          <pc:sldMk cId="1177391961" sldId="306"/>
        </pc:sldMkLst>
        <pc:spChg chg="mod ord">
          <ac:chgData name="Jennifer Abel" userId="d4b72ab2-85fb-42b6-b7a3-f95af3bfef74" providerId="ADAL" clId="{663A4773-8FAA-4F17-8A2D-C2A96A954704}" dt="2025-05-06T17:17:16.301" v="58" actId="1076"/>
          <ac:spMkLst>
            <pc:docMk/>
            <pc:sldMk cId="1177391961" sldId="306"/>
            <ac:spMk id="2" creationId="{27F91BEF-11F2-8D8B-6B7A-7F1CF312F95E}"/>
          </ac:spMkLst>
        </pc:spChg>
        <pc:spChg chg="add mod">
          <ac:chgData name="Jennifer Abel" userId="d4b72ab2-85fb-42b6-b7a3-f95af3bfef74" providerId="ADAL" clId="{663A4773-8FAA-4F17-8A2D-C2A96A954704}" dt="2025-05-06T17:18:56.821" v="71" actId="1076"/>
          <ac:spMkLst>
            <pc:docMk/>
            <pc:sldMk cId="1177391961" sldId="306"/>
            <ac:spMk id="4" creationId="{486E77C6-7207-3DA4-4F7D-FD2A5DF6D7DB}"/>
          </ac:spMkLst>
        </pc:spChg>
        <pc:picChg chg="add mod">
          <ac:chgData name="Jennifer Abel" userId="d4b72ab2-85fb-42b6-b7a3-f95af3bfef74" providerId="ADAL" clId="{663A4773-8FAA-4F17-8A2D-C2A96A954704}" dt="2025-05-06T17:18:56.821" v="71" actId="1076"/>
          <ac:picMkLst>
            <pc:docMk/>
            <pc:sldMk cId="1177391961" sldId="306"/>
            <ac:picMk id="1026" creationId="{7E588B9B-4338-691A-6D50-B2DBA56124B2}"/>
          </ac:picMkLst>
        </pc:picChg>
      </pc:sldChg>
      <pc:sldChg chg="modSp mod modAnim">
        <pc:chgData name="Jennifer Abel" userId="d4b72ab2-85fb-42b6-b7a3-f95af3bfef74" providerId="ADAL" clId="{663A4773-8FAA-4F17-8A2D-C2A96A954704}" dt="2025-05-06T17:26:54.829" v="135"/>
        <pc:sldMkLst>
          <pc:docMk/>
          <pc:sldMk cId="2229735168" sldId="307"/>
        </pc:sldMkLst>
        <pc:spChg chg="mod">
          <ac:chgData name="Jennifer Abel" userId="d4b72ab2-85fb-42b6-b7a3-f95af3bfef74" providerId="ADAL" clId="{663A4773-8FAA-4F17-8A2D-C2A96A954704}" dt="2025-05-06T17:26:54.829" v="135"/>
          <ac:spMkLst>
            <pc:docMk/>
            <pc:sldMk cId="2229735168" sldId="307"/>
            <ac:spMk id="2" creationId="{864B5014-B56F-A3BA-DC3D-77630349FF4F}"/>
          </ac:spMkLst>
        </pc:spChg>
        <pc:spChg chg="mod">
          <ac:chgData name="Jennifer Abel" userId="d4b72ab2-85fb-42b6-b7a3-f95af3bfef74" providerId="ADAL" clId="{663A4773-8FAA-4F17-8A2D-C2A96A954704}" dt="2025-05-06T17:25:57.452" v="124" actId="20577"/>
          <ac:spMkLst>
            <pc:docMk/>
            <pc:sldMk cId="2229735168" sldId="307"/>
            <ac:spMk id="3" creationId="{3E5E04D9-89FB-F9C6-B99E-B98AE654B228}"/>
          </ac:spMkLst>
        </pc:spChg>
      </pc:sldChg>
      <pc:sldChg chg="modSp mod modAnim">
        <pc:chgData name="Jennifer Abel" userId="d4b72ab2-85fb-42b6-b7a3-f95af3bfef74" providerId="ADAL" clId="{663A4773-8FAA-4F17-8A2D-C2A96A954704}" dt="2025-05-06T17:29:50.199" v="150"/>
        <pc:sldMkLst>
          <pc:docMk/>
          <pc:sldMk cId="4099168755" sldId="308"/>
        </pc:sldMkLst>
        <pc:spChg chg="mod">
          <ac:chgData name="Jennifer Abel" userId="d4b72ab2-85fb-42b6-b7a3-f95af3bfef74" providerId="ADAL" clId="{663A4773-8FAA-4F17-8A2D-C2A96A954704}" dt="2025-05-06T17:28:51.397" v="136"/>
          <ac:spMkLst>
            <pc:docMk/>
            <pc:sldMk cId="4099168755" sldId="308"/>
            <ac:spMk id="2" creationId="{D858329E-C7D7-FBE5-72D3-34ADE828C9DA}"/>
          </ac:spMkLst>
        </pc:spChg>
        <pc:spChg chg="mod">
          <ac:chgData name="Jennifer Abel" userId="d4b72ab2-85fb-42b6-b7a3-f95af3bfef74" providerId="ADAL" clId="{663A4773-8FAA-4F17-8A2D-C2A96A954704}" dt="2025-05-06T17:29:36.833" v="148" actId="20577"/>
          <ac:spMkLst>
            <pc:docMk/>
            <pc:sldMk cId="4099168755" sldId="308"/>
            <ac:spMk id="3" creationId="{F5559DC0-9E97-9389-6F01-AEAE077EB732}"/>
          </ac:spMkLst>
        </pc:spChg>
      </pc:sldChg>
      <pc:sldChg chg="modSp modAnim">
        <pc:chgData name="Jennifer Abel" userId="d4b72ab2-85fb-42b6-b7a3-f95af3bfef74" providerId="ADAL" clId="{663A4773-8FAA-4F17-8A2D-C2A96A954704}" dt="2025-05-06T17:38:52.433" v="166" actId="5793"/>
        <pc:sldMkLst>
          <pc:docMk/>
          <pc:sldMk cId="953837023" sldId="309"/>
        </pc:sldMkLst>
        <pc:spChg chg="mod">
          <ac:chgData name="Jennifer Abel" userId="d4b72ab2-85fb-42b6-b7a3-f95af3bfef74" providerId="ADAL" clId="{663A4773-8FAA-4F17-8A2D-C2A96A954704}" dt="2025-05-06T17:38:40.692" v="164" actId="20577"/>
          <ac:spMkLst>
            <pc:docMk/>
            <pc:sldMk cId="953837023" sldId="309"/>
            <ac:spMk id="2" creationId="{237F36DF-63AB-45E6-F13F-08A94E2F0F6A}"/>
          </ac:spMkLst>
        </pc:spChg>
        <pc:spChg chg="mod">
          <ac:chgData name="Jennifer Abel" userId="d4b72ab2-85fb-42b6-b7a3-f95af3bfef74" providerId="ADAL" clId="{663A4773-8FAA-4F17-8A2D-C2A96A954704}" dt="2025-05-06T17:38:52.433" v="166" actId="5793"/>
          <ac:spMkLst>
            <pc:docMk/>
            <pc:sldMk cId="953837023" sldId="309"/>
            <ac:spMk id="3" creationId="{0A30B51A-4628-4EA5-BE1D-36F826EE3F88}"/>
          </ac:spMkLst>
        </pc:spChg>
      </pc:sldChg>
      <pc:sldChg chg="modSp modAnim">
        <pc:chgData name="Jennifer Abel" userId="d4b72ab2-85fb-42b6-b7a3-f95af3bfef74" providerId="ADAL" clId="{663A4773-8FAA-4F17-8A2D-C2A96A954704}" dt="2025-05-06T17:41:04.716" v="179" actId="313"/>
        <pc:sldMkLst>
          <pc:docMk/>
          <pc:sldMk cId="3473577290" sldId="310"/>
        </pc:sldMkLst>
        <pc:spChg chg="mod">
          <ac:chgData name="Jennifer Abel" userId="d4b72ab2-85fb-42b6-b7a3-f95af3bfef74" providerId="ADAL" clId="{663A4773-8FAA-4F17-8A2D-C2A96A954704}" dt="2025-05-06T17:40:24.668" v="169"/>
          <ac:spMkLst>
            <pc:docMk/>
            <pc:sldMk cId="3473577290" sldId="310"/>
            <ac:spMk id="2" creationId="{53313F62-6082-E944-AA65-DE7715A05721}"/>
          </ac:spMkLst>
        </pc:spChg>
        <pc:spChg chg="mod">
          <ac:chgData name="Jennifer Abel" userId="d4b72ab2-85fb-42b6-b7a3-f95af3bfef74" providerId="ADAL" clId="{663A4773-8FAA-4F17-8A2D-C2A96A954704}" dt="2025-05-06T17:41:04.716" v="179" actId="313"/>
          <ac:spMkLst>
            <pc:docMk/>
            <pc:sldMk cId="3473577290" sldId="310"/>
            <ac:spMk id="3" creationId="{B6D51403-3A6C-D246-A6ED-159F73AF5FA4}"/>
          </ac:spMkLst>
        </pc:spChg>
      </pc:sldChg>
      <pc:sldChg chg="modSp modAnim">
        <pc:chgData name="Jennifer Abel" userId="d4b72ab2-85fb-42b6-b7a3-f95af3bfef74" providerId="ADAL" clId="{663A4773-8FAA-4F17-8A2D-C2A96A954704}" dt="2025-05-06T17:42:36.918" v="184" actId="115"/>
        <pc:sldMkLst>
          <pc:docMk/>
          <pc:sldMk cId="407614350" sldId="315"/>
        </pc:sldMkLst>
        <pc:spChg chg="mod">
          <ac:chgData name="Jennifer Abel" userId="d4b72ab2-85fb-42b6-b7a3-f95af3bfef74" providerId="ADAL" clId="{663A4773-8FAA-4F17-8A2D-C2A96A954704}" dt="2025-05-06T17:42:09.335" v="180"/>
          <ac:spMkLst>
            <pc:docMk/>
            <pc:sldMk cId="407614350" sldId="315"/>
            <ac:spMk id="2" creationId="{4F9E4FEA-9ACF-1163-D896-52263C78037F}"/>
          </ac:spMkLst>
        </pc:spChg>
        <pc:spChg chg="mod">
          <ac:chgData name="Jennifer Abel" userId="d4b72ab2-85fb-42b6-b7a3-f95af3bfef74" providerId="ADAL" clId="{663A4773-8FAA-4F17-8A2D-C2A96A954704}" dt="2025-05-06T17:42:36.918" v="184" actId="115"/>
          <ac:spMkLst>
            <pc:docMk/>
            <pc:sldMk cId="407614350" sldId="315"/>
            <ac:spMk id="3" creationId="{080B8AC5-E913-5516-D735-AE3FB38F373C}"/>
          </ac:spMkLst>
        </pc:spChg>
      </pc:sldChg>
      <pc:sldChg chg="modSp modAnim modNotesTx">
        <pc:chgData name="Jennifer Abel" userId="d4b72ab2-85fb-42b6-b7a3-f95af3bfef74" providerId="ADAL" clId="{663A4773-8FAA-4F17-8A2D-C2A96A954704}" dt="2025-05-06T18:20:27.791" v="436" actId="20577"/>
        <pc:sldMkLst>
          <pc:docMk/>
          <pc:sldMk cId="2591659605" sldId="316"/>
        </pc:sldMkLst>
        <pc:spChg chg="mod">
          <ac:chgData name="Jennifer Abel" userId="d4b72ab2-85fb-42b6-b7a3-f95af3bfef74" providerId="ADAL" clId="{663A4773-8FAA-4F17-8A2D-C2A96A954704}" dt="2025-05-06T17:44:09.764" v="185"/>
          <ac:spMkLst>
            <pc:docMk/>
            <pc:sldMk cId="2591659605" sldId="316"/>
            <ac:spMk id="2" creationId="{FDDEF9A4-2B4F-91E8-A752-866E4C75A297}"/>
          </ac:spMkLst>
        </pc:spChg>
        <pc:spChg chg="mod">
          <ac:chgData name="Jennifer Abel" userId="d4b72ab2-85fb-42b6-b7a3-f95af3bfef74" providerId="ADAL" clId="{663A4773-8FAA-4F17-8A2D-C2A96A954704}" dt="2025-05-06T17:44:35.662" v="191" actId="15"/>
          <ac:spMkLst>
            <pc:docMk/>
            <pc:sldMk cId="2591659605" sldId="316"/>
            <ac:spMk id="3" creationId="{C62EF724-C32C-4DAE-9F86-65FE5DC019B6}"/>
          </ac:spMkLst>
        </pc:spChg>
      </pc:sldChg>
      <pc:sldChg chg="modSp modAnim modNotesTx">
        <pc:chgData name="Jennifer Abel" userId="d4b72ab2-85fb-42b6-b7a3-f95af3bfef74" providerId="ADAL" clId="{663A4773-8FAA-4F17-8A2D-C2A96A954704}" dt="2025-05-06T17:46:30.591" v="318" actId="20577"/>
        <pc:sldMkLst>
          <pc:docMk/>
          <pc:sldMk cId="2752140538" sldId="317"/>
        </pc:sldMkLst>
        <pc:spChg chg="mod">
          <ac:chgData name="Jennifer Abel" userId="d4b72ab2-85fb-42b6-b7a3-f95af3bfef74" providerId="ADAL" clId="{663A4773-8FAA-4F17-8A2D-C2A96A954704}" dt="2025-05-06T17:45:30.952" v="193"/>
          <ac:spMkLst>
            <pc:docMk/>
            <pc:sldMk cId="2752140538" sldId="317"/>
            <ac:spMk id="2" creationId="{E4CDC7FE-3852-BFE6-0E36-59426EFABDCC}"/>
          </ac:spMkLst>
        </pc:spChg>
        <pc:spChg chg="mod">
          <ac:chgData name="Jennifer Abel" userId="d4b72ab2-85fb-42b6-b7a3-f95af3bfef74" providerId="ADAL" clId="{663A4773-8FAA-4F17-8A2D-C2A96A954704}" dt="2025-05-06T17:46:30.591" v="318" actId="20577"/>
          <ac:spMkLst>
            <pc:docMk/>
            <pc:sldMk cId="2752140538" sldId="317"/>
            <ac:spMk id="3" creationId="{E71CEF1D-16EC-AC58-9EEF-D98E67F9E666}"/>
          </ac:spMkLst>
        </pc:spChg>
      </pc:sldChg>
      <pc:sldChg chg="modSp mod modAnim modNotesTx">
        <pc:chgData name="Jennifer Abel" userId="d4b72ab2-85fb-42b6-b7a3-f95af3bfef74" providerId="ADAL" clId="{663A4773-8FAA-4F17-8A2D-C2A96A954704}" dt="2025-05-06T18:10:05.207" v="362" actId="20577"/>
        <pc:sldMkLst>
          <pc:docMk/>
          <pc:sldMk cId="2878869657" sldId="318"/>
        </pc:sldMkLst>
        <pc:spChg chg="mod">
          <ac:chgData name="Jennifer Abel" userId="d4b72ab2-85fb-42b6-b7a3-f95af3bfef74" providerId="ADAL" clId="{663A4773-8FAA-4F17-8A2D-C2A96A954704}" dt="2025-05-06T18:09:36.370" v="319"/>
          <ac:spMkLst>
            <pc:docMk/>
            <pc:sldMk cId="2878869657" sldId="318"/>
            <ac:spMk id="2" creationId="{CA144DB6-DB4F-E160-7D59-58E046FF1D50}"/>
          </ac:spMkLst>
        </pc:spChg>
        <pc:spChg chg="mod">
          <ac:chgData name="Jennifer Abel" userId="d4b72ab2-85fb-42b6-b7a3-f95af3bfef74" providerId="ADAL" clId="{663A4773-8FAA-4F17-8A2D-C2A96A954704}" dt="2025-05-06T18:09:55.460" v="322" actId="15"/>
          <ac:spMkLst>
            <pc:docMk/>
            <pc:sldMk cId="2878869657" sldId="318"/>
            <ac:spMk id="3" creationId="{6FEDC019-84D8-3CFF-17BA-1D65E5E70988}"/>
          </ac:spMkLst>
        </pc:spChg>
      </pc:sldChg>
      <pc:sldChg chg="modSp modAnim">
        <pc:chgData name="Jennifer Abel" userId="d4b72ab2-85fb-42b6-b7a3-f95af3bfef74" providerId="ADAL" clId="{663A4773-8FAA-4F17-8A2D-C2A96A954704}" dt="2025-05-06T18:13:38.142" v="370" actId="15"/>
        <pc:sldMkLst>
          <pc:docMk/>
          <pc:sldMk cId="1441949173" sldId="319"/>
        </pc:sldMkLst>
        <pc:spChg chg="mod">
          <ac:chgData name="Jennifer Abel" userId="d4b72ab2-85fb-42b6-b7a3-f95af3bfef74" providerId="ADAL" clId="{663A4773-8FAA-4F17-8A2D-C2A96A954704}" dt="2025-05-06T18:13:03.140" v="364"/>
          <ac:spMkLst>
            <pc:docMk/>
            <pc:sldMk cId="1441949173" sldId="319"/>
            <ac:spMk id="2" creationId="{6B97FBFE-CF05-57D8-E2F4-96809D30EAD8}"/>
          </ac:spMkLst>
        </pc:spChg>
        <pc:spChg chg="mod">
          <ac:chgData name="Jennifer Abel" userId="d4b72ab2-85fb-42b6-b7a3-f95af3bfef74" providerId="ADAL" clId="{663A4773-8FAA-4F17-8A2D-C2A96A954704}" dt="2025-05-06T18:13:38.142" v="370" actId="15"/>
          <ac:spMkLst>
            <pc:docMk/>
            <pc:sldMk cId="1441949173" sldId="319"/>
            <ac:spMk id="3" creationId="{18D1106D-8612-4455-2621-989D7FA374AB}"/>
          </ac:spMkLst>
        </pc:spChg>
      </pc:sldChg>
      <pc:sldChg chg="modSp mod modAnim">
        <pc:chgData name="Jennifer Abel" userId="d4b72ab2-85fb-42b6-b7a3-f95af3bfef74" providerId="ADAL" clId="{663A4773-8FAA-4F17-8A2D-C2A96A954704}" dt="2025-05-06T18:19:05.887" v="379" actId="12"/>
        <pc:sldMkLst>
          <pc:docMk/>
          <pc:sldMk cId="4222460521" sldId="320"/>
        </pc:sldMkLst>
        <pc:spChg chg="mod">
          <ac:chgData name="Jennifer Abel" userId="d4b72ab2-85fb-42b6-b7a3-f95af3bfef74" providerId="ADAL" clId="{663A4773-8FAA-4F17-8A2D-C2A96A954704}" dt="2025-05-06T18:14:32.347" v="371"/>
          <ac:spMkLst>
            <pc:docMk/>
            <pc:sldMk cId="4222460521" sldId="320"/>
            <ac:spMk id="2" creationId="{04231642-ECDB-3EA7-2A55-1DA421C95768}"/>
          </ac:spMkLst>
        </pc:spChg>
        <pc:spChg chg="mod">
          <ac:chgData name="Jennifer Abel" userId="d4b72ab2-85fb-42b6-b7a3-f95af3bfef74" providerId="ADAL" clId="{663A4773-8FAA-4F17-8A2D-C2A96A954704}" dt="2025-05-06T18:19:05.887" v="379" actId="12"/>
          <ac:spMkLst>
            <pc:docMk/>
            <pc:sldMk cId="4222460521" sldId="320"/>
            <ac:spMk id="3" creationId="{F9AF68A3-9C68-0F95-FEB6-7241E2793E0B}"/>
          </ac:spMkLst>
        </pc:spChg>
      </pc:sldChg>
      <pc:sldChg chg="modSp modAnim">
        <pc:chgData name="Jennifer Abel" userId="d4b72ab2-85fb-42b6-b7a3-f95af3bfef74" providerId="ADAL" clId="{663A4773-8FAA-4F17-8A2D-C2A96A954704}" dt="2025-05-06T18:37:11.244" v="448" actId="20577"/>
        <pc:sldMkLst>
          <pc:docMk/>
          <pc:sldMk cId="1194194302" sldId="321"/>
        </pc:sldMkLst>
        <pc:spChg chg="mod">
          <ac:chgData name="Jennifer Abel" userId="d4b72ab2-85fb-42b6-b7a3-f95af3bfef74" providerId="ADAL" clId="{663A4773-8FAA-4F17-8A2D-C2A96A954704}" dt="2025-05-06T18:36:34.719" v="437"/>
          <ac:spMkLst>
            <pc:docMk/>
            <pc:sldMk cId="1194194302" sldId="321"/>
            <ac:spMk id="2" creationId="{74249DE7-C95A-4776-A9E3-028E8F03BE45}"/>
          </ac:spMkLst>
        </pc:spChg>
        <pc:spChg chg="mod">
          <ac:chgData name="Jennifer Abel" userId="d4b72ab2-85fb-42b6-b7a3-f95af3bfef74" providerId="ADAL" clId="{663A4773-8FAA-4F17-8A2D-C2A96A954704}" dt="2025-05-06T18:37:11.244" v="448" actId="20577"/>
          <ac:spMkLst>
            <pc:docMk/>
            <pc:sldMk cId="1194194302" sldId="321"/>
            <ac:spMk id="3" creationId="{E50A13B5-5088-6204-4A72-60318B1ED366}"/>
          </ac:spMkLst>
        </pc:spChg>
      </pc:sldChg>
      <pc:sldChg chg="modSp mod modCm">
        <pc:chgData name="Jennifer Abel" userId="d4b72ab2-85fb-42b6-b7a3-f95af3bfef74" providerId="ADAL" clId="{663A4773-8FAA-4F17-8A2D-C2A96A954704}" dt="2025-05-08T22:13:33.996" v="960" actId="20577"/>
        <pc:sldMkLst>
          <pc:docMk/>
          <pc:sldMk cId="290301668" sldId="325"/>
        </pc:sldMkLst>
        <pc:spChg chg="mod">
          <ac:chgData name="Jennifer Abel" userId="d4b72ab2-85fb-42b6-b7a3-f95af3bfef74" providerId="ADAL" clId="{663A4773-8FAA-4F17-8A2D-C2A96A954704}" dt="2025-05-06T17:39:48.527" v="167"/>
          <ac:spMkLst>
            <pc:docMk/>
            <pc:sldMk cId="290301668" sldId="325"/>
            <ac:spMk id="2" creationId="{4179D366-1E4B-9AB9-062E-C012BC72ED0A}"/>
          </ac:spMkLst>
        </pc:spChg>
        <pc:spChg chg="mod">
          <ac:chgData name="Jennifer Abel" userId="d4b72ab2-85fb-42b6-b7a3-f95af3bfef74" providerId="ADAL" clId="{663A4773-8FAA-4F17-8A2D-C2A96A954704}" dt="2025-05-08T22:13:33.996" v="960" actId="20577"/>
          <ac:spMkLst>
            <pc:docMk/>
            <pc:sldMk cId="290301668" sldId="325"/>
            <ac:spMk id="3" creationId="{33A8BC23-EB23-F0EB-B8C7-46976DDE524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ennifer Abel" userId="d4b72ab2-85fb-42b6-b7a3-f95af3bfef74" providerId="ADAL" clId="{663A4773-8FAA-4F17-8A2D-C2A96A954704}" dt="2025-05-07T16:37:37.049" v="602" actId="20577"/>
              <pc2:cmMkLst xmlns:pc2="http://schemas.microsoft.com/office/powerpoint/2019/9/main/command">
                <pc:docMk/>
                <pc:sldMk cId="290301668" sldId="325"/>
                <pc2:cmMk id="{10D339F2-E861-4401-A839-4985CCFD1F4D}"/>
              </pc2:cmMkLst>
            </pc226:cmChg>
          </p:ext>
        </pc:extLst>
      </pc:sldChg>
      <pc:sldChg chg="del">
        <pc:chgData name="Jennifer Abel" userId="d4b72ab2-85fb-42b6-b7a3-f95af3bfef74" providerId="ADAL" clId="{663A4773-8FAA-4F17-8A2D-C2A96A954704}" dt="2025-05-06T18:53:33.921" v="524" actId="47"/>
        <pc:sldMkLst>
          <pc:docMk/>
          <pc:sldMk cId="136425423" sldId="327"/>
        </pc:sldMkLst>
      </pc:sldChg>
      <pc:sldChg chg="modSp add mod modAnim">
        <pc:chgData name="Jennifer Abel" userId="d4b72ab2-85fb-42b6-b7a3-f95af3bfef74" providerId="ADAL" clId="{663A4773-8FAA-4F17-8A2D-C2A96A954704}" dt="2025-05-06T18:38:49.399" v="451"/>
        <pc:sldMkLst>
          <pc:docMk/>
          <pc:sldMk cId="1638297806" sldId="328"/>
        </pc:sldMkLst>
        <pc:spChg chg="mod">
          <ac:chgData name="Jennifer Abel" userId="d4b72ab2-85fb-42b6-b7a3-f95af3bfef74" providerId="ADAL" clId="{663A4773-8FAA-4F17-8A2D-C2A96A954704}" dt="2025-05-06T18:38:40.004" v="450"/>
          <ac:spMkLst>
            <pc:docMk/>
            <pc:sldMk cId="1638297806" sldId="328"/>
            <ac:spMk id="2" creationId="{08762E8E-8DBF-F710-50F9-35E79A3952A3}"/>
          </ac:spMkLst>
        </pc:spChg>
        <pc:spChg chg="mod">
          <ac:chgData name="Jennifer Abel" userId="d4b72ab2-85fb-42b6-b7a3-f95af3bfef74" providerId="ADAL" clId="{663A4773-8FAA-4F17-8A2D-C2A96A954704}" dt="2025-05-06T18:38:49.399" v="451"/>
          <ac:spMkLst>
            <pc:docMk/>
            <pc:sldMk cId="1638297806" sldId="328"/>
            <ac:spMk id="3" creationId="{D269D5D0-FB02-72FA-90E4-C90162FB05FF}"/>
          </ac:spMkLst>
        </pc:spChg>
      </pc:sldChg>
      <pc:sldChg chg="modSp add mod modAnim">
        <pc:chgData name="Jennifer Abel" userId="d4b72ab2-85fb-42b6-b7a3-f95af3bfef74" providerId="ADAL" clId="{663A4773-8FAA-4F17-8A2D-C2A96A954704}" dt="2025-05-06T18:42:42.208" v="456" actId="15"/>
        <pc:sldMkLst>
          <pc:docMk/>
          <pc:sldMk cId="267983501" sldId="329"/>
        </pc:sldMkLst>
        <pc:spChg chg="mod">
          <ac:chgData name="Jennifer Abel" userId="d4b72ab2-85fb-42b6-b7a3-f95af3bfef74" providerId="ADAL" clId="{663A4773-8FAA-4F17-8A2D-C2A96A954704}" dt="2025-05-06T18:42:22.490" v="453"/>
          <ac:spMkLst>
            <pc:docMk/>
            <pc:sldMk cId="267983501" sldId="329"/>
            <ac:spMk id="2" creationId="{08493E3C-7DDE-A91E-3BEA-D263FC910AFC}"/>
          </ac:spMkLst>
        </pc:spChg>
        <pc:spChg chg="mod">
          <ac:chgData name="Jennifer Abel" userId="d4b72ab2-85fb-42b6-b7a3-f95af3bfef74" providerId="ADAL" clId="{663A4773-8FAA-4F17-8A2D-C2A96A954704}" dt="2025-05-06T18:42:42.208" v="456" actId="15"/>
          <ac:spMkLst>
            <pc:docMk/>
            <pc:sldMk cId="267983501" sldId="329"/>
            <ac:spMk id="3" creationId="{89B679B7-680B-08F6-90A7-93DDE2D1D109}"/>
          </ac:spMkLst>
        </pc:spChg>
      </pc:sldChg>
      <pc:sldChg chg="modSp add mod modAnim">
        <pc:chgData name="Jennifer Abel" userId="d4b72ab2-85fb-42b6-b7a3-f95af3bfef74" providerId="ADAL" clId="{663A4773-8FAA-4F17-8A2D-C2A96A954704}" dt="2025-05-06T18:43:50.878" v="464"/>
        <pc:sldMkLst>
          <pc:docMk/>
          <pc:sldMk cId="2416613655" sldId="330"/>
        </pc:sldMkLst>
        <pc:spChg chg="mod">
          <ac:chgData name="Jennifer Abel" userId="d4b72ab2-85fb-42b6-b7a3-f95af3bfef74" providerId="ADAL" clId="{663A4773-8FAA-4F17-8A2D-C2A96A954704}" dt="2025-05-06T18:43:03.919" v="458"/>
          <ac:spMkLst>
            <pc:docMk/>
            <pc:sldMk cId="2416613655" sldId="330"/>
            <ac:spMk id="2" creationId="{1256CF80-0B2F-7266-01A7-F80085D8C7E8}"/>
          </ac:spMkLst>
        </pc:spChg>
        <pc:spChg chg="mod">
          <ac:chgData name="Jennifer Abel" userId="d4b72ab2-85fb-42b6-b7a3-f95af3bfef74" providerId="ADAL" clId="{663A4773-8FAA-4F17-8A2D-C2A96A954704}" dt="2025-05-06T18:43:34.805" v="463" actId="5793"/>
          <ac:spMkLst>
            <pc:docMk/>
            <pc:sldMk cId="2416613655" sldId="330"/>
            <ac:spMk id="3" creationId="{D5A4AD31-9924-D5D4-2D13-B4444C2886A4}"/>
          </ac:spMkLst>
        </pc:spChg>
      </pc:sldChg>
      <pc:sldChg chg="modSp add mod ord modAnim">
        <pc:chgData name="Jennifer Abel" userId="d4b72ab2-85fb-42b6-b7a3-f95af3bfef74" providerId="ADAL" clId="{663A4773-8FAA-4F17-8A2D-C2A96A954704}" dt="2025-05-06T18:49:49.088" v="492"/>
        <pc:sldMkLst>
          <pc:docMk/>
          <pc:sldMk cId="2449653300" sldId="331"/>
        </pc:sldMkLst>
        <pc:spChg chg="mod">
          <ac:chgData name="Jennifer Abel" userId="d4b72ab2-85fb-42b6-b7a3-f95af3bfef74" providerId="ADAL" clId="{663A4773-8FAA-4F17-8A2D-C2A96A954704}" dt="2025-05-06T18:49:28.520" v="488"/>
          <ac:spMkLst>
            <pc:docMk/>
            <pc:sldMk cId="2449653300" sldId="331"/>
            <ac:spMk id="2" creationId="{65C31D38-9522-7487-8B47-C4AE0ABE025A}"/>
          </ac:spMkLst>
        </pc:spChg>
        <pc:spChg chg="mod">
          <ac:chgData name="Jennifer Abel" userId="d4b72ab2-85fb-42b6-b7a3-f95af3bfef74" providerId="ADAL" clId="{663A4773-8FAA-4F17-8A2D-C2A96A954704}" dt="2025-05-06T18:49:38.903" v="490" actId="6549"/>
          <ac:spMkLst>
            <pc:docMk/>
            <pc:sldMk cId="2449653300" sldId="331"/>
            <ac:spMk id="3" creationId="{5F9476FD-0BC3-C079-8F2E-A357C56EC9DC}"/>
          </ac:spMkLst>
        </pc:spChg>
      </pc:sldChg>
      <pc:sldChg chg="modSp add mod modAnim">
        <pc:chgData name="Jennifer Abel" userId="d4b72ab2-85fb-42b6-b7a3-f95af3bfef74" providerId="ADAL" clId="{663A4773-8FAA-4F17-8A2D-C2A96A954704}" dt="2025-05-06T18:50:44.624" v="503"/>
        <pc:sldMkLst>
          <pc:docMk/>
          <pc:sldMk cId="362878732" sldId="332"/>
        </pc:sldMkLst>
        <pc:spChg chg="mod">
          <ac:chgData name="Jennifer Abel" userId="d4b72ab2-85fb-42b6-b7a3-f95af3bfef74" providerId="ADAL" clId="{663A4773-8FAA-4F17-8A2D-C2A96A954704}" dt="2025-05-06T18:50:14.437" v="496"/>
          <ac:spMkLst>
            <pc:docMk/>
            <pc:sldMk cId="362878732" sldId="332"/>
            <ac:spMk id="2" creationId="{F501E3A1-496D-0725-F508-3D0C654DD45C}"/>
          </ac:spMkLst>
        </pc:spChg>
        <pc:spChg chg="mod">
          <ac:chgData name="Jennifer Abel" userId="d4b72ab2-85fb-42b6-b7a3-f95af3bfef74" providerId="ADAL" clId="{663A4773-8FAA-4F17-8A2D-C2A96A954704}" dt="2025-05-06T18:50:37.369" v="501" actId="15"/>
          <ac:spMkLst>
            <pc:docMk/>
            <pc:sldMk cId="362878732" sldId="332"/>
            <ac:spMk id="3" creationId="{B0C33152-C7D2-2C50-1AAB-85160FA103D9}"/>
          </ac:spMkLst>
        </pc:spChg>
      </pc:sldChg>
      <pc:sldChg chg="modSp add mod modAnim">
        <pc:chgData name="Jennifer Abel" userId="d4b72ab2-85fb-42b6-b7a3-f95af3bfef74" providerId="ADAL" clId="{663A4773-8FAA-4F17-8A2D-C2A96A954704}" dt="2025-05-06T18:52:03.471" v="511"/>
        <pc:sldMkLst>
          <pc:docMk/>
          <pc:sldMk cId="186826910" sldId="333"/>
        </pc:sldMkLst>
        <pc:spChg chg="mod">
          <ac:chgData name="Jennifer Abel" userId="d4b72ab2-85fb-42b6-b7a3-f95af3bfef74" providerId="ADAL" clId="{663A4773-8FAA-4F17-8A2D-C2A96A954704}" dt="2025-05-06T18:51:57.043" v="509" actId="15"/>
          <ac:spMkLst>
            <pc:docMk/>
            <pc:sldMk cId="186826910" sldId="333"/>
            <ac:spMk id="3" creationId="{EA7BC576-DED1-0F4C-7A18-F3F7C35B0DC4}"/>
          </ac:spMkLst>
        </pc:spChg>
      </pc:sldChg>
      <pc:sldChg chg="modSp add mod modAnim">
        <pc:chgData name="Jennifer Abel" userId="d4b72ab2-85fb-42b6-b7a3-f95af3bfef74" providerId="ADAL" clId="{663A4773-8FAA-4F17-8A2D-C2A96A954704}" dt="2025-05-06T18:53:29.926" v="523"/>
        <pc:sldMkLst>
          <pc:docMk/>
          <pc:sldMk cId="3728538036" sldId="334"/>
        </pc:sldMkLst>
        <pc:spChg chg="mod">
          <ac:chgData name="Jennifer Abel" userId="d4b72ab2-85fb-42b6-b7a3-f95af3bfef74" providerId="ADAL" clId="{663A4773-8FAA-4F17-8A2D-C2A96A954704}" dt="2025-05-06T18:52:44.520" v="513"/>
          <ac:spMkLst>
            <pc:docMk/>
            <pc:sldMk cId="3728538036" sldId="334"/>
            <ac:spMk id="2" creationId="{96FE20C0-BBD7-3A6B-50E4-910D4E32B7C1}"/>
          </ac:spMkLst>
        </pc:spChg>
        <pc:spChg chg="mod">
          <ac:chgData name="Jennifer Abel" userId="d4b72ab2-85fb-42b6-b7a3-f95af3bfef74" providerId="ADAL" clId="{663A4773-8FAA-4F17-8A2D-C2A96A954704}" dt="2025-05-06T18:53:21.875" v="522" actId="20577"/>
          <ac:spMkLst>
            <pc:docMk/>
            <pc:sldMk cId="3728538036" sldId="334"/>
            <ac:spMk id="3" creationId="{AA619440-2919-C1B5-CA55-988BCD782AC0}"/>
          </ac:spMkLst>
        </pc:spChg>
      </pc:sldChg>
      <pc:sldChg chg="addSp delSp modSp new mod modClrScheme chgLayout">
        <pc:chgData name="Jennifer Abel" userId="d4b72ab2-85fb-42b6-b7a3-f95af3bfef74" providerId="ADAL" clId="{663A4773-8FAA-4F17-8A2D-C2A96A954704}" dt="2025-05-07T16:33:37.178" v="539" actId="20577"/>
        <pc:sldMkLst>
          <pc:docMk/>
          <pc:sldMk cId="2964925665" sldId="335"/>
        </pc:sldMkLst>
        <pc:spChg chg="del mod ord">
          <ac:chgData name="Jennifer Abel" userId="d4b72ab2-85fb-42b6-b7a3-f95af3bfef74" providerId="ADAL" clId="{663A4773-8FAA-4F17-8A2D-C2A96A954704}" dt="2025-05-07T16:33:31.433" v="526" actId="700"/>
          <ac:spMkLst>
            <pc:docMk/>
            <pc:sldMk cId="2964925665" sldId="335"/>
            <ac:spMk id="2" creationId="{5D815F7C-B976-3A00-2C90-9C6986D6CE69}"/>
          </ac:spMkLst>
        </pc:spChg>
        <pc:spChg chg="del mod ord">
          <ac:chgData name="Jennifer Abel" userId="d4b72ab2-85fb-42b6-b7a3-f95af3bfef74" providerId="ADAL" clId="{663A4773-8FAA-4F17-8A2D-C2A96A954704}" dt="2025-05-07T16:33:31.433" v="526" actId="700"/>
          <ac:spMkLst>
            <pc:docMk/>
            <pc:sldMk cId="2964925665" sldId="335"/>
            <ac:spMk id="3" creationId="{42127E67-81CA-AB4C-9B7F-3A91BBF2683E}"/>
          </ac:spMkLst>
        </pc:spChg>
        <pc:spChg chg="add mod ord">
          <ac:chgData name="Jennifer Abel" userId="d4b72ab2-85fb-42b6-b7a3-f95af3bfef74" providerId="ADAL" clId="{663A4773-8FAA-4F17-8A2D-C2A96A954704}" dt="2025-05-07T16:33:37.178" v="539" actId="20577"/>
          <ac:spMkLst>
            <pc:docMk/>
            <pc:sldMk cId="2964925665" sldId="335"/>
            <ac:spMk id="4" creationId="{5F2D9E84-5959-1F5F-52B9-8FD9DB1E7B87}"/>
          </ac:spMkLst>
        </pc:spChg>
        <pc:spChg chg="add mod ord">
          <ac:chgData name="Jennifer Abel" userId="d4b72ab2-85fb-42b6-b7a3-f95af3bfef74" providerId="ADAL" clId="{663A4773-8FAA-4F17-8A2D-C2A96A954704}" dt="2025-05-07T16:33:31.433" v="526" actId="700"/>
          <ac:spMkLst>
            <pc:docMk/>
            <pc:sldMk cId="2964925665" sldId="335"/>
            <ac:spMk id="5" creationId="{FA00D5EC-9277-AEF3-FE81-5239B5689015}"/>
          </ac:spMkLst>
        </pc:spChg>
      </pc:sldChg>
      <pc:sldChg chg="addSp delSp modSp new mod modClrScheme chgLayout">
        <pc:chgData name="Jennifer Abel" userId="d4b72ab2-85fb-42b6-b7a3-f95af3bfef74" providerId="ADAL" clId="{663A4773-8FAA-4F17-8A2D-C2A96A954704}" dt="2025-05-07T16:34:02.630" v="559" actId="20577"/>
        <pc:sldMkLst>
          <pc:docMk/>
          <pc:sldMk cId="3528802204" sldId="336"/>
        </pc:sldMkLst>
        <pc:spChg chg="del mod ord">
          <ac:chgData name="Jennifer Abel" userId="d4b72ab2-85fb-42b6-b7a3-f95af3bfef74" providerId="ADAL" clId="{663A4773-8FAA-4F17-8A2D-C2A96A954704}" dt="2025-05-07T16:33:58.305" v="541" actId="700"/>
          <ac:spMkLst>
            <pc:docMk/>
            <pc:sldMk cId="3528802204" sldId="336"/>
            <ac:spMk id="2" creationId="{24B81DDB-1616-8BB1-C623-2148131DD2BF}"/>
          </ac:spMkLst>
        </pc:spChg>
        <pc:spChg chg="del mod ord">
          <ac:chgData name="Jennifer Abel" userId="d4b72ab2-85fb-42b6-b7a3-f95af3bfef74" providerId="ADAL" clId="{663A4773-8FAA-4F17-8A2D-C2A96A954704}" dt="2025-05-07T16:33:58.305" v="541" actId="700"/>
          <ac:spMkLst>
            <pc:docMk/>
            <pc:sldMk cId="3528802204" sldId="336"/>
            <ac:spMk id="3" creationId="{411E18C5-36B0-358D-52E0-82B3FE1368DC}"/>
          </ac:spMkLst>
        </pc:spChg>
        <pc:spChg chg="add mod ord">
          <ac:chgData name="Jennifer Abel" userId="d4b72ab2-85fb-42b6-b7a3-f95af3bfef74" providerId="ADAL" clId="{663A4773-8FAA-4F17-8A2D-C2A96A954704}" dt="2025-05-07T16:34:02.630" v="559" actId="20577"/>
          <ac:spMkLst>
            <pc:docMk/>
            <pc:sldMk cId="3528802204" sldId="336"/>
            <ac:spMk id="4" creationId="{BB479A38-154C-E857-85AC-E909E0D49F57}"/>
          </ac:spMkLst>
        </pc:spChg>
        <pc:spChg chg="add mod ord">
          <ac:chgData name="Jennifer Abel" userId="d4b72ab2-85fb-42b6-b7a3-f95af3bfef74" providerId="ADAL" clId="{663A4773-8FAA-4F17-8A2D-C2A96A954704}" dt="2025-05-07T16:33:58.305" v="541" actId="700"/>
          <ac:spMkLst>
            <pc:docMk/>
            <pc:sldMk cId="3528802204" sldId="336"/>
            <ac:spMk id="5" creationId="{3C7FFF27-B879-C55C-BCBB-174004A6C49C}"/>
          </ac:spMkLst>
        </pc:spChg>
      </pc:sldChg>
      <pc:sldChg chg="addSp delSp modSp new mod modClrScheme chgLayout">
        <pc:chgData name="Jennifer Abel" userId="d4b72ab2-85fb-42b6-b7a3-f95af3bfef74" providerId="ADAL" clId="{663A4773-8FAA-4F17-8A2D-C2A96A954704}" dt="2025-05-07T16:34:22.266" v="570" actId="20577"/>
        <pc:sldMkLst>
          <pc:docMk/>
          <pc:sldMk cId="2601340326" sldId="337"/>
        </pc:sldMkLst>
        <pc:spChg chg="del mod ord">
          <ac:chgData name="Jennifer Abel" userId="d4b72ab2-85fb-42b6-b7a3-f95af3bfef74" providerId="ADAL" clId="{663A4773-8FAA-4F17-8A2D-C2A96A954704}" dt="2025-05-07T16:34:19.647" v="561" actId="700"/>
          <ac:spMkLst>
            <pc:docMk/>
            <pc:sldMk cId="2601340326" sldId="337"/>
            <ac:spMk id="2" creationId="{234B3C0E-870F-E5B6-D33F-08557F4521AC}"/>
          </ac:spMkLst>
        </pc:spChg>
        <pc:spChg chg="del mod ord">
          <ac:chgData name="Jennifer Abel" userId="d4b72ab2-85fb-42b6-b7a3-f95af3bfef74" providerId="ADAL" clId="{663A4773-8FAA-4F17-8A2D-C2A96A954704}" dt="2025-05-07T16:34:19.647" v="561" actId="700"/>
          <ac:spMkLst>
            <pc:docMk/>
            <pc:sldMk cId="2601340326" sldId="337"/>
            <ac:spMk id="3" creationId="{D8101CEC-3DE6-E363-50B7-22659F05A29F}"/>
          </ac:spMkLst>
        </pc:spChg>
        <pc:spChg chg="add mod ord">
          <ac:chgData name="Jennifer Abel" userId="d4b72ab2-85fb-42b6-b7a3-f95af3bfef74" providerId="ADAL" clId="{663A4773-8FAA-4F17-8A2D-C2A96A954704}" dt="2025-05-07T16:34:22.266" v="570" actId="20577"/>
          <ac:spMkLst>
            <pc:docMk/>
            <pc:sldMk cId="2601340326" sldId="337"/>
            <ac:spMk id="4" creationId="{DF20B71B-63EC-2DF2-400E-358CA259737C}"/>
          </ac:spMkLst>
        </pc:spChg>
        <pc:spChg chg="add mod ord">
          <ac:chgData name="Jennifer Abel" userId="d4b72ab2-85fb-42b6-b7a3-f95af3bfef74" providerId="ADAL" clId="{663A4773-8FAA-4F17-8A2D-C2A96A954704}" dt="2025-05-07T16:34:19.647" v="561" actId="700"/>
          <ac:spMkLst>
            <pc:docMk/>
            <pc:sldMk cId="2601340326" sldId="337"/>
            <ac:spMk id="5" creationId="{A1D130C6-537D-C7CA-136F-0C40840DD3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OSF is more for the active phases of research</a:t>
            </a:r>
          </a:p>
        </p:txBody>
      </p:sp>
    </p:spTree>
    <p:extLst>
      <p:ext uri="{BB962C8B-B14F-4D97-AF65-F5344CB8AC3E}">
        <p14:creationId xmlns:p14="http://schemas.microsoft.com/office/powerpoint/2010/main" val="15003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Aft>
                <a:spcPts val="120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543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what PIDs are: DOIs, handles, etc.</a:t>
            </a:r>
          </a:p>
        </p:txBody>
      </p:sp>
    </p:spTree>
    <p:extLst>
      <p:ext uri="{BB962C8B-B14F-4D97-AF65-F5344CB8AC3E}">
        <p14:creationId xmlns:p14="http://schemas.microsoft.com/office/powerpoint/2010/main" val="401716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 to OSF to show these</a:t>
            </a:r>
          </a:p>
        </p:txBody>
      </p:sp>
    </p:spTree>
    <p:extLst>
      <p:ext uri="{BB962C8B-B14F-4D97-AF65-F5344CB8AC3E}">
        <p14:creationId xmlns:p14="http://schemas.microsoft.com/office/powerpoint/2010/main" val="42146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fe77d15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fe77d15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realisdata.ca/" TargetMode="External"/><Relationship Id="rId2" Type="http://schemas.openxmlformats.org/officeDocument/2006/relationships/hyperlink" Target="https://www.frdr-dfdr.ca/rep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naris.ca/en" TargetMode="External"/><Relationship Id="rId2" Type="http://schemas.openxmlformats.org/officeDocument/2006/relationships/hyperlink" Target="https://borealisdata.ca/preservationpl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etsearch.research.google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r-beta.creativecommons.org/" TargetMode="External"/><Relationship Id="rId2" Type="http://schemas.openxmlformats.org/officeDocument/2006/relationships/hyperlink" Target="https://creativecommon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cholarsportal.info/all-guides/borealis/user-accounts/" TargetMode="External"/><Relationship Id="rId2" Type="http://schemas.openxmlformats.org/officeDocument/2006/relationships/hyperlink" Target="https://learn.scholarsportal.info/all-guides/boreal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scholarsportal.info/all-guides/borealis/dataset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49" y="1322450"/>
            <a:ext cx="7975071" cy="1838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/>
              <a:t>Sharing and Deposit</a:t>
            </a:r>
            <a:br>
              <a:rPr lang="en-CA" sz="3000" dirty="0"/>
            </a:br>
            <a:r>
              <a:rPr lang="en-CA" sz="2400" dirty="0"/>
              <a:t>The why, what, where and how</a:t>
            </a:r>
            <a:br>
              <a:rPr lang="en-CA" sz="2400" dirty="0"/>
            </a:br>
            <a:endParaRPr sz="2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442258"/>
            <a:ext cx="76881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Jennifer Abel, University of Calgary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RDM Jumpstart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May 16,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479A38-154C-E857-85AC-E909E0D4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Repositories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FF27-B879-C55C-BCBB-174004A6C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80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4FEA-9ACF-1163-D896-52263C78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66234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What are data repositories?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8AC5-E913-5516-D735-AE3FB38F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850" y="1411398"/>
            <a:ext cx="7688700" cy="3300712"/>
          </a:xfrm>
        </p:spPr>
        <p:txBody>
          <a:bodyPr/>
          <a:lstStyle/>
          <a:p>
            <a:r>
              <a:rPr lang="en-CA" sz="1600" dirty="0"/>
              <a:t>Online database services that provide long-term preservation for data and make them available for discovery and use</a:t>
            </a:r>
          </a:p>
          <a:p>
            <a:r>
              <a:rPr lang="en-CA" sz="1600" dirty="0"/>
              <a:t>Unlike online storage services (e.g., Dropbox, Box, Google Drive), they’re designed to make your data findable by others</a:t>
            </a:r>
          </a:p>
          <a:p>
            <a:r>
              <a:rPr lang="en-CA" sz="1600" dirty="0"/>
              <a:t>Unlike an institutional repository, they hold data, rather than  theses/dissertations, publications, presentations, manuscripts, etc.</a:t>
            </a:r>
          </a:p>
          <a:p>
            <a:r>
              <a:rPr lang="en-CA" sz="1600" dirty="0"/>
              <a:t>Used </a:t>
            </a:r>
            <a:r>
              <a:rPr lang="en-CA" sz="1600" b="1" u="sng" dirty="0"/>
              <a:t>after a project is complete </a:t>
            </a:r>
            <a:r>
              <a:rPr lang="en-CA" sz="1600" dirty="0"/>
              <a:t>and data won’t be changing on a regular basis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61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F9A4-2B4F-91E8-A752-866E4C75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7709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What data repositories aren’t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EF724-C32C-4DAE-9F86-65FE5DC0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11397"/>
            <a:ext cx="7688700" cy="3337583"/>
          </a:xfrm>
        </p:spPr>
        <p:txBody>
          <a:bodyPr>
            <a:normAutofit/>
          </a:bodyPr>
          <a:lstStyle/>
          <a:p>
            <a:r>
              <a:rPr lang="en-CA" sz="1600" dirty="0"/>
              <a:t>Active storage for data during the course of a project</a:t>
            </a:r>
          </a:p>
          <a:p>
            <a:pPr lvl="1"/>
            <a:r>
              <a:rPr lang="en-CA" sz="1400" dirty="0"/>
              <a:t>Either as your main storage or as your backup</a:t>
            </a:r>
          </a:p>
          <a:p>
            <a:r>
              <a:rPr lang="en-CA" sz="1600" dirty="0"/>
              <a:t>‘Dark storage’ for data</a:t>
            </a:r>
          </a:p>
          <a:p>
            <a:pPr lvl="1"/>
            <a:r>
              <a:rPr lang="en-CA" sz="1400" dirty="0"/>
              <a:t>Most repositories won’t take your data if it can’t be made findable/accessible in any way</a:t>
            </a:r>
          </a:p>
          <a:p>
            <a:pPr lvl="1"/>
            <a:r>
              <a:rPr lang="en-CA" sz="1400" dirty="0"/>
              <a:t>Almost always an assumption that you’ll make your data findable at minimum</a:t>
            </a:r>
          </a:p>
          <a:p>
            <a:pPr lvl="1"/>
            <a:r>
              <a:rPr lang="en-CA" sz="1400" dirty="0"/>
              <a:t>In most cases, metadata about the data will be accessible, even if the data themselves aren’t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16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C7FE-3852-BFE6-0E36-59426EFA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Why use a data repository?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EF1D-16EC-AC58-9EEF-D98E67F9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818" y="1441199"/>
            <a:ext cx="7688700" cy="3293833"/>
          </a:xfrm>
        </p:spPr>
        <p:txBody>
          <a:bodyPr>
            <a:noAutofit/>
          </a:bodyPr>
          <a:lstStyle/>
          <a:p>
            <a:r>
              <a:rPr lang="en-CA" sz="1600" dirty="0"/>
              <a:t>You don’t have to handle all aspects of data sharing yourself</a:t>
            </a:r>
          </a:p>
          <a:p>
            <a:pPr lvl="1"/>
            <a:r>
              <a:rPr lang="en-CA" sz="1400" dirty="0"/>
              <a:t>E.g., responding to every request for data, maintaining a website, ensuring that data are FAIR for a long period of time, ensuring that data are preserved for a long period of time…</a:t>
            </a:r>
          </a:p>
          <a:p>
            <a:r>
              <a:rPr lang="en-CA" sz="1600" dirty="0"/>
              <a:t>You can get support from repository staff if you have particular needs/questions/issues</a:t>
            </a:r>
          </a:p>
          <a:p>
            <a:r>
              <a:rPr lang="en-CA" sz="1600" dirty="0"/>
              <a:t>You can get metrics about how often your dataset is downloaded/viewed</a:t>
            </a:r>
          </a:p>
        </p:txBody>
      </p:sp>
    </p:spTree>
    <p:extLst>
      <p:ext uri="{BB962C8B-B14F-4D97-AF65-F5344CB8AC3E}">
        <p14:creationId xmlns:p14="http://schemas.microsoft.com/office/powerpoint/2010/main" val="27521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4DB6-DB4F-E160-7D59-58E046FF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95979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What to look for in a data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C019-84D8-3CFF-17BA-1D65E5E70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2797647"/>
          </a:xfrm>
        </p:spPr>
        <p:txBody>
          <a:bodyPr>
            <a:noAutofit/>
          </a:bodyPr>
          <a:lstStyle/>
          <a:p>
            <a:r>
              <a:rPr lang="en-CA" sz="1600" dirty="0"/>
              <a:t>Good data repositories will</a:t>
            </a:r>
          </a:p>
          <a:p>
            <a:pPr lvl="1"/>
            <a:r>
              <a:rPr lang="en-CA" sz="1400" dirty="0"/>
              <a:t>Have a mandate and plan for data preservation</a:t>
            </a:r>
          </a:p>
          <a:p>
            <a:pPr lvl="1"/>
            <a:r>
              <a:rPr lang="en-CA" sz="1400" dirty="0"/>
              <a:t>Offer information about the data set that enables people to discover and learn about the data</a:t>
            </a:r>
          </a:p>
          <a:p>
            <a:pPr lvl="1"/>
            <a:r>
              <a:rPr lang="en-CA" sz="1400" dirty="0"/>
              <a:t>Provide potential data users with either direct access or information on access conditions</a:t>
            </a:r>
          </a:p>
          <a:p>
            <a:pPr lvl="1"/>
            <a:r>
              <a:rPr lang="en-CA" sz="1400" dirty="0"/>
              <a:t>Ensure each data set has a persistent identifier (PID) that will always take people to information about the dataset and can be cited in publications</a:t>
            </a:r>
          </a:p>
          <a:p>
            <a:r>
              <a:rPr lang="en-CA" sz="1600" dirty="0"/>
              <a:t>Do a little research before you start to make sure a repository is right for you</a:t>
            </a:r>
          </a:p>
        </p:txBody>
      </p:sp>
    </p:spTree>
    <p:extLst>
      <p:ext uri="{BB962C8B-B14F-4D97-AF65-F5344CB8AC3E}">
        <p14:creationId xmlns:p14="http://schemas.microsoft.com/office/powerpoint/2010/main" val="28788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BFE-CF05-57D8-E2F4-96809D30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956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Types of data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1106D-8612-4455-2621-989D7FA3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41200"/>
            <a:ext cx="7688700" cy="2903972"/>
          </a:xfrm>
        </p:spPr>
        <p:txBody>
          <a:bodyPr>
            <a:normAutofit/>
          </a:bodyPr>
          <a:lstStyle/>
          <a:p>
            <a:r>
              <a:rPr lang="en-CA" sz="1600" dirty="0"/>
              <a:t>Generalist vs. domain-specific</a:t>
            </a:r>
          </a:p>
          <a:p>
            <a:pPr lvl="1"/>
            <a:r>
              <a:rPr lang="en-CA" sz="1400" dirty="0"/>
              <a:t>Generalist repositories take data from any research discipline</a:t>
            </a:r>
          </a:p>
          <a:p>
            <a:pPr lvl="1"/>
            <a:r>
              <a:rPr lang="en-CA" sz="1400" dirty="0"/>
              <a:t>Domain-specific repositories are limited to data from particular areas: e.g., genomics, health sciences, social sciences</a:t>
            </a:r>
          </a:p>
          <a:p>
            <a:r>
              <a:rPr lang="en-CA" sz="1600" dirty="0"/>
              <a:t>Institutional vs. non-institutional</a:t>
            </a:r>
          </a:p>
          <a:p>
            <a:pPr lvl="1"/>
            <a:r>
              <a:rPr lang="en-CA" sz="1400" dirty="0"/>
              <a:t>Institutional data repositories only accept data from people affiliated with a particular institution</a:t>
            </a:r>
          </a:p>
          <a:p>
            <a:pPr lvl="1"/>
            <a:r>
              <a:rPr lang="en-CA" sz="1400" dirty="0"/>
              <a:t>Non-institutional data repositories aren’t limited to people at a particular institution, but may have other restrictions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9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1642-ECDB-3EA7-2A55-1DA421C9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70196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Canadian data repository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68A3-9C68-0F95-FEB6-7241E279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892" y="1533070"/>
            <a:ext cx="7688700" cy="3074372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r>
              <a:rPr lang="en-CA" sz="1600" dirty="0"/>
              <a:t>Federated Research Data Repository (FRDR): </a:t>
            </a:r>
            <a:r>
              <a:rPr lang="en-CA" sz="1600" dirty="0">
                <a:hlinkClick r:id="rId2"/>
              </a:rPr>
              <a:t>https://www.frdr-dfdr.ca/repo/</a:t>
            </a:r>
            <a:r>
              <a:rPr lang="en-CA" sz="1600" dirty="0"/>
              <a:t>  </a:t>
            </a:r>
          </a:p>
          <a:p>
            <a:r>
              <a:rPr lang="en-CA" sz="1600" dirty="0"/>
              <a:t>A national generalist repository hosted by the Alliance</a:t>
            </a:r>
          </a:p>
          <a:p>
            <a:r>
              <a:rPr lang="en-CA" sz="1600" dirty="0"/>
              <a:t>Custom-built for large datasets</a:t>
            </a:r>
          </a:p>
          <a:p>
            <a:r>
              <a:rPr lang="en-CA" sz="1600" dirty="0"/>
              <a:t>Mainly targeted at faculty researchers (students get access through a faculty member) </a:t>
            </a:r>
          </a:p>
          <a:p>
            <a:pPr marL="146050" indent="0">
              <a:buNone/>
            </a:pPr>
            <a:r>
              <a:rPr lang="en-CA" sz="1600" dirty="0"/>
              <a:t>Borealis: </a:t>
            </a:r>
            <a:r>
              <a:rPr lang="en-CA" sz="1600" dirty="0">
                <a:hlinkClick r:id="rId3"/>
              </a:rPr>
              <a:t>https://borealisdata.ca/</a:t>
            </a:r>
            <a:r>
              <a:rPr lang="en-CA" sz="1600" dirty="0"/>
              <a:t>  </a:t>
            </a:r>
          </a:p>
          <a:p>
            <a:r>
              <a:rPr lang="en-CA" sz="1600" dirty="0"/>
              <a:t>A network of 70 Canadian institutional repositories hosted by Scholars Portal/University of Toronto Libraries</a:t>
            </a:r>
          </a:p>
          <a:p>
            <a:r>
              <a:rPr lang="en-CA" sz="1600" dirty="0"/>
              <a:t>Better for smaller datasets</a:t>
            </a:r>
          </a:p>
          <a:p>
            <a:r>
              <a:rPr lang="en-CA" sz="1600" dirty="0"/>
              <a:t>Each institution decides who has access, what materials will be accepted, how data curation/review is handled, 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24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B71B-63EC-2DF2-400E-358CA259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Borealis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130C6-537D-C7CA-136F-0C40840DD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34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DE7-C95A-4776-A9E3-028E8F03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Benefits of Borealis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13B5-5088-6204-4A72-60318B1E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/>
          <a:lstStyle/>
          <a:p>
            <a:r>
              <a:rPr lang="en-CA" sz="1600" dirty="0"/>
              <a:t>Servers are hosted in Canada </a:t>
            </a:r>
          </a:p>
          <a:p>
            <a:r>
              <a:rPr lang="en-CA" sz="1600" dirty="0"/>
              <a:t>Has a robust preservation plan (</a:t>
            </a:r>
            <a:r>
              <a:rPr lang="en-CA" sz="1600" dirty="0">
                <a:hlinkClick r:id="rId2"/>
              </a:rPr>
              <a:t>https://borealisdata.ca/preservationplan/</a:t>
            </a:r>
            <a:r>
              <a:rPr lang="en-CA" sz="1600" dirty="0"/>
              <a:t>)</a:t>
            </a:r>
          </a:p>
          <a:p>
            <a:r>
              <a:rPr lang="en-CA" sz="1600" dirty="0"/>
              <a:t>Provides a persistent digital object identifier (DOI) for all datasets </a:t>
            </a:r>
          </a:p>
          <a:p>
            <a:r>
              <a:rPr lang="en-CA" sz="1600" dirty="0"/>
              <a:t>Metadata are harvested by a number of aggregation services, e.g., </a:t>
            </a:r>
            <a:r>
              <a:rPr lang="en-CA" sz="1600" dirty="0" err="1"/>
              <a:t>Lunaris</a:t>
            </a:r>
            <a:r>
              <a:rPr lang="en-CA" sz="1600" dirty="0"/>
              <a:t> (</a:t>
            </a:r>
            <a:r>
              <a:rPr lang="en-CA" sz="1600" dirty="0">
                <a:hlinkClick r:id="rId3"/>
              </a:rPr>
              <a:t>https://www.lunaris.ca/en</a:t>
            </a:r>
            <a:r>
              <a:rPr lang="en-CA" sz="1600" dirty="0"/>
              <a:t>), Google Dataset Search (</a:t>
            </a:r>
            <a:r>
              <a:rPr lang="en-CA" sz="1600" dirty="0">
                <a:hlinkClick r:id="rId4"/>
              </a:rPr>
              <a:t>https://datasetsearch.research.google.com/</a:t>
            </a:r>
            <a:r>
              <a:rPr lang="en-CA" sz="1600" dirty="0"/>
              <a:t>)</a:t>
            </a:r>
          </a:p>
          <a:p>
            <a:r>
              <a:rPr lang="en-CA" sz="1600" dirty="0"/>
              <a:t>Metrics available for how often datasets/files have been downloaded</a:t>
            </a:r>
          </a:p>
          <a:p>
            <a:r>
              <a:rPr lang="en-CA" sz="1600" dirty="0"/>
              <a:t>If your institution uses Borealis, there’ll be local support available to you</a:t>
            </a:r>
          </a:p>
        </p:txBody>
      </p:sp>
    </p:spTree>
    <p:extLst>
      <p:ext uri="{BB962C8B-B14F-4D97-AF65-F5344CB8AC3E}">
        <p14:creationId xmlns:p14="http://schemas.microsoft.com/office/powerpoint/2010/main" val="11941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5A435-C538-4D71-3CD7-2311002CB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2E8E-8DBF-F710-50F9-35E79A39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Drawbacks of Borealis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9D5D0-FB02-72FA-90E4-C90162FB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/>
          <a:lstStyle/>
          <a:p>
            <a:r>
              <a:rPr lang="en-CA" sz="1600" dirty="0"/>
              <a:t>Not all institutions use it</a:t>
            </a:r>
          </a:p>
          <a:p>
            <a:r>
              <a:rPr lang="en-CA" sz="1600" dirty="0"/>
              <a:t>Maximum file size of 5GB, so it can’t handle all datasets</a:t>
            </a:r>
          </a:p>
          <a:p>
            <a:r>
              <a:rPr lang="en-CA" sz="1600" dirty="0"/>
              <a:t>Terminology can be a little strange (e.g., the software/platform is called ‘Dataverse’ but collections are also called ‘</a:t>
            </a:r>
            <a:r>
              <a:rPr lang="en-CA" sz="1600" dirty="0" err="1"/>
              <a:t>Dataverses</a:t>
            </a:r>
            <a:r>
              <a:rPr lang="en-CA" sz="16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63829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D9E84-5959-1F5F-52B9-8FD9DB1E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0D5EC-9277-AEF3-FE81-5239B5689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92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113F8-5748-A4AD-9CF7-6E8502567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3E3C-7DDE-A91E-3BEA-D263FC91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An important thing to consider: 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79B7-680B-08F6-90A7-93DDE2D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/>
          <a:lstStyle/>
          <a:p>
            <a:r>
              <a:rPr lang="en-CA" sz="1600" dirty="0"/>
              <a:t>When you share data you create, you should carefully consider your license </a:t>
            </a:r>
          </a:p>
          <a:p>
            <a:pPr lvl="1"/>
            <a:r>
              <a:rPr lang="en-CA" sz="1400" dirty="0"/>
              <a:t>What do you want other people to be able to do with it, and not do with it?</a:t>
            </a:r>
          </a:p>
          <a:p>
            <a:pPr lvl="1"/>
            <a:r>
              <a:rPr lang="en-CA" sz="1400" dirty="0"/>
              <a:t>What kind of credit do you want to receive?</a:t>
            </a:r>
          </a:p>
          <a:p>
            <a:r>
              <a:rPr lang="en-CA" sz="1600" dirty="0"/>
              <a:t>Most data repositories will require you to have some kind of license</a:t>
            </a:r>
          </a:p>
          <a:p>
            <a:pPr lvl="1"/>
            <a:r>
              <a:rPr lang="en-CA" sz="1400" dirty="0"/>
              <a:t>Often you can select from already existing licenses (e.g., Creative Commons, Open Data Commons)</a:t>
            </a:r>
          </a:p>
          <a:p>
            <a:pPr lvl="1"/>
            <a:r>
              <a:rPr lang="en-CA" sz="1400" dirty="0"/>
              <a:t>Sometimes you can create your own</a:t>
            </a:r>
          </a:p>
          <a:p>
            <a:r>
              <a:rPr lang="en-CA" sz="1600" dirty="0"/>
              <a:t>If you’re working in a partnership, make sure you discuss this with your partners at the beginning of a project (put it in your DMP)</a:t>
            </a:r>
          </a:p>
        </p:txBody>
      </p:sp>
    </p:spTree>
    <p:extLst>
      <p:ext uri="{BB962C8B-B14F-4D97-AF65-F5344CB8AC3E}">
        <p14:creationId xmlns:p14="http://schemas.microsoft.com/office/powerpoint/2010/main" val="2679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C4152-EDC9-5C28-884D-227CB5591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CF80-0B2F-7266-01A7-F80085D8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Creative Commons (CC) Licenses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AD31-9924-D5D4-2D13-B4444C28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/>
          <a:lstStyle/>
          <a:p>
            <a:pPr marL="146050" indent="0">
              <a:buNone/>
            </a:pPr>
            <a:r>
              <a:rPr lang="en-CA" sz="1600" dirty="0">
                <a:hlinkClick r:id="rId2"/>
              </a:rPr>
              <a:t>https://creativecommons.org/</a:t>
            </a:r>
            <a:r>
              <a:rPr lang="en-CA" sz="1600" dirty="0"/>
              <a:t>  </a:t>
            </a:r>
          </a:p>
          <a:p>
            <a:r>
              <a:rPr lang="en-CA" sz="1600" dirty="0"/>
              <a:t>Tells a re-user what they can do with a copyrighted work</a:t>
            </a:r>
          </a:p>
          <a:p>
            <a:r>
              <a:rPr lang="en-CA" sz="1600" dirty="0"/>
              <a:t>Notes: </a:t>
            </a:r>
          </a:p>
          <a:p>
            <a:pPr lvl="1"/>
            <a:r>
              <a:rPr lang="en-CA" sz="1400" dirty="0"/>
              <a:t>You must be the copyright holder to assign one of these licenses</a:t>
            </a:r>
          </a:p>
          <a:p>
            <a:pPr lvl="1"/>
            <a:r>
              <a:rPr lang="en-CA" sz="1400" dirty="0"/>
              <a:t>Licenses can’t be revoked once assigned, so pick wisely! Use the CC License Chooser if you’re not sure: </a:t>
            </a:r>
            <a:r>
              <a:rPr lang="en-CA" sz="1400" dirty="0">
                <a:hlinkClick r:id="rId3"/>
              </a:rPr>
              <a:t>https://chooser-beta.creativecommons.org/</a:t>
            </a:r>
            <a:r>
              <a:rPr lang="en-CA" sz="1400" dirty="0"/>
              <a:t>  </a:t>
            </a:r>
          </a:p>
          <a:p>
            <a:r>
              <a:rPr lang="en-CA" sz="1600" dirty="0"/>
              <a:t>Very commonly used by data repositories (including Borealis)</a:t>
            </a:r>
          </a:p>
        </p:txBody>
      </p:sp>
    </p:spTree>
    <p:extLst>
      <p:ext uri="{BB962C8B-B14F-4D97-AF65-F5344CB8AC3E}">
        <p14:creationId xmlns:p14="http://schemas.microsoft.com/office/powerpoint/2010/main" val="24166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 idx="4294967295"/>
          </p:nvPr>
        </p:nvSpPr>
        <p:spPr>
          <a:xfrm>
            <a:off x="222475" y="224525"/>
            <a:ext cx="85217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 License Types</a:t>
            </a:r>
            <a:endParaRPr dirty="0"/>
          </a:p>
        </p:txBody>
      </p:sp>
      <p:graphicFrame>
        <p:nvGraphicFramePr>
          <p:cNvPr id="165" name="Google Shape;165;p31"/>
          <p:cNvGraphicFramePr/>
          <p:nvPr>
            <p:extLst>
              <p:ext uri="{D42A27DB-BD31-4B8C-83A1-F6EECF244321}">
                <p14:modId xmlns:p14="http://schemas.microsoft.com/office/powerpoint/2010/main" val="1373778991"/>
              </p:ext>
            </p:extLst>
          </p:nvPr>
        </p:nvGraphicFramePr>
        <p:xfrm>
          <a:off x="393825" y="796025"/>
          <a:ext cx="8266738" cy="4251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bg2"/>
                          </a:solidFill>
                        </a:rPr>
                        <a:t>Abbreviation</a:t>
                      </a:r>
                      <a:endParaRPr sz="13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bg2"/>
                          </a:solidFill>
                        </a:rPr>
                        <a:t>Key Feature(s)</a:t>
                      </a:r>
                      <a:endParaRPr sz="13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bg2"/>
                          </a:solidFill>
                        </a:rPr>
                        <a:t>What it means</a:t>
                      </a:r>
                      <a:endParaRPr sz="13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CC BY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By Attribution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/>
                          </a:solidFill>
                        </a:rPr>
                        <a:t>Re-users must credit the creator/copyright holder</a:t>
                      </a:r>
                      <a:endParaRPr sz="130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CC BY-SA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/>
                          </a:solidFill>
                        </a:rPr>
                        <a:t>By Attribution, Share-Alike</a:t>
                      </a:r>
                      <a:endParaRPr sz="130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Re-users must credit the creator/copyright holder; any new material based on this work must be licensed under the same license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CC BY-NC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By Attribution, Non-Commercial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Re-users must credit the creator/copyright holder; the work cannot be used for commercial purposes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CC BY-NC-SA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/>
                          </a:solidFill>
                        </a:rPr>
                        <a:t>By Attribution, Non-Commercial, Share-Alike</a:t>
                      </a:r>
                      <a:endParaRPr sz="130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Re-users must credit the creator/copyright holder; the work cannot be used for commercial purposes; any new material based on this work must be licensed under the same license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CC BY-ND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/>
                          </a:solidFill>
                        </a:rPr>
                        <a:t>By Attribution, No Derivatives</a:t>
                      </a:r>
                      <a:endParaRPr sz="130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Re-users must credit the creator/copyright holder; no derivatives or adaptations of the work are allowed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CC BY–NC-ND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/>
                          </a:solidFill>
                        </a:rPr>
                        <a:t>By Attribution, Non-Commercial, No Derivatives</a:t>
                      </a:r>
                      <a:endParaRPr sz="130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bg2"/>
                          </a:solidFill>
                        </a:rPr>
                        <a:t>Re-users must credit the creator/copyright holder; the work cannot be used for commercial purposes; no derivatives or adaptations of the work are allowed</a:t>
                      </a:r>
                      <a:endParaRPr sz="13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" name="Google Shape;166;p31"/>
          <p:cNvSpPr/>
          <p:nvPr/>
        </p:nvSpPr>
        <p:spPr>
          <a:xfrm>
            <a:off x="377863" y="1172375"/>
            <a:ext cx="8282700" cy="390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C656-A3AF-04BF-C3DF-2E21E46D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D38-9522-7487-8B47-C4AE0ABE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CC Public Domain Dedication (CC0)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76FD-0BC3-C079-8F2E-A357C56E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/>
          <a:lstStyle/>
          <a:p>
            <a:r>
              <a:rPr lang="en-CA" sz="1600" dirty="0"/>
              <a:t>Not actually a license: it’s a dedication of your work/data to the public domain</a:t>
            </a:r>
          </a:p>
          <a:p>
            <a:r>
              <a:rPr lang="en-CA" sz="1600" dirty="0"/>
              <a:t>Anyone can use the work/data and do what they want with it without crediting you in any way</a:t>
            </a:r>
          </a:p>
          <a:p>
            <a:r>
              <a:rPr lang="en-CA" sz="1600" dirty="0"/>
              <a:t>Unless you’re very altruistic, you probably want a different CC license type</a:t>
            </a:r>
          </a:p>
        </p:txBody>
      </p:sp>
    </p:spTree>
    <p:extLst>
      <p:ext uri="{BB962C8B-B14F-4D97-AF65-F5344CB8AC3E}">
        <p14:creationId xmlns:p14="http://schemas.microsoft.com/office/powerpoint/2010/main" val="24496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3695D-62EC-677A-BA33-9D131D19A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E3A1-496D-0725-F508-3D0C654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More things to consider when depositing in Borealis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3152-C7D2-2C50-1AAB-85160FA1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>
            <a:normAutofit fontScale="92500" lnSpcReduction="10000"/>
          </a:bodyPr>
          <a:lstStyle/>
          <a:p>
            <a:r>
              <a:rPr lang="en-CA" sz="1600" dirty="0"/>
              <a:t>Whether you can make the deposit yourself, or whether someone else needs to be involved. This will depend on your institution’s policies</a:t>
            </a:r>
          </a:p>
          <a:p>
            <a:pPr lvl="1"/>
            <a:r>
              <a:rPr lang="en-CA" sz="1400" dirty="0"/>
              <a:t>Mediated: you send the dataset to a staff member and they handle the deposit/publishing after review</a:t>
            </a:r>
          </a:p>
          <a:p>
            <a:pPr lvl="1"/>
            <a:r>
              <a:rPr lang="en-CA" sz="1400" dirty="0"/>
              <a:t>Semi-mediated: you submit the dataset in Borealis and a staff member will review before publishing</a:t>
            </a:r>
          </a:p>
          <a:p>
            <a:pPr lvl="1"/>
            <a:r>
              <a:rPr lang="en-CA" sz="1400" dirty="0"/>
              <a:t>Unmediated: you can submit and publish yourself</a:t>
            </a:r>
          </a:p>
          <a:p>
            <a:r>
              <a:rPr lang="en-CA" sz="1600" dirty="0"/>
              <a:t>What your timeline is, in cases of mediated/semi-mediated deposit</a:t>
            </a:r>
          </a:p>
          <a:p>
            <a:pPr lvl="1"/>
            <a:r>
              <a:rPr lang="en-CA" sz="1400" dirty="0"/>
              <a:t>Important if you need deposit for e.g., peer review, thesis/dissertation submission, grant submission, etc.</a:t>
            </a:r>
          </a:p>
          <a:p>
            <a:pPr lvl="1"/>
            <a:r>
              <a:rPr lang="en-CA" sz="1400" dirty="0"/>
              <a:t>Leave yourself enough time for review!</a:t>
            </a:r>
          </a:p>
        </p:txBody>
      </p:sp>
    </p:spTree>
    <p:extLst>
      <p:ext uri="{BB962C8B-B14F-4D97-AF65-F5344CB8AC3E}">
        <p14:creationId xmlns:p14="http://schemas.microsoft.com/office/powerpoint/2010/main" val="362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55FF3-477B-AE26-EFF8-661C83647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73EB-BB83-D393-0CB6-6C280EB1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More things to consider when depositing in Borealis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C576-DED1-0F4C-7A18-F3F7C35B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>
            <a:normAutofit/>
          </a:bodyPr>
          <a:lstStyle/>
          <a:p>
            <a:r>
              <a:rPr lang="en-CA" sz="1600" dirty="0"/>
              <a:t>Whether there’s a specific collection (aka ‘Dataverse’) that you’re depositing in</a:t>
            </a:r>
          </a:p>
          <a:p>
            <a:pPr lvl="1"/>
            <a:r>
              <a:rPr lang="en-CA" sz="1400" dirty="0"/>
              <a:t>We’ll be using a particular collection today to keep all our deposits together</a:t>
            </a:r>
          </a:p>
          <a:p>
            <a:pPr lvl="1"/>
            <a:r>
              <a:rPr lang="en-CA" sz="1400" dirty="0"/>
              <a:t>If you think you need your own collection, contact your institutional support</a:t>
            </a:r>
          </a:p>
          <a:p>
            <a:r>
              <a:rPr lang="en-CA" sz="1600" dirty="0"/>
              <a:t>Large files/datasets will take time to upload/publish</a:t>
            </a:r>
          </a:p>
          <a:p>
            <a:pPr lvl="1"/>
            <a:r>
              <a:rPr lang="en-CA" sz="1400" dirty="0"/>
              <a:t>You can only upload 1000 files at a time</a:t>
            </a:r>
          </a:p>
          <a:p>
            <a:r>
              <a:rPr lang="en-CA" sz="1600" dirty="0"/>
              <a:t>.csv and spreadsheet-type files will be converted into a tabular data format</a:t>
            </a:r>
          </a:p>
          <a:p>
            <a:pPr lvl="1"/>
            <a:r>
              <a:rPr lang="en-CA" sz="1400" dirty="0"/>
              <a:t>The original files will still be available</a:t>
            </a:r>
          </a:p>
          <a:p>
            <a:pPr lvl="1"/>
            <a:r>
              <a:rPr lang="en-CA" sz="1400" dirty="0"/>
              <a:t>Conversion can take a bit of time - don’t worry!</a:t>
            </a:r>
          </a:p>
        </p:txBody>
      </p:sp>
    </p:spTree>
    <p:extLst>
      <p:ext uri="{BB962C8B-B14F-4D97-AF65-F5344CB8AC3E}">
        <p14:creationId xmlns:p14="http://schemas.microsoft.com/office/powerpoint/2010/main" val="1868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2415F-8769-CDD1-AF02-D80F1F503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20C0-BBD7-3A6B-50E4-910D4E32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631077"/>
            <a:ext cx="7939629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Hands-on: Depositing in the Borealis Demo 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9440-2919-C1B5-CA55-988BCD78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7" y="1391580"/>
            <a:ext cx="7688700" cy="272676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CA" sz="1600" dirty="0"/>
              <a:t>After this session, you can find detailed guidance on how to deposit in the Borealis User Guide (</a:t>
            </a:r>
            <a:r>
              <a:rPr lang="en-CA" sz="1600" dirty="0">
                <a:hlinkClick r:id="rId2"/>
              </a:rPr>
              <a:t>https://learn.scholarsportal.info/all-guides/borealis/</a:t>
            </a:r>
            <a:r>
              <a:rPr lang="en-CA" sz="1600" dirty="0"/>
              <a:t> )</a:t>
            </a:r>
          </a:p>
          <a:p>
            <a:pPr marL="146050" indent="0">
              <a:buNone/>
            </a:pPr>
            <a:endParaRPr lang="en-CA" sz="1600" dirty="0"/>
          </a:p>
          <a:p>
            <a:pPr marL="146050" indent="0">
              <a:buNone/>
            </a:pPr>
            <a:r>
              <a:rPr lang="en-CA" sz="1600" dirty="0"/>
              <a:t>Creating an account: </a:t>
            </a:r>
            <a:r>
              <a:rPr lang="en-CA" sz="1600" dirty="0">
                <a:hlinkClick r:id="rId3"/>
              </a:rPr>
              <a:t>https://learn.scholarsportal.info/all-guides/borealis/user-accounts/</a:t>
            </a:r>
            <a:r>
              <a:rPr lang="en-CA" sz="1600" dirty="0"/>
              <a:t> </a:t>
            </a:r>
          </a:p>
          <a:p>
            <a:pPr marL="146050" indent="0">
              <a:buNone/>
            </a:pPr>
            <a:endParaRPr lang="en-CA" sz="1600" dirty="0"/>
          </a:p>
          <a:p>
            <a:pPr marL="146050" indent="0">
              <a:buNone/>
            </a:pPr>
            <a:r>
              <a:rPr lang="en-CA" sz="1600" dirty="0"/>
              <a:t>Depositing data: </a:t>
            </a:r>
            <a:r>
              <a:rPr lang="en-CA" sz="1600" dirty="0">
                <a:hlinkClick r:id="rId4"/>
              </a:rPr>
              <a:t>https://learn.scholarsportal.info/all-guides/borealis/datasets/</a:t>
            </a:r>
            <a:r>
              <a:rPr lang="en-CA" sz="1600" dirty="0"/>
              <a:t>  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2853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F2F4-05B8-ED6E-8158-B06378C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F0E9-7BF6-D735-0F03-B56A2F1C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59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6736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CA" dirty="0"/>
              <a:t>Why do we share data?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86157" y="1419656"/>
            <a:ext cx="7688700" cy="2513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6550">
              <a:buSzPts val="1700"/>
            </a:pPr>
            <a:r>
              <a:rPr lang="en-CA" sz="1800" dirty="0"/>
              <a:t>Because someone tells us we have to (funders, publishers, supervisors)</a:t>
            </a:r>
          </a:p>
          <a:p>
            <a:pPr lvl="0" indent="-336550">
              <a:buSzPts val="1700"/>
            </a:pPr>
            <a:r>
              <a:rPr lang="en-CA" sz="1800" dirty="0"/>
              <a:t>Because it’s good research practice</a:t>
            </a:r>
          </a:p>
          <a:p>
            <a:pPr lvl="1" indent="-336550">
              <a:buSzPts val="1700"/>
            </a:pPr>
            <a:r>
              <a:rPr lang="en-CA" sz="1600" dirty="0"/>
              <a:t>Allows others to reproduce our results</a:t>
            </a:r>
          </a:p>
          <a:p>
            <a:pPr lvl="1" indent="-336550">
              <a:buSzPts val="1700"/>
            </a:pPr>
            <a:r>
              <a:rPr lang="en-CA" sz="1600" dirty="0"/>
              <a:t>Allows others to check our work for errors, bias, etc.</a:t>
            </a:r>
          </a:p>
          <a:p>
            <a:pPr lvl="1" indent="-336550">
              <a:buSzPts val="1700"/>
            </a:pPr>
            <a:r>
              <a:rPr lang="en-CA" sz="1600" dirty="0"/>
              <a:t>Allows others to do new work based on ours (with proper attribution)</a:t>
            </a:r>
          </a:p>
          <a:p>
            <a:pPr lvl="1" indent="-336550">
              <a:buSzPts val="1700"/>
            </a:pPr>
            <a:r>
              <a:rPr lang="en-CA" sz="1600" dirty="0"/>
              <a:t>In the spirit of the FAIR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1BEF-11F2-8D8B-6B7A-7F1CF312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71890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When do we share data?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588B9B-4338-691A-6D50-B2DBA561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82" y="1342526"/>
            <a:ext cx="5401744" cy="359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6E77C6-7207-3DA4-4F7D-FD2A5DF6D7DB}"/>
              </a:ext>
            </a:extLst>
          </p:cNvPr>
          <p:cNvSpPr/>
          <p:nvPr/>
        </p:nvSpPr>
        <p:spPr>
          <a:xfrm>
            <a:off x="2480930" y="3050048"/>
            <a:ext cx="1928037" cy="188772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3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5014-B56F-A3BA-DC3D-77630349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8123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What to share vs. what to keep internally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04D9-89FB-F9C6-B99E-B98AE654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140" y="1358848"/>
            <a:ext cx="7875010" cy="3500746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CA" sz="1600" dirty="0"/>
              <a:t>To share (ideally in non-proprietary formats)</a:t>
            </a:r>
          </a:p>
          <a:p>
            <a:pPr lvl="1"/>
            <a:r>
              <a:rPr lang="en-CA" sz="1400" dirty="0"/>
              <a:t>Master/final data</a:t>
            </a:r>
          </a:p>
          <a:p>
            <a:pPr lvl="1"/>
            <a:r>
              <a:rPr lang="en-CA" sz="1400" dirty="0"/>
              <a:t>Documentation that supports re-use of the data: readmes, data dictionaries, codebooks</a:t>
            </a:r>
          </a:p>
          <a:p>
            <a:pPr lvl="1"/>
            <a:r>
              <a:rPr lang="en-CA" sz="1400" dirty="0"/>
              <a:t>Code used to analyze the data </a:t>
            </a:r>
          </a:p>
          <a:p>
            <a:pPr marL="146050" indent="0">
              <a:buNone/>
            </a:pPr>
            <a:r>
              <a:rPr lang="en-CA" sz="1600" dirty="0"/>
              <a:t>To keep</a:t>
            </a:r>
          </a:p>
          <a:p>
            <a:pPr lvl="1"/>
            <a:r>
              <a:rPr lang="en-CA" sz="1400" dirty="0"/>
              <a:t>Project management records: internal communications, decision making documents, admin records, ethics information (if appropriate), etc.</a:t>
            </a:r>
          </a:p>
          <a:p>
            <a:pPr lvl="1"/>
            <a:r>
              <a:rPr lang="en-CA" sz="1400" dirty="0"/>
              <a:t>DMPs, standard operating procedures, methodologies</a:t>
            </a:r>
          </a:p>
          <a:p>
            <a:pPr lvl="1"/>
            <a:r>
              <a:rPr lang="en-CA" sz="1400" dirty="0"/>
              <a:t>Analytic data (intermediate steps)</a:t>
            </a:r>
          </a:p>
          <a:p>
            <a:pPr lvl="1"/>
            <a:r>
              <a:rPr lang="en-CA" sz="1400" dirty="0"/>
              <a:t>Analyzed data (graphs, charts, tables, etc.)</a:t>
            </a:r>
          </a:p>
          <a:p>
            <a:r>
              <a:rPr lang="en-CA" sz="1600" dirty="0"/>
              <a:t>It depends</a:t>
            </a:r>
          </a:p>
          <a:p>
            <a:pPr lvl="1"/>
            <a:r>
              <a:rPr lang="en-CA" sz="1400" dirty="0"/>
              <a:t>Raw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7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94A2-8AE1-2B38-2B7B-DD72390E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329E-C7D7-FBE5-72D3-34ADE828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84469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IMPORTANT!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59DC0-9E97-9389-6F01-AEAE077E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140" y="1425215"/>
            <a:ext cx="7875010" cy="330164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CA" sz="1600" dirty="0"/>
              <a:t>Just because you’re not sharing something doesn’t mean you should get rid of it</a:t>
            </a:r>
          </a:p>
          <a:p>
            <a:pPr marL="146050" indent="0">
              <a:buNone/>
            </a:pPr>
            <a:endParaRPr lang="en-CA" sz="1600" dirty="0"/>
          </a:p>
          <a:p>
            <a:r>
              <a:rPr lang="en-CA" sz="1600" dirty="0"/>
              <a:t>Most institutions will have rules for how long you have to keep research records for after a project is complete</a:t>
            </a:r>
          </a:p>
          <a:p>
            <a:pPr lvl="1"/>
            <a:r>
              <a:rPr lang="en-CA" sz="1400" dirty="0"/>
              <a:t>Some funders will have these types of rules as well</a:t>
            </a:r>
          </a:p>
          <a:p>
            <a:r>
              <a:rPr lang="en-CA" sz="1600" dirty="0"/>
              <a:t>Despite what you might have heard, REBs will not always require you to destroy data</a:t>
            </a:r>
          </a:p>
          <a:p>
            <a:pPr lvl="1"/>
            <a:r>
              <a:rPr lang="en-CA" sz="1400" dirty="0"/>
              <a:t>However, if you tell participants that that’s what you’re going to do, then you have to do it</a:t>
            </a:r>
          </a:p>
          <a:p>
            <a:r>
              <a:rPr lang="en-CA" sz="1600" dirty="0"/>
              <a:t>Make these plans/decisions at the beginning of your project!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916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36DF-63AB-45E6-F13F-08A94E2F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ALSO IMPORTANT!!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0B51A-4628-4EA5-BE1D-36F826EE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77765"/>
            <a:ext cx="7688700" cy="3300711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CA" sz="1600" dirty="0"/>
              <a:t>Make sure that everyone involved in the project agrees on what data are being shared (if any), and how and where that will happen.</a:t>
            </a:r>
          </a:p>
          <a:p>
            <a:r>
              <a:rPr lang="en-CA" sz="1600" dirty="0"/>
              <a:t>This includes your supervisor (if appropriate), any partners you might have at other institutions/in industry/at community organizations, Indigenous communities you may be working with.</a:t>
            </a:r>
          </a:p>
          <a:p>
            <a:r>
              <a:rPr lang="en-CA" sz="1600" dirty="0"/>
              <a:t>Also includes getting consent from participants in your research.</a:t>
            </a:r>
          </a:p>
          <a:p>
            <a:r>
              <a:rPr lang="en-CA" sz="1600" dirty="0"/>
              <a:t>If someone says no, you can’t share your data.</a:t>
            </a:r>
          </a:p>
          <a:p>
            <a:r>
              <a:rPr lang="en-CA" sz="1600" dirty="0"/>
              <a:t>Make these plans/decisions at the beginning of your project and document them!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8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DC6C3-3D54-94FF-3B96-F46DA0E0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D366-1E4B-9AB9-062E-C012BC72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5497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What we’re sharing from 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BC23-EB23-F0EB-B8C7-46976DDE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15534"/>
            <a:ext cx="7688700" cy="3485066"/>
          </a:xfrm>
        </p:spPr>
        <p:txBody>
          <a:bodyPr>
            <a:normAutofit/>
          </a:bodyPr>
          <a:lstStyle/>
          <a:p>
            <a:r>
              <a:rPr lang="en-CA" sz="1600" dirty="0"/>
              <a:t>Data: </a:t>
            </a:r>
          </a:p>
          <a:p>
            <a:pPr lvl="1"/>
            <a:r>
              <a:rPr lang="en-CA" sz="1400" dirty="0"/>
              <a:t>The initial data file that you started with on day 2 </a:t>
            </a:r>
          </a:p>
          <a:p>
            <a:pPr lvl="1"/>
            <a:r>
              <a:rPr lang="en-CA" sz="1400" dirty="0"/>
              <a:t>The final data file that you finished with on day 4 (in .</a:t>
            </a:r>
            <a:r>
              <a:rPr lang="en-CA" sz="1400" dirty="0" err="1"/>
              <a:t>tsv</a:t>
            </a:r>
            <a:r>
              <a:rPr lang="en-CA" sz="1400" dirty="0"/>
              <a:t> and .</a:t>
            </a:r>
            <a:r>
              <a:rPr lang="en-CA" sz="1400" dirty="0" err="1"/>
              <a:t>Rdata</a:t>
            </a:r>
            <a:r>
              <a:rPr lang="en-CA" sz="1400" dirty="0"/>
              <a:t>)</a:t>
            </a:r>
          </a:p>
          <a:p>
            <a:r>
              <a:rPr lang="en-CA" sz="1600" dirty="0"/>
              <a:t>Data dictionary</a:t>
            </a:r>
          </a:p>
          <a:p>
            <a:pPr lvl="1"/>
            <a:r>
              <a:rPr lang="en-CA" sz="1400" dirty="0"/>
              <a:t>The .md and/or PDF for the data we </a:t>
            </a:r>
            <a:r>
              <a:rPr lang="en-CA" sz="1400"/>
              <a:t>worked with (</a:t>
            </a:r>
            <a:r>
              <a:rPr lang="en-CA" sz="1400" b="1" u="sng"/>
              <a:t>not</a:t>
            </a:r>
            <a:r>
              <a:rPr lang="en-CA" sz="1400"/>
              <a:t> </a:t>
            </a:r>
            <a:r>
              <a:rPr lang="en-CA" sz="1400" dirty="0"/>
              <a:t>for the original dataset from </a:t>
            </a:r>
            <a:r>
              <a:rPr lang="en-CA" sz="1400"/>
              <a:t>Statistics Canada)</a:t>
            </a:r>
            <a:endParaRPr lang="en-CA" sz="1400" dirty="0"/>
          </a:p>
          <a:p>
            <a:r>
              <a:rPr lang="en-CA" sz="1600" dirty="0"/>
              <a:t>Readme</a:t>
            </a:r>
          </a:p>
          <a:p>
            <a:r>
              <a:rPr lang="en-CA" sz="1600" dirty="0"/>
              <a:t>Code:</a:t>
            </a:r>
          </a:p>
          <a:p>
            <a:pPr lvl="1"/>
            <a:r>
              <a:rPr lang="en-CA" sz="1400" dirty="0"/>
              <a:t>Your .</a:t>
            </a:r>
            <a:r>
              <a:rPr lang="en-CA" sz="1400" dirty="0" err="1"/>
              <a:t>Rmd</a:t>
            </a:r>
            <a:r>
              <a:rPr lang="en-CA" sz="1400" dirty="0"/>
              <a:t> file</a:t>
            </a:r>
          </a:p>
          <a:p>
            <a:pPr lvl="1"/>
            <a:r>
              <a:rPr lang="en-CA" sz="1400" dirty="0"/>
              <a:t>Your .</a:t>
            </a:r>
            <a:r>
              <a:rPr lang="en-CA" sz="1400" dirty="0" err="1"/>
              <a:t>renv</a:t>
            </a:r>
            <a:r>
              <a:rPr lang="en-CA" sz="1400" dirty="0"/>
              <a:t> </a:t>
            </a:r>
            <a:r>
              <a:rPr lang="en-CA" sz="1400" dirty="0" err="1"/>
              <a:t>lockfile</a:t>
            </a:r>
            <a:endParaRPr lang="en-CA" sz="1400" dirty="0"/>
          </a:p>
          <a:p>
            <a:pPr marL="146050" indent="0">
              <a:buNone/>
            </a:pPr>
            <a:endParaRPr lang="en-CA" sz="1600" dirty="0"/>
          </a:p>
          <a:p>
            <a:pPr marL="146050" indent="0">
              <a:buNone/>
            </a:pPr>
            <a:endParaRPr lang="en-CA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0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3F62-6082-E944-AA65-DE7715A0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5497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CA" dirty="0"/>
              <a:t>Ways to share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51403-3A6C-D246-A6ED-159F73AF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15534"/>
            <a:ext cx="7688700" cy="3485066"/>
          </a:xfrm>
        </p:spPr>
        <p:txBody>
          <a:bodyPr>
            <a:normAutofit/>
          </a:bodyPr>
          <a:lstStyle/>
          <a:p>
            <a:r>
              <a:rPr lang="en-CA" sz="1600" dirty="0"/>
              <a:t>On request</a:t>
            </a:r>
          </a:p>
          <a:p>
            <a:r>
              <a:rPr lang="en-CA" sz="1600" dirty="0"/>
              <a:t>Via a website that you maintain</a:t>
            </a:r>
          </a:p>
          <a:p>
            <a:r>
              <a:rPr lang="en-CA" sz="1600" dirty="0"/>
              <a:t>Via a data repository</a:t>
            </a:r>
          </a:p>
          <a:p>
            <a:pPr lvl="1"/>
            <a:r>
              <a:rPr lang="en-CA" sz="1400" dirty="0"/>
              <a:t>This is often called ‘depositing’ your data</a:t>
            </a:r>
          </a:p>
          <a:p>
            <a:pPr lvl="1"/>
            <a:r>
              <a:rPr lang="en-CA" sz="1400" dirty="0"/>
              <a:t>People sometimes use ‘sharing’ and ‘depositing’ interchangeably, but deposit is just one way of sharing data</a:t>
            </a:r>
          </a:p>
          <a:p>
            <a:pPr marL="146050" indent="0">
              <a:buNone/>
            </a:pPr>
            <a:endParaRPr lang="en-CA" sz="1600" dirty="0"/>
          </a:p>
          <a:p>
            <a:pPr marL="146050" indent="0">
              <a:buNone/>
            </a:pPr>
            <a:endParaRPr lang="en-CA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35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1909</Words>
  <Application>Microsoft Office PowerPoint</Application>
  <PresentationFormat>On-screen Show (16:9)</PresentationFormat>
  <Paragraphs>178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Lato</vt:lpstr>
      <vt:lpstr>Raleway</vt:lpstr>
      <vt:lpstr>Arial</vt:lpstr>
      <vt:lpstr>Streamline</vt:lpstr>
      <vt:lpstr>Sharing and Deposit The why, what, where and how </vt:lpstr>
      <vt:lpstr>Sharing Data</vt:lpstr>
      <vt:lpstr>Why do we share data?</vt:lpstr>
      <vt:lpstr>When do we share data?</vt:lpstr>
      <vt:lpstr>What to share vs. what to keep internally</vt:lpstr>
      <vt:lpstr>IMPORTANT!</vt:lpstr>
      <vt:lpstr>ALSO IMPORTANT!!</vt:lpstr>
      <vt:lpstr>What we’re sharing from this project</vt:lpstr>
      <vt:lpstr>Ways to share your data</vt:lpstr>
      <vt:lpstr>Data Repositories</vt:lpstr>
      <vt:lpstr>What are data repositories?</vt:lpstr>
      <vt:lpstr>What data repositories aren’t</vt:lpstr>
      <vt:lpstr>Why use a data repository?</vt:lpstr>
      <vt:lpstr>What to look for in a data repository</vt:lpstr>
      <vt:lpstr>Types of data repositories</vt:lpstr>
      <vt:lpstr>Canadian data repository options</vt:lpstr>
      <vt:lpstr>Borealis</vt:lpstr>
      <vt:lpstr>Benefits of Borealis</vt:lpstr>
      <vt:lpstr>Drawbacks of Borealis</vt:lpstr>
      <vt:lpstr>An important thing to consider: Licensing</vt:lpstr>
      <vt:lpstr>Creative Commons (CC) Licenses</vt:lpstr>
      <vt:lpstr>CC License Types</vt:lpstr>
      <vt:lpstr>CC Public Domain Dedication (CC0)</vt:lpstr>
      <vt:lpstr>More things to consider when depositing in Borealis</vt:lpstr>
      <vt:lpstr>More things to consider when depositing in Borealis</vt:lpstr>
      <vt:lpstr>Hands-on: Depositing in the Borealis Demo site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Management in the Canadian Context An overview with case studies</dc:title>
  <cp:lastModifiedBy>Jennifer Abel</cp:lastModifiedBy>
  <cp:revision>4</cp:revision>
  <dcterms:modified xsi:type="dcterms:W3CDTF">2025-05-08T22:13:40Z</dcterms:modified>
</cp:coreProperties>
</file>