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32"/>
  </p:notesMasterIdLst>
  <p:sldIdLst>
    <p:sldId id="256" r:id="rId2"/>
    <p:sldId id="421" r:id="rId3"/>
    <p:sldId id="260" r:id="rId4"/>
    <p:sldId id="394" r:id="rId5"/>
    <p:sldId id="449" r:id="rId6"/>
    <p:sldId id="450" r:id="rId7"/>
    <p:sldId id="451" r:id="rId8"/>
    <p:sldId id="453" r:id="rId9"/>
    <p:sldId id="459" r:id="rId10"/>
    <p:sldId id="460" r:id="rId11"/>
    <p:sldId id="477" r:id="rId12"/>
    <p:sldId id="476" r:id="rId13"/>
    <p:sldId id="478" r:id="rId14"/>
    <p:sldId id="479" r:id="rId15"/>
    <p:sldId id="457" r:id="rId16"/>
    <p:sldId id="481" r:id="rId17"/>
    <p:sldId id="458" r:id="rId18"/>
    <p:sldId id="482" r:id="rId19"/>
    <p:sldId id="461" r:id="rId20"/>
    <p:sldId id="468" r:id="rId21"/>
    <p:sldId id="463" r:id="rId22"/>
    <p:sldId id="465" r:id="rId23"/>
    <p:sldId id="467" r:id="rId24"/>
    <p:sldId id="469" r:id="rId25"/>
    <p:sldId id="471" r:id="rId26"/>
    <p:sldId id="470" r:id="rId27"/>
    <p:sldId id="473" r:id="rId28"/>
    <p:sldId id="474" r:id="rId29"/>
    <p:sldId id="475" r:id="rId30"/>
    <p:sldId id="385" r:id="rId31"/>
  </p:sldIdLst>
  <p:sldSz cx="9144000" cy="5143500" type="screen16x9"/>
  <p:notesSz cx="6858000" cy="9144000"/>
  <p:embeddedFontLst>
    <p:embeddedFont>
      <p:font typeface="Average" panose="020F0502020204030204" pitchFamily="34" charset="0"/>
      <p:regular r:id="rId33"/>
      <p:bold r:id="rId34"/>
      <p:italic r:id="rId35"/>
      <p:boldItalic r:id="rId36"/>
    </p:embeddedFont>
    <p:embeddedFont>
      <p:font typeface="Lato" panose="020F0502020204030203" pitchFamily="34" charset="0"/>
      <p:regular r:id="rId37"/>
      <p:bold r:id="rId38"/>
      <p:italic r:id="rId39"/>
      <p:boldItalic r:id="rId40"/>
    </p:embeddedFont>
    <p:embeddedFont>
      <p:font typeface="Nunito" pitchFamily="2" charset="77"/>
      <p:regular r:id="rId41"/>
      <p:bold r:id="rId42"/>
      <p:italic r:id="rId43"/>
      <p:boldItalic r:id="rId44"/>
    </p:embeddedFont>
    <p:embeddedFont>
      <p:font typeface="Questrial" pitchFamily="2" charset="77"/>
      <p:regular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6FF"/>
    <a:srgbClr val="00CDFF"/>
    <a:srgbClr val="ABE0FF"/>
    <a:srgbClr val="D5CFEC"/>
    <a:srgbClr val="B0FFFF"/>
    <a:srgbClr val="A0DED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4BD765-67C9-4718-BE95-995C90C66939}" v="13" dt="2025-07-31T22:02:59.417"/>
  </p1510:revLst>
</p1510:revInfo>
</file>

<file path=ppt/tableStyles.xml><?xml version="1.0" encoding="utf-8"?>
<a:tblStyleLst xmlns:a="http://schemas.openxmlformats.org/drawingml/2006/main" def="{F4D96701-E8FE-463B-87FB-9BB30AE51F1A}">
  <a:tblStyle styleId="{F4D96701-E8FE-463B-87FB-9BB30AE51F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27"/>
    <p:restoredTop sz="94695"/>
  </p:normalViewPr>
  <p:slideViewPr>
    <p:cSldViewPr snapToGrid="0">
      <p:cViewPr varScale="1">
        <p:scale>
          <a:sx n="127" d="100"/>
          <a:sy n="127" d="100"/>
        </p:scale>
        <p:origin x="1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Rochlin" userId="4738498f-c4f0-4880-9df3-ec86d190a53e" providerId="ADAL" clId="{974BD765-67C9-4718-BE95-995C90C66939}"/>
    <pc:docChg chg="custSel modSld">
      <pc:chgData name="Nick Rochlin" userId="4738498f-c4f0-4880-9df3-ec86d190a53e" providerId="ADAL" clId="{974BD765-67C9-4718-BE95-995C90C66939}" dt="2025-07-31T22:02:49.537" v="18"/>
      <pc:docMkLst>
        <pc:docMk/>
      </pc:docMkLst>
      <pc:sldChg chg="addSp modSp">
        <pc:chgData name="Nick Rochlin" userId="4738498f-c4f0-4880-9df3-ec86d190a53e" providerId="ADAL" clId="{974BD765-67C9-4718-BE95-995C90C66939}" dt="2025-07-31T22:02:49.537" v="18"/>
        <pc:sldMkLst>
          <pc:docMk/>
          <pc:sldMk cId="629885271" sldId="385"/>
        </pc:sldMkLst>
        <pc:spChg chg="add mod">
          <ac:chgData name="Nick Rochlin" userId="4738498f-c4f0-4880-9df3-ec86d190a53e" providerId="ADAL" clId="{974BD765-67C9-4718-BE95-995C90C66939}" dt="2025-07-31T22:02:49.537" v="18"/>
          <ac:spMkLst>
            <pc:docMk/>
            <pc:sldMk cId="629885271" sldId="385"/>
            <ac:spMk id="2" creationId="{4F1151C5-04F1-A2DF-AC84-77A19F8B85A2}"/>
          </ac:spMkLst>
        </pc:spChg>
        <pc:picChg chg="add mod">
          <ac:chgData name="Nick Rochlin" userId="4738498f-c4f0-4880-9df3-ec86d190a53e" providerId="ADAL" clId="{974BD765-67C9-4718-BE95-995C90C66939}" dt="2025-07-31T22:02:41.060" v="17" actId="1076"/>
          <ac:picMkLst>
            <pc:docMk/>
            <pc:sldMk cId="629885271" sldId="385"/>
            <ac:picMk id="2050" creationId="{9CA5DC55-CC13-4026-A96B-6889A339B714}"/>
          </ac:picMkLst>
        </pc:picChg>
      </pc:sldChg>
      <pc:sldChg chg="modSp mod">
        <pc:chgData name="Nick Rochlin" userId="4738498f-c4f0-4880-9df3-ec86d190a53e" providerId="ADAL" clId="{974BD765-67C9-4718-BE95-995C90C66939}" dt="2025-07-29T22:44:58.539" v="5" actId="20577"/>
        <pc:sldMkLst>
          <pc:docMk/>
          <pc:sldMk cId="3513076551" sldId="461"/>
        </pc:sldMkLst>
        <pc:spChg chg="mod">
          <ac:chgData name="Nick Rochlin" userId="4738498f-c4f0-4880-9df3-ec86d190a53e" providerId="ADAL" clId="{974BD765-67C9-4718-BE95-995C90C66939}" dt="2025-07-29T22:44:58.539" v="5" actId="20577"/>
          <ac:spMkLst>
            <pc:docMk/>
            <pc:sldMk cId="3513076551" sldId="461"/>
            <ac:spMk id="162" creationId="{878CFDAD-2C5B-615D-A3D6-FFAA4FA82C3C}"/>
          </ac:spMkLst>
        </pc:spChg>
      </pc:sldChg>
      <pc:sldChg chg="delSp mod">
        <pc:chgData name="Nick Rochlin" userId="4738498f-c4f0-4880-9df3-ec86d190a53e" providerId="ADAL" clId="{974BD765-67C9-4718-BE95-995C90C66939}" dt="2025-07-31T22:01:40.930" v="13" actId="21"/>
        <pc:sldMkLst>
          <pc:docMk/>
          <pc:sldMk cId="2267751890" sldId="463"/>
        </pc:sldMkLst>
        <pc:spChg chg="del">
          <ac:chgData name="Nick Rochlin" userId="4738498f-c4f0-4880-9df3-ec86d190a53e" providerId="ADAL" clId="{974BD765-67C9-4718-BE95-995C90C66939}" dt="2025-07-31T22:01:40.930" v="13" actId="21"/>
          <ac:spMkLst>
            <pc:docMk/>
            <pc:sldMk cId="2267751890" sldId="463"/>
            <ac:spMk id="2" creationId="{97549F11-E0A3-6D02-EB9C-245AB5E22B3D}"/>
          </ac:spMkLst>
        </pc:spChg>
      </pc:sldChg>
      <pc:sldChg chg="addSp delSp modSp mod">
        <pc:chgData name="Nick Rochlin" userId="4738498f-c4f0-4880-9df3-ec86d190a53e" providerId="ADAL" clId="{974BD765-67C9-4718-BE95-995C90C66939}" dt="2025-07-29T22:45:56.757" v="8" actId="478"/>
        <pc:sldMkLst>
          <pc:docMk/>
          <pc:sldMk cId="3981550901" sldId="465"/>
        </pc:sldMkLst>
        <pc:picChg chg="add mod">
          <ac:chgData name="Nick Rochlin" userId="4738498f-c4f0-4880-9df3-ec86d190a53e" providerId="ADAL" clId="{974BD765-67C9-4718-BE95-995C90C66939}" dt="2025-07-29T22:45:53.370" v="7"/>
          <ac:picMkLst>
            <pc:docMk/>
            <pc:sldMk cId="3981550901" sldId="465"/>
            <ac:picMk id="2" creationId="{965199FE-E903-E9C1-48AB-95E73C2CD925}"/>
          </ac:picMkLst>
        </pc:picChg>
      </pc:sldChg>
      <pc:sldChg chg="addSp modSp">
        <pc:chgData name="Nick Rochlin" userId="4738498f-c4f0-4880-9df3-ec86d190a53e" providerId="ADAL" clId="{974BD765-67C9-4718-BE95-995C90C66939}" dt="2025-07-31T22:01:42.748" v="14"/>
        <pc:sldMkLst>
          <pc:docMk/>
          <pc:sldMk cId="3603697057" sldId="468"/>
        </pc:sldMkLst>
        <pc:spChg chg="add mod">
          <ac:chgData name="Nick Rochlin" userId="4738498f-c4f0-4880-9df3-ec86d190a53e" providerId="ADAL" clId="{974BD765-67C9-4718-BE95-995C90C66939}" dt="2025-07-31T22:01:42.748" v="14"/>
          <ac:spMkLst>
            <pc:docMk/>
            <pc:sldMk cId="3603697057" sldId="468"/>
            <ac:spMk id="2" creationId="{97549F11-E0A3-6D02-EB9C-245AB5E22B3D}"/>
          </ac:spMkLst>
        </pc:spChg>
        <pc:picChg chg="add mod">
          <ac:chgData name="Nick Rochlin" userId="4738498f-c4f0-4880-9df3-ec86d190a53e" providerId="ADAL" clId="{974BD765-67C9-4718-BE95-995C90C66939}" dt="2025-07-31T22:01:28.009" v="12" actId="14100"/>
          <ac:picMkLst>
            <pc:docMk/>
            <pc:sldMk cId="3603697057" sldId="468"/>
            <ac:picMk id="1026" creationId="{03633E61-5DCD-785B-D649-D93AA7442D5D}"/>
          </ac:picMkLst>
        </pc:picChg>
      </pc:sldChg>
    </pc:docChg>
  </pc:docChgLst>
  <pc:docChgLst>
    <pc:chgData name="Nick Rochlin" userId="S::nrochlin@uvic.ca::4738498f-c4f0-4880-9df3-ec86d190a53e" providerId="AD" clId="Web-{8134AC86-816E-7F0D-9295-75DE582E4229}"/>
    <pc:docChg chg="addSld delSld modSld">
      <pc:chgData name="Nick Rochlin" userId="S::nrochlin@uvic.ca::4738498f-c4f0-4880-9df3-ec86d190a53e" providerId="AD" clId="Web-{8134AC86-816E-7F0D-9295-75DE582E4229}" dt="2025-07-10T15:52:50.369" v="909"/>
      <pc:docMkLst>
        <pc:docMk/>
      </pc:docMkLst>
      <pc:sldChg chg="delSp">
        <pc:chgData name="Nick Rochlin" userId="S::nrochlin@uvic.ca::4738498f-c4f0-4880-9df3-ec86d190a53e" providerId="AD" clId="Web-{8134AC86-816E-7F0D-9295-75DE582E4229}" dt="2025-07-10T15:52:50.369" v="909"/>
        <pc:sldMkLst>
          <pc:docMk/>
          <pc:sldMk cId="629885271" sldId="385"/>
        </pc:sldMkLst>
      </pc:sldChg>
      <pc:sldChg chg="del">
        <pc:chgData name="Nick Rochlin" userId="S::nrochlin@uvic.ca::4738498f-c4f0-4880-9df3-ec86d190a53e" providerId="AD" clId="Web-{8134AC86-816E-7F0D-9295-75DE582E4229}" dt="2025-07-10T15:00:41.495" v="0"/>
        <pc:sldMkLst>
          <pc:docMk/>
          <pc:sldMk cId="1442874928" sldId="464"/>
        </pc:sldMkLst>
      </pc:sldChg>
      <pc:sldChg chg="del">
        <pc:chgData name="Nick Rochlin" userId="S::nrochlin@uvic.ca::4738498f-c4f0-4880-9df3-ec86d190a53e" providerId="AD" clId="Web-{8134AC86-816E-7F0D-9295-75DE582E4229}" dt="2025-07-10T15:00:50.214" v="1"/>
        <pc:sldMkLst>
          <pc:docMk/>
          <pc:sldMk cId="1864702153" sldId="466"/>
        </pc:sldMkLst>
      </pc:sldChg>
      <pc:sldChg chg="addSp modSp">
        <pc:chgData name="Nick Rochlin" userId="S::nrochlin@uvic.ca::4738498f-c4f0-4880-9df3-ec86d190a53e" providerId="AD" clId="Web-{8134AC86-816E-7F0D-9295-75DE582E4229}" dt="2025-07-10T15:31:41.203" v="419" actId="1076"/>
        <pc:sldMkLst>
          <pc:docMk/>
          <pc:sldMk cId="2119468549" sldId="469"/>
        </pc:sldMkLst>
        <pc:spChg chg="add mod">
          <ac:chgData name="Nick Rochlin" userId="S::nrochlin@uvic.ca::4738498f-c4f0-4880-9df3-ec86d190a53e" providerId="AD" clId="Web-{8134AC86-816E-7F0D-9295-75DE582E4229}" dt="2025-07-10T15:31:41.203" v="419" actId="1076"/>
          <ac:spMkLst>
            <pc:docMk/>
            <pc:sldMk cId="2119468549" sldId="469"/>
            <ac:spMk id="3" creationId="{7EF02AF9-F38C-EDCC-DC24-4DF8E0B3BADF}"/>
          </ac:spMkLst>
        </pc:spChg>
        <pc:picChg chg="add mod">
          <ac:chgData name="Nick Rochlin" userId="S::nrochlin@uvic.ca::4738498f-c4f0-4880-9df3-ec86d190a53e" providerId="AD" clId="Web-{8134AC86-816E-7F0D-9295-75DE582E4229}" dt="2025-07-10T15:31:00.171" v="411" actId="1076"/>
          <ac:picMkLst>
            <pc:docMk/>
            <pc:sldMk cId="2119468549" sldId="469"/>
            <ac:picMk id="2" creationId="{34ED0AA7-FC49-F46B-896E-1BF5928C98AB}"/>
          </ac:picMkLst>
        </pc:picChg>
      </pc:sldChg>
      <pc:sldChg chg="modSp">
        <pc:chgData name="Nick Rochlin" userId="S::nrochlin@uvic.ca::4738498f-c4f0-4880-9df3-ec86d190a53e" providerId="AD" clId="Web-{8134AC86-816E-7F0D-9295-75DE582E4229}" dt="2025-07-10T15:32:15.001" v="422" actId="20577"/>
        <pc:sldMkLst>
          <pc:docMk/>
          <pc:sldMk cId="877122615" sldId="470"/>
        </pc:sldMkLst>
        <pc:spChg chg="mod">
          <ac:chgData name="Nick Rochlin" userId="S::nrochlin@uvic.ca::4738498f-c4f0-4880-9df3-ec86d190a53e" providerId="AD" clId="Web-{8134AC86-816E-7F0D-9295-75DE582E4229}" dt="2025-07-10T15:32:15.001" v="422" actId="20577"/>
          <ac:spMkLst>
            <pc:docMk/>
            <pc:sldMk cId="877122615" sldId="470"/>
            <ac:spMk id="162" creationId="{DFA16328-DADE-93CB-6BA2-1F37EFA0B338}"/>
          </ac:spMkLst>
        </pc:spChg>
      </pc:sldChg>
      <pc:sldChg chg="modSp">
        <pc:chgData name="Nick Rochlin" userId="S::nrochlin@uvic.ca::4738498f-c4f0-4880-9df3-ec86d190a53e" providerId="AD" clId="Web-{8134AC86-816E-7F0D-9295-75DE582E4229}" dt="2025-07-10T15:45:40.094" v="794" actId="20577"/>
        <pc:sldMkLst>
          <pc:docMk/>
          <pc:sldMk cId="406596193" sldId="471"/>
        </pc:sldMkLst>
        <pc:spChg chg="mod">
          <ac:chgData name="Nick Rochlin" userId="S::nrochlin@uvic.ca::4738498f-c4f0-4880-9df3-ec86d190a53e" providerId="AD" clId="Web-{8134AC86-816E-7F0D-9295-75DE582E4229}" dt="2025-07-10T15:45:40.094" v="794" actId="20577"/>
          <ac:spMkLst>
            <pc:docMk/>
            <pc:sldMk cId="406596193" sldId="471"/>
            <ac:spMk id="162" creationId="{C15E027C-2F66-D9AD-B2D8-EBD72673717A}"/>
          </ac:spMkLst>
        </pc:spChg>
      </pc:sldChg>
      <pc:sldChg chg="del">
        <pc:chgData name="Nick Rochlin" userId="S::nrochlin@uvic.ca::4738498f-c4f0-4880-9df3-ec86d190a53e" providerId="AD" clId="Web-{8134AC86-816E-7F0D-9295-75DE582E4229}" dt="2025-07-10T15:52:45.962" v="907"/>
        <pc:sldMkLst>
          <pc:docMk/>
          <pc:sldMk cId="2257045657" sldId="472"/>
        </pc:sldMkLst>
      </pc:sldChg>
      <pc:sldChg chg="modSp add replId">
        <pc:chgData name="Nick Rochlin" userId="S::nrochlin@uvic.ca::4738498f-c4f0-4880-9df3-ec86d190a53e" providerId="AD" clId="Web-{8134AC86-816E-7F0D-9295-75DE582E4229}" dt="2025-07-10T15:33:35.752" v="445" actId="20577"/>
        <pc:sldMkLst>
          <pc:docMk/>
          <pc:sldMk cId="3329162248" sldId="473"/>
        </pc:sldMkLst>
        <pc:spChg chg="mod">
          <ac:chgData name="Nick Rochlin" userId="S::nrochlin@uvic.ca::4738498f-c4f0-4880-9df3-ec86d190a53e" providerId="AD" clId="Web-{8134AC86-816E-7F0D-9295-75DE582E4229}" dt="2025-07-10T15:29:13.388" v="268" actId="20577"/>
          <ac:spMkLst>
            <pc:docMk/>
            <pc:sldMk cId="3329162248" sldId="473"/>
            <ac:spMk id="158" creationId="{9300B6BF-B517-65A0-1CC5-8D4455D6CF2A}"/>
          </ac:spMkLst>
        </pc:spChg>
        <pc:spChg chg="mod">
          <ac:chgData name="Nick Rochlin" userId="S::nrochlin@uvic.ca::4738498f-c4f0-4880-9df3-ec86d190a53e" providerId="AD" clId="Web-{8134AC86-816E-7F0D-9295-75DE582E4229}" dt="2025-07-10T15:33:35.752" v="445" actId="20577"/>
          <ac:spMkLst>
            <pc:docMk/>
            <pc:sldMk cId="3329162248" sldId="473"/>
            <ac:spMk id="162" creationId="{B4ED5355-0798-B191-9596-1F726FC67E36}"/>
          </ac:spMkLst>
        </pc:spChg>
      </pc:sldChg>
      <pc:sldChg chg="modSp add replId">
        <pc:chgData name="Nick Rochlin" userId="S::nrochlin@uvic.ca::4738498f-c4f0-4880-9df3-ec86d190a53e" providerId="AD" clId="Web-{8134AC86-816E-7F0D-9295-75DE582E4229}" dt="2025-07-10T15:43:19.139" v="762" actId="20577"/>
        <pc:sldMkLst>
          <pc:docMk/>
          <pc:sldMk cId="417086888" sldId="474"/>
        </pc:sldMkLst>
        <pc:spChg chg="mod">
          <ac:chgData name="Nick Rochlin" userId="S::nrochlin@uvic.ca::4738498f-c4f0-4880-9df3-ec86d190a53e" providerId="AD" clId="Web-{8134AC86-816E-7F0D-9295-75DE582E4229}" dt="2025-07-10T15:35:48.973" v="462" actId="20577"/>
          <ac:spMkLst>
            <pc:docMk/>
            <pc:sldMk cId="417086888" sldId="474"/>
            <ac:spMk id="158" creationId="{1939E88F-CCF8-C141-2214-9F5D67941ABA}"/>
          </ac:spMkLst>
        </pc:spChg>
        <pc:spChg chg="mod">
          <ac:chgData name="Nick Rochlin" userId="S::nrochlin@uvic.ca::4738498f-c4f0-4880-9df3-ec86d190a53e" providerId="AD" clId="Web-{8134AC86-816E-7F0D-9295-75DE582E4229}" dt="2025-07-10T15:43:19.139" v="762" actId="20577"/>
          <ac:spMkLst>
            <pc:docMk/>
            <pc:sldMk cId="417086888" sldId="474"/>
            <ac:spMk id="162" creationId="{5B4504AC-6C7E-7A3B-CAE6-1CAD003CB18D}"/>
          </ac:spMkLst>
        </pc:spChg>
        <pc:cxnChg chg="mod">
          <ac:chgData name="Nick Rochlin" userId="S::nrochlin@uvic.ca::4738498f-c4f0-4880-9df3-ec86d190a53e" providerId="AD" clId="Web-{8134AC86-816E-7F0D-9295-75DE582E4229}" dt="2025-07-10T15:35:55.520" v="463" actId="1076"/>
          <ac:cxnSpMkLst>
            <pc:docMk/>
            <pc:sldMk cId="417086888" sldId="474"/>
            <ac:cxnSpMk id="166" creationId="{DC0AEBC6-59CE-CF8F-09F9-D8358F97388A}"/>
          </ac:cxnSpMkLst>
        </pc:cxnChg>
      </pc:sldChg>
      <pc:sldChg chg="modSp add replId">
        <pc:chgData name="Nick Rochlin" userId="S::nrochlin@uvic.ca::4738498f-c4f0-4880-9df3-ec86d190a53e" providerId="AD" clId="Web-{8134AC86-816E-7F0D-9295-75DE582E4229}" dt="2025-07-10T15:52:44.884" v="906" actId="20577"/>
        <pc:sldMkLst>
          <pc:docMk/>
          <pc:sldMk cId="2431537905" sldId="475"/>
        </pc:sldMkLst>
        <pc:spChg chg="mod">
          <ac:chgData name="Nick Rochlin" userId="S::nrochlin@uvic.ca::4738498f-c4f0-4880-9df3-ec86d190a53e" providerId="AD" clId="Web-{8134AC86-816E-7F0D-9295-75DE582E4229}" dt="2025-07-10T15:45:50.298" v="795" actId="20577"/>
          <ac:spMkLst>
            <pc:docMk/>
            <pc:sldMk cId="2431537905" sldId="475"/>
            <ac:spMk id="158" creationId="{3CD34E95-F798-9871-8DAE-75E5540A3FA4}"/>
          </ac:spMkLst>
        </pc:spChg>
        <pc:spChg chg="mod">
          <ac:chgData name="Nick Rochlin" userId="S::nrochlin@uvic.ca::4738498f-c4f0-4880-9df3-ec86d190a53e" providerId="AD" clId="Web-{8134AC86-816E-7F0D-9295-75DE582E4229}" dt="2025-07-10T15:52:44.884" v="906" actId="20577"/>
          <ac:spMkLst>
            <pc:docMk/>
            <pc:sldMk cId="2431537905" sldId="475"/>
            <ac:spMk id="162" creationId="{F951813C-D6D8-07E7-21D0-527E229C5F5C}"/>
          </ac:spMkLst>
        </pc:spChg>
      </pc:sldChg>
    </pc:docChg>
  </pc:docChgLst>
  <pc:docChgLst>
    <pc:chgData name="Nick Rochlin" userId="4738498f-c4f0-4880-9df3-ec86d190a53e" providerId="ADAL" clId="{04563721-22BF-4494-B9B2-EDE7B2A4393D}"/>
    <pc:docChg chg="undo custSel addSld delSld modSld sldOrd">
      <pc:chgData name="Nick Rochlin" userId="4738498f-c4f0-4880-9df3-ec86d190a53e" providerId="ADAL" clId="{04563721-22BF-4494-B9B2-EDE7B2A4393D}" dt="2025-07-09T22:58:45.082" v="3211" actId="20577"/>
      <pc:docMkLst>
        <pc:docMk/>
      </pc:docMkLst>
      <pc:sldChg chg="modSp mod">
        <pc:chgData name="Nick Rochlin" userId="4738498f-c4f0-4880-9df3-ec86d190a53e" providerId="ADAL" clId="{04563721-22BF-4494-B9B2-EDE7B2A4393D}" dt="2025-07-09T17:45:16.567" v="0" actId="20577"/>
        <pc:sldMkLst>
          <pc:docMk/>
          <pc:sldMk cId="0" sldId="256"/>
        </pc:sldMkLst>
        <pc:spChg chg="mod">
          <ac:chgData name="Nick Rochlin" userId="4738498f-c4f0-4880-9df3-ec86d190a53e" providerId="ADAL" clId="{04563721-22BF-4494-B9B2-EDE7B2A4393D}" dt="2025-07-09T17:45:16.567" v="0" actId="20577"/>
          <ac:spMkLst>
            <pc:docMk/>
            <pc:sldMk cId="0" sldId="256"/>
            <ac:spMk id="143" creationId="{00000000-0000-0000-0000-000000000000}"/>
          </ac:spMkLst>
        </pc:spChg>
      </pc:sldChg>
      <pc:sldChg chg="del">
        <pc:chgData name="Nick Rochlin" userId="4738498f-c4f0-4880-9df3-ec86d190a53e" providerId="ADAL" clId="{04563721-22BF-4494-B9B2-EDE7B2A4393D}" dt="2025-07-09T17:45:19.685" v="1" actId="47"/>
        <pc:sldMkLst>
          <pc:docMk/>
          <pc:sldMk cId="0" sldId="304"/>
        </pc:sldMkLst>
      </pc:sldChg>
      <pc:sldChg chg="del">
        <pc:chgData name="Nick Rochlin" userId="4738498f-c4f0-4880-9df3-ec86d190a53e" providerId="ADAL" clId="{04563721-22BF-4494-B9B2-EDE7B2A4393D}" dt="2025-07-09T17:53:29.042" v="2" actId="47"/>
        <pc:sldMkLst>
          <pc:docMk/>
          <pc:sldMk cId="624186033" sldId="454"/>
        </pc:sldMkLst>
      </pc:sldChg>
      <pc:sldChg chg="del">
        <pc:chgData name="Nick Rochlin" userId="4738498f-c4f0-4880-9df3-ec86d190a53e" providerId="ADAL" clId="{04563721-22BF-4494-B9B2-EDE7B2A4393D}" dt="2025-07-09T17:53:30.462" v="3" actId="47"/>
        <pc:sldMkLst>
          <pc:docMk/>
          <pc:sldMk cId="1912520041" sldId="455"/>
        </pc:sldMkLst>
      </pc:sldChg>
      <pc:sldChg chg="modSp mod ord">
        <pc:chgData name="Nick Rochlin" userId="4738498f-c4f0-4880-9df3-ec86d190a53e" providerId="ADAL" clId="{04563721-22BF-4494-B9B2-EDE7B2A4393D}" dt="2025-07-09T17:54:28.111" v="9" actId="20577"/>
        <pc:sldMkLst>
          <pc:docMk/>
          <pc:sldMk cId="1210854874" sldId="459"/>
        </pc:sldMkLst>
        <pc:spChg chg="mod">
          <ac:chgData name="Nick Rochlin" userId="4738498f-c4f0-4880-9df3-ec86d190a53e" providerId="ADAL" clId="{04563721-22BF-4494-B9B2-EDE7B2A4393D}" dt="2025-07-09T17:54:28.111" v="9" actId="20577"/>
          <ac:spMkLst>
            <pc:docMk/>
            <pc:sldMk cId="1210854874" sldId="459"/>
            <ac:spMk id="158" creationId="{6D7993D0-DAA8-D97F-5EB6-2C8663C2450B}"/>
          </ac:spMkLst>
        </pc:spChg>
      </pc:sldChg>
      <pc:sldChg chg="modSp mod ord">
        <pc:chgData name="Nick Rochlin" userId="4738498f-c4f0-4880-9df3-ec86d190a53e" providerId="ADAL" clId="{04563721-22BF-4494-B9B2-EDE7B2A4393D}" dt="2025-07-09T18:13:53.934" v="180" actId="20577"/>
        <pc:sldMkLst>
          <pc:docMk/>
          <pc:sldMk cId="341169796" sldId="460"/>
        </pc:sldMkLst>
        <pc:spChg chg="mod">
          <ac:chgData name="Nick Rochlin" userId="4738498f-c4f0-4880-9df3-ec86d190a53e" providerId="ADAL" clId="{04563721-22BF-4494-B9B2-EDE7B2A4393D}" dt="2025-07-09T17:54:31.429" v="10" actId="20577"/>
          <ac:spMkLst>
            <pc:docMk/>
            <pc:sldMk cId="341169796" sldId="460"/>
            <ac:spMk id="158" creationId="{6D7993D0-DAA8-D97F-5EB6-2C8663C2450B}"/>
          </ac:spMkLst>
        </pc:spChg>
        <pc:spChg chg="mod">
          <ac:chgData name="Nick Rochlin" userId="4738498f-c4f0-4880-9df3-ec86d190a53e" providerId="ADAL" clId="{04563721-22BF-4494-B9B2-EDE7B2A4393D}" dt="2025-07-09T18:13:53.934" v="180" actId="20577"/>
          <ac:spMkLst>
            <pc:docMk/>
            <pc:sldMk cId="341169796" sldId="460"/>
            <ac:spMk id="162" creationId="{878CFDAD-2C5B-615D-A3D6-FFAA4FA82C3C}"/>
          </ac:spMkLst>
        </pc:spChg>
      </pc:sldChg>
      <pc:sldChg chg="modSp mod ord">
        <pc:chgData name="Nick Rochlin" userId="4738498f-c4f0-4880-9df3-ec86d190a53e" providerId="ADAL" clId="{04563721-22BF-4494-B9B2-EDE7B2A4393D}" dt="2025-07-09T19:56:42.281" v="1778" actId="20577"/>
        <pc:sldMkLst>
          <pc:docMk/>
          <pc:sldMk cId="3513076551" sldId="461"/>
        </pc:sldMkLst>
        <pc:spChg chg="mod">
          <ac:chgData name="Nick Rochlin" userId="4738498f-c4f0-4880-9df3-ec86d190a53e" providerId="ADAL" clId="{04563721-22BF-4494-B9B2-EDE7B2A4393D}" dt="2025-07-09T19:54:20.694" v="1551" actId="14100"/>
          <ac:spMkLst>
            <pc:docMk/>
            <pc:sldMk cId="3513076551" sldId="461"/>
            <ac:spMk id="158" creationId="{6D7993D0-DAA8-D97F-5EB6-2C8663C2450B}"/>
          </ac:spMkLst>
        </pc:spChg>
        <pc:spChg chg="mod">
          <ac:chgData name="Nick Rochlin" userId="4738498f-c4f0-4880-9df3-ec86d190a53e" providerId="ADAL" clId="{04563721-22BF-4494-B9B2-EDE7B2A4393D}" dt="2025-07-09T19:56:42.281" v="1778" actId="20577"/>
          <ac:spMkLst>
            <pc:docMk/>
            <pc:sldMk cId="3513076551" sldId="461"/>
            <ac:spMk id="162" creationId="{878CFDAD-2C5B-615D-A3D6-FFAA4FA82C3C}"/>
          </ac:spMkLst>
        </pc:spChg>
        <pc:cxnChg chg="mod">
          <ac:chgData name="Nick Rochlin" userId="4738498f-c4f0-4880-9df3-ec86d190a53e" providerId="ADAL" clId="{04563721-22BF-4494-B9B2-EDE7B2A4393D}" dt="2025-07-09T19:54:23.261" v="1552" actId="14100"/>
          <ac:cxnSpMkLst>
            <pc:docMk/>
            <pc:sldMk cId="3513076551" sldId="461"/>
            <ac:cxnSpMk id="166" creationId="{C6694E67-8621-49E6-D1B3-6FABB5E3613B}"/>
          </ac:cxnSpMkLst>
        </pc:cxnChg>
      </pc:sldChg>
      <pc:sldChg chg="addSp delSp modSp add del mod">
        <pc:chgData name="Nick Rochlin" userId="4738498f-c4f0-4880-9df3-ec86d190a53e" providerId="ADAL" clId="{04563721-22BF-4494-B9B2-EDE7B2A4393D}" dt="2025-07-09T19:57:54.574" v="1782" actId="47"/>
        <pc:sldMkLst>
          <pc:docMk/>
          <pc:sldMk cId="1449548619" sldId="462"/>
        </pc:sldMkLst>
      </pc:sldChg>
      <pc:sldChg chg="add del">
        <pc:chgData name="Nick Rochlin" userId="4738498f-c4f0-4880-9df3-ec86d190a53e" providerId="ADAL" clId="{04563721-22BF-4494-B9B2-EDE7B2A4393D}" dt="2025-07-09T18:19:37.816" v="181" actId="47"/>
        <pc:sldMkLst>
          <pc:docMk/>
          <pc:sldMk cId="3374043083" sldId="462"/>
        </pc:sldMkLst>
      </pc:sldChg>
      <pc:sldChg chg="addSp modSp add mod">
        <pc:chgData name="Nick Rochlin" userId="4738498f-c4f0-4880-9df3-ec86d190a53e" providerId="ADAL" clId="{04563721-22BF-4494-B9B2-EDE7B2A4393D}" dt="2025-07-09T18:33:26.611" v="643" actId="1076"/>
        <pc:sldMkLst>
          <pc:docMk/>
          <pc:sldMk cId="2267751890" sldId="463"/>
        </pc:sldMkLst>
        <pc:spChg chg="add mod">
          <ac:chgData name="Nick Rochlin" userId="4738498f-c4f0-4880-9df3-ec86d190a53e" providerId="ADAL" clId="{04563721-22BF-4494-B9B2-EDE7B2A4393D}" dt="2025-07-09T18:33:26.611" v="643" actId="1076"/>
          <ac:spMkLst>
            <pc:docMk/>
            <pc:sldMk cId="2267751890" sldId="463"/>
            <ac:spMk id="2" creationId="{97549F11-E0A3-6D02-EB9C-245AB5E22B3D}"/>
          </ac:spMkLst>
        </pc:spChg>
        <pc:spChg chg="mod">
          <ac:chgData name="Nick Rochlin" userId="4738498f-c4f0-4880-9df3-ec86d190a53e" providerId="ADAL" clId="{04563721-22BF-4494-B9B2-EDE7B2A4393D}" dt="2025-07-09T18:29:17.014" v="211" actId="20577"/>
          <ac:spMkLst>
            <pc:docMk/>
            <pc:sldMk cId="2267751890" sldId="463"/>
            <ac:spMk id="158" creationId="{9FB41015-A8E3-6E6F-7068-F98962AEBEEF}"/>
          </ac:spMkLst>
        </pc:spChg>
        <pc:spChg chg="mod">
          <ac:chgData name="Nick Rochlin" userId="4738498f-c4f0-4880-9df3-ec86d190a53e" providerId="ADAL" clId="{04563721-22BF-4494-B9B2-EDE7B2A4393D}" dt="2025-07-09T18:33:07.295" v="633" actId="20577"/>
          <ac:spMkLst>
            <pc:docMk/>
            <pc:sldMk cId="2267751890" sldId="463"/>
            <ac:spMk id="162" creationId="{D049D8A5-9042-C1FC-A39A-04BA2B2A76E9}"/>
          </ac:spMkLst>
        </pc:spChg>
      </pc:sldChg>
      <pc:sldChg chg="add">
        <pc:chgData name="Nick Rochlin" userId="4738498f-c4f0-4880-9df3-ec86d190a53e" providerId="ADAL" clId="{04563721-22BF-4494-B9B2-EDE7B2A4393D}" dt="2025-07-09T18:33:28.854" v="644"/>
        <pc:sldMkLst>
          <pc:docMk/>
          <pc:sldMk cId="1442874928" sldId="464"/>
        </pc:sldMkLst>
      </pc:sldChg>
      <pc:sldChg chg="addSp delSp modSp add mod">
        <pc:chgData name="Nick Rochlin" userId="4738498f-c4f0-4880-9df3-ec86d190a53e" providerId="ADAL" clId="{04563721-22BF-4494-B9B2-EDE7B2A4393D}" dt="2025-07-09T18:52:27.948" v="680" actId="1076"/>
        <pc:sldMkLst>
          <pc:docMk/>
          <pc:sldMk cId="3981550901" sldId="465"/>
        </pc:sldMkLst>
        <pc:spChg chg="mod">
          <ac:chgData name="Nick Rochlin" userId="4738498f-c4f0-4880-9df3-ec86d190a53e" providerId="ADAL" clId="{04563721-22BF-4494-B9B2-EDE7B2A4393D}" dt="2025-07-09T18:35:16.753" v="672" actId="20577"/>
          <ac:spMkLst>
            <pc:docMk/>
            <pc:sldMk cId="3981550901" sldId="465"/>
            <ac:spMk id="158" creationId="{016878B6-6635-8528-8F03-E38DC09D7B38}"/>
          </ac:spMkLst>
        </pc:spChg>
      </pc:sldChg>
      <pc:sldChg chg="delSp modSp add mod">
        <pc:chgData name="Nick Rochlin" userId="4738498f-c4f0-4880-9df3-ec86d190a53e" providerId="ADAL" clId="{04563721-22BF-4494-B9B2-EDE7B2A4393D}" dt="2025-07-09T18:59:49.062" v="1463" actId="20577"/>
        <pc:sldMkLst>
          <pc:docMk/>
          <pc:sldMk cId="1864702153" sldId="466"/>
        </pc:sldMkLst>
      </pc:sldChg>
      <pc:sldChg chg="add">
        <pc:chgData name="Nick Rochlin" userId="4738498f-c4f0-4880-9df3-ec86d190a53e" providerId="ADAL" clId="{04563721-22BF-4494-B9B2-EDE7B2A4393D}" dt="2025-07-09T19:00:07.756" v="1464"/>
        <pc:sldMkLst>
          <pc:docMk/>
          <pc:sldMk cId="1042220122" sldId="467"/>
        </pc:sldMkLst>
      </pc:sldChg>
      <pc:sldChg chg="add del">
        <pc:chgData name="Nick Rochlin" userId="4738498f-c4f0-4880-9df3-ec86d190a53e" providerId="ADAL" clId="{04563721-22BF-4494-B9B2-EDE7B2A4393D}" dt="2025-07-09T18:57:56.308" v="1251"/>
        <pc:sldMkLst>
          <pc:docMk/>
          <pc:sldMk cId="1569071625" sldId="467"/>
        </pc:sldMkLst>
      </pc:sldChg>
      <pc:sldChg chg="add del">
        <pc:chgData name="Nick Rochlin" userId="4738498f-c4f0-4880-9df3-ec86d190a53e" providerId="ADAL" clId="{04563721-22BF-4494-B9B2-EDE7B2A4393D}" dt="2025-07-09T19:57:33.723" v="1780" actId="47"/>
        <pc:sldMkLst>
          <pc:docMk/>
          <pc:sldMk cId="980398957" sldId="468"/>
        </pc:sldMkLst>
      </pc:sldChg>
      <pc:sldChg chg="delSp modSp add mod">
        <pc:chgData name="Nick Rochlin" userId="4738498f-c4f0-4880-9df3-ec86d190a53e" providerId="ADAL" clId="{04563721-22BF-4494-B9B2-EDE7B2A4393D}" dt="2025-07-09T19:58:01.830" v="1793" actId="478"/>
        <pc:sldMkLst>
          <pc:docMk/>
          <pc:sldMk cId="3603697057" sldId="468"/>
        </pc:sldMkLst>
        <pc:spChg chg="mod">
          <ac:chgData name="Nick Rochlin" userId="4738498f-c4f0-4880-9df3-ec86d190a53e" providerId="ADAL" clId="{04563721-22BF-4494-B9B2-EDE7B2A4393D}" dt="2025-07-09T19:57:59.421" v="1791" actId="1076"/>
          <ac:spMkLst>
            <pc:docMk/>
            <pc:sldMk cId="3603697057" sldId="468"/>
            <ac:spMk id="195" creationId="{C0797466-7281-981E-D0F3-FC9E70FB800F}"/>
          </ac:spMkLst>
        </pc:spChg>
      </pc:sldChg>
      <pc:sldChg chg="delSp modSp add mod">
        <pc:chgData name="Nick Rochlin" userId="4738498f-c4f0-4880-9df3-ec86d190a53e" providerId="ADAL" clId="{04563721-22BF-4494-B9B2-EDE7B2A4393D}" dt="2025-07-09T20:11:17.373" v="1845" actId="1076"/>
        <pc:sldMkLst>
          <pc:docMk/>
          <pc:sldMk cId="2119468549" sldId="469"/>
        </pc:sldMkLst>
        <pc:spChg chg="mod">
          <ac:chgData name="Nick Rochlin" userId="4738498f-c4f0-4880-9df3-ec86d190a53e" providerId="ADAL" clId="{04563721-22BF-4494-B9B2-EDE7B2A4393D}" dt="2025-07-09T20:11:17.373" v="1845" actId="1076"/>
          <ac:spMkLst>
            <pc:docMk/>
            <pc:sldMk cId="2119468549" sldId="469"/>
            <ac:spMk id="195" creationId="{3D1D8F28-4097-554E-DBE1-4EE3575549FA}"/>
          </ac:spMkLst>
        </pc:spChg>
      </pc:sldChg>
      <pc:sldChg chg="modSp add mod">
        <pc:chgData name="Nick Rochlin" userId="4738498f-c4f0-4880-9df3-ec86d190a53e" providerId="ADAL" clId="{04563721-22BF-4494-B9B2-EDE7B2A4393D}" dt="2025-07-09T22:58:45.082" v="3211" actId="20577"/>
        <pc:sldMkLst>
          <pc:docMk/>
          <pc:sldMk cId="877122615" sldId="470"/>
        </pc:sldMkLst>
        <pc:spChg chg="mod">
          <ac:chgData name="Nick Rochlin" userId="4738498f-c4f0-4880-9df3-ec86d190a53e" providerId="ADAL" clId="{04563721-22BF-4494-B9B2-EDE7B2A4393D}" dt="2025-07-09T22:40:58.994" v="2565" actId="20577"/>
          <ac:spMkLst>
            <pc:docMk/>
            <pc:sldMk cId="877122615" sldId="470"/>
            <ac:spMk id="158" creationId="{248427F7-6C2F-45D7-B238-7C193F34D98D}"/>
          </ac:spMkLst>
        </pc:spChg>
        <pc:spChg chg="mod">
          <ac:chgData name="Nick Rochlin" userId="4738498f-c4f0-4880-9df3-ec86d190a53e" providerId="ADAL" clId="{04563721-22BF-4494-B9B2-EDE7B2A4393D}" dt="2025-07-09T22:58:45.082" v="3211" actId="20577"/>
          <ac:spMkLst>
            <pc:docMk/>
            <pc:sldMk cId="877122615" sldId="470"/>
            <ac:spMk id="162" creationId="{DFA16328-DADE-93CB-6BA2-1F37EFA0B338}"/>
          </ac:spMkLst>
        </pc:spChg>
      </pc:sldChg>
      <pc:sldChg chg="modSp add mod ord">
        <pc:chgData name="Nick Rochlin" userId="4738498f-c4f0-4880-9df3-ec86d190a53e" providerId="ADAL" clId="{04563721-22BF-4494-B9B2-EDE7B2A4393D}" dt="2025-07-09T22:28:39.346" v="2473" actId="20577"/>
        <pc:sldMkLst>
          <pc:docMk/>
          <pc:sldMk cId="406596193" sldId="471"/>
        </pc:sldMkLst>
        <pc:spChg chg="mod">
          <ac:chgData name="Nick Rochlin" userId="4738498f-c4f0-4880-9df3-ec86d190a53e" providerId="ADAL" clId="{04563721-22BF-4494-B9B2-EDE7B2A4393D}" dt="2025-07-09T22:28:39.346" v="2473" actId="20577"/>
          <ac:spMkLst>
            <pc:docMk/>
            <pc:sldMk cId="406596193" sldId="471"/>
            <ac:spMk id="162" creationId="{C15E027C-2F66-D9AD-B2D8-EBD72673717A}"/>
          </ac:spMkLst>
        </pc:spChg>
      </pc:sldChg>
      <pc:sldChg chg="modSp add mod">
        <pc:chgData name="Nick Rochlin" userId="4738498f-c4f0-4880-9df3-ec86d190a53e" providerId="ADAL" clId="{04563721-22BF-4494-B9B2-EDE7B2A4393D}" dt="2025-07-09T22:53:09.941" v="3070" actId="20577"/>
        <pc:sldMkLst>
          <pc:docMk/>
          <pc:sldMk cId="2257045657" sldId="472"/>
        </pc:sldMkLst>
      </pc:sldChg>
      <pc:sldMasterChg chg="delSldLayout">
        <pc:chgData name="Nick Rochlin" userId="4738498f-c4f0-4880-9df3-ec86d190a53e" providerId="ADAL" clId="{04563721-22BF-4494-B9B2-EDE7B2A4393D}" dt="2025-07-09T17:45:19.685" v="1" actId="47"/>
        <pc:sldMasterMkLst>
          <pc:docMk/>
          <pc:sldMasterMk cId="0" sldId="2147483673"/>
        </pc:sldMasterMkLst>
        <pc:sldLayoutChg chg="del">
          <pc:chgData name="Nick Rochlin" userId="4738498f-c4f0-4880-9df3-ec86d190a53e" providerId="ADAL" clId="{04563721-22BF-4494-B9B2-EDE7B2A4393D}" dt="2025-07-09T17:45:19.685" v="1" actId="47"/>
          <pc:sldLayoutMkLst>
            <pc:docMk/>
            <pc:sldMasterMk cId="0" sldId="2147483673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05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>
          <a:extLst>
            <a:ext uri="{FF2B5EF4-FFF2-40B4-BE49-F238E27FC236}">
              <a16:creationId xmlns:a16="http://schemas.microsoft.com/office/drawing/2014/main" id="{5B5B8A50-378B-64A9-C4CD-B7615243E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d3401ed36_1_0:notes">
            <a:extLst>
              <a:ext uri="{FF2B5EF4-FFF2-40B4-BE49-F238E27FC236}">
                <a16:creationId xmlns:a16="http://schemas.microsoft.com/office/drawing/2014/main" id="{EC123FBF-72BE-6AD3-88C9-AF36BC7B58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d3401ed36_1_0:notes">
            <a:extLst>
              <a:ext uri="{FF2B5EF4-FFF2-40B4-BE49-F238E27FC236}">
                <a16:creationId xmlns:a16="http://schemas.microsoft.com/office/drawing/2014/main" id="{6AC9237E-D209-9304-B08A-D48223E822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782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5C419EA-7235-9A9E-4453-F1C504CBC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BB3872DB-3DB3-C647-303A-79ACBF4E26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122FC5D6-5D62-28E4-5AA2-0A4D30C2E5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6038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4CCDA7F8-768A-9F8C-325C-7799B80FE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FACB874E-6A60-9384-851D-0C01BCB776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DC7DD529-248B-8305-BAF8-BCFBF40D40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9264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67A0BCA0-F8CF-93AF-0A24-F8F188B0B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1230D328-EE86-842C-F7F5-48AE2C8B57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BCACEDDE-65E1-BF32-B277-86583FD4D6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9652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4661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>
          <a:extLst>
            <a:ext uri="{FF2B5EF4-FFF2-40B4-BE49-F238E27FC236}">
              <a16:creationId xmlns:a16="http://schemas.microsoft.com/office/drawing/2014/main" id="{BF3F3CF7-D7D0-61C8-4D73-8CCA13206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d3401ed36_1_0:notes">
            <a:extLst>
              <a:ext uri="{FF2B5EF4-FFF2-40B4-BE49-F238E27FC236}">
                <a16:creationId xmlns:a16="http://schemas.microsoft.com/office/drawing/2014/main" id="{E4244B53-888A-4010-2FC4-8CA3DA1A27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d3401ed36_1_0:notes">
            <a:extLst>
              <a:ext uri="{FF2B5EF4-FFF2-40B4-BE49-F238E27FC236}">
                <a16:creationId xmlns:a16="http://schemas.microsoft.com/office/drawing/2014/main" id="{4616F9D5-A908-D229-3518-45406484BB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5402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795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8C7BDF63-4027-1D22-9E1D-7C2FA3306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F8CA3A56-771E-A6E1-FC7A-7CB729A3DE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6067A872-5D39-1B19-0B56-E7D9437F60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0110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0221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135AFFA9-CCC7-9839-AD53-790CED7D9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3A821B1-5D1D-5310-AE56-1EDE4CD17E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163B73E1-F0A6-6BD4-0A3F-CE3E0B418D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1798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1B737AE1-FA30-1ADB-F4E6-CD419FD1B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>
            <a:extLst>
              <a:ext uri="{FF2B5EF4-FFF2-40B4-BE49-F238E27FC236}">
                <a16:creationId xmlns:a16="http://schemas.microsoft.com/office/drawing/2014/main" id="{6610B5F2-FEF1-0F0B-7CF7-8E2CCC49BB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>
            <a:extLst>
              <a:ext uri="{FF2B5EF4-FFF2-40B4-BE49-F238E27FC236}">
                <a16:creationId xmlns:a16="http://schemas.microsoft.com/office/drawing/2014/main" id="{3201BAB3-8FAD-C43E-0A83-0653557937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8358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D4D6D85A-1B62-2E88-E782-FFB26E592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42288D8-0D65-9D47-1052-CACB2451AF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AEA8BCC-37AC-C9FD-98F5-4EF88155F1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6862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40CEFA7A-C2EA-8CA0-5012-C46BAEA1F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4BA40CE0-151C-B370-D3A2-7FC952A1DD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3459408C-C76B-50B0-A3B8-3359DE58BB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67618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0F8A6947-25D4-0975-5E74-E4227297D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F059A04B-E0DE-E5A5-31C3-90AD6D4CB3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BE0CD18-A40F-E07D-C6EA-11729A6235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39776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0959CFC1-3A67-1690-93F2-9F7013699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>
            <a:extLst>
              <a:ext uri="{FF2B5EF4-FFF2-40B4-BE49-F238E27FC236}">
                <a16:creationId xmlns:a16="http://schemas.microsoft.com/office/drawing/2014/main" id="{FCDB360D-DBFA-E3CC-D5EC-030F96EB78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>
            <a:extLst>
              <a:ext uri="{FF2B5EF4-FFF2-40B4-BE49-F238E27FC236}">
                <a16:creationId xmlns:a16="http://schemas.microsoft.com/office/drawing/2014/main" id="{82CD6260-4F75-0E2D-AB7E-B5DE175E1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33747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6CB8EBB9-3043-4643-C57C-6CCB7DDA5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A0DC572F-1CD8-82D1-7902-2FFBF433C2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469142E5-B993-FE04-B4E2-BC7320E42B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83514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9767DC80-6BD8-E3D1-8BE6-4F40408EE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18A43B1-B0D0-AFF9-84F1-8A258CACDE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E180F6FF-1C20-3F5C-CAA8-692262D8E7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9415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98EF5DF6-D60C-DA10-B032-76E491F1A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2491EFE3-34BF-9671-15F1-9A2CAC695B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CF569DE0-F752-2EA4-EB91-D913C1CF3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94230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68F237D9-64EF-0320-C259-8FC93958B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1B2B8ACF-387E-486B-4CD5-2EF281AC83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F05F164D-955D-BD7C-8D16-0418E3987A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79826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43AABDDB-0489-DB27-7940-A2F749CC0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D591BF8B-0A8C-97F6-BC6A-139C326971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5E92B8C-A968-F36B-AA17-DE53F3D7E7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9871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43661C1E-465B-01A3-F66E-FC5C3C428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A66E22A6-2F1B-4D1B-D40D-6FC4F3A38A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70F664AC-FFEE-8EC5-6744-286D07FE8A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534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042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2911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4325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4483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5689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6792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040075" y="1807225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40075" y="3900750"/>
            <a:ext cx="4553400" cy="56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117025" y="2560625"/>
            <a:ext cx="4017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999150" y="1075000"/>
            <a:ext cx="2135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9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439500" y="3556833"/>
            <a:ext cx="3695400" cy="6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710750" y="33800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710750" y="3785547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2"/>
          </p:nvPr>
        </p:nvSpPr>
        <p:spPr>
          <a:xfrm>
            <a:off x="710750" y="12231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3"/>
          </p:nvPr>
        </p:nvSpPr>
        <p:spPr>
          <a:xfrm>
            <a:off x="710750" y="1627900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4"/>
          </p:nvPr>
        </p:nvSpPr>
        <p:spPr>
          <a:xfrm>
            <a:off x="710750" y="2301213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5"/>
          </p:nvPr>
        </p:nvSpPr>
        <p:spPr>
          <a:xfrm>
            <a:off x="710750" y="2706729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4" r:id="rId4"/>
    <p:sldLayoutId id="2147483669" r:id="rId5"/>
    <p:sldLayoutId id="214748367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witter.com/petergyang/status/1575289122364608513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a.pinterest.com/pin/767230486509866963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t.memedroid.com/memes/detail/1274710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mmons.wikimedia.org/wiki/File:OwnerVehicleDataDictionary.jp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research.cornell.edu/data-management/sharing/readme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mazon.ca/Signs-Fun-NMLID-Mclovin-Licenses/dp/B0090R5R70?th=1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683/SP3/RDS0CK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mgflip.com/i/9zw7v4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ikt.ok.ubc.ca/#:~:text=The%20IKT%20Guiding%20Principles,-To%20engage%20more&amp;text=Partners%20develop%20and%20maintain%20relationships,their%20diverse%20expertise%20and%20knowledge.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mgflip.com/i/8ow2k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acmi.net.au/stories-and-ideas/pulp-fiction-confused-travolta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oadtofair.hypotheses.org/47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23685/1H9TOV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oi.org/10.5683/SP3/HTMDLI" TargetMode="External"/><Relationship Id="rId4" Type="http://schemas.openxmlformats.org/officeDocument/2006/relationships/hyperlink" Target="https://doi.org/10.5683/SP2/I98O1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ctrTitle"/>
          </p:nvPr>
        </p:nvSpPr>
        <p:spPr>
          <a:xfrm>
            <a:off x="4040075" y="2541150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CA" sz="4000" dirty="0">
                <a:solidFill>
                  <a:schemeClr val="tx1"/>
                </a:solidFill>
              </a:rPr>
            </a:br>
            <a:r>
              <a:rPr lang="en-CA" sz="4000" dirty="0">
                <a:solidFill>
                  <a:schemeClr val="tx1"/>
                </a:solidFill>
              </a:rPr>
              <a:t>Documentation</a:t>
            </a:r>
            <a:endParaRPr sz="4000" b="0" dirty="0">
              <a:solidFill>
                <a:schemeClr val="tx1"/>
              </a:solidFill>
            </a:endParaRPr>
          </a:p>
        </p:txBody>
      </p:sp>
      <p:cxnSp>
        <p:nvCxnSpPr>
          <p:cNvPr id="145" name="Google Shape;145;p28"/>
          <p:cNvCxnSpPr/>
          <p:nvPr/>
        </p:nvCxnSpPr>
        <p:spPr>
          <a:xfrm>
            <a:off x="4138541" y="3821618"/>
            <a:ext cx="3113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89543A-8937-3545-8049-9F84513C1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42" y="1898017"/>
            <a:ext cx="3601287" cy="192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F1E7E6-5B6C-2300-AA60-DB201B64B856}"/>
              </a:ext>
            </a:extLst>
          </p:cNvPr>
          <p:cNvSpPr txBox="1"/>
          <p:nvPr/>
        </p:nvSpPr>
        <p:spPr>
          <a:xfrm>
            <a:off x="3432830" y="3821618"/>
            <a:ext cx="1856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hlinkClick r:id="rId4"/>
              </a:rPr>
              <a:t>source</a:t>
            </a:r>
            <a:endParaRPr lang="en-CA" sz="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Exercise 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What kind of documentation do you see?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Can you tell what each of the files is?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When looking at a data file, can you understand what you’re looking at?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Is there anything that sticks out to you as interesting? Good? Bad?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1169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>
          <a:extLst>
            <a:ext uri="{FF2B5EF4-FFF2-40B4-BE49-F238E27FC236}">
              <a16:creationId xmlns:a16="http://schemas.microsoft.com/office/drawing/2014/main" id="{6C1A6509-2355-61DF-2D4C-962407655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>
            <a:extLst>
              <a:ext uri="{FF2B5EF4-FFF2-40B4-BE49-F238E27FC236}">
                <a16:creationId xmlns:a16="http://schemas.microsoft.com/office/drawing/2014/main" id="{8A6360F9-5D17-3B93-7CFF-CDFD97B0BF6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040075" y="2541150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 dirty="0">
                <a:solidFill>
                  <a:schemeClr val="tx1"/>
                </a:solidFill>
              </a:rPr>
              <a:t>Caveat: 2 Types of READMEs</a:t>
            </a:r>
            <a:endParaRPr sz="4000" b="0" dirty="0">
              <a:solidFill>
                <a:schemeClr val="tx1"/>
              </a:solidFill>
            </a:endParaRPr>
          </a:p>
        </p:txBody>
      </p:sp>
      <p:cxnSp>
        <p:nvCxnSpPr>
          <p:cNvPr id="145" name="Google Shape;145;p28">
            <a:extLst>
              <a:ext uri="{FF2B5EF4-FFF2-40B4-BE49-F238E27FC236}">
                <a16:creationId xmlns:a16="http://schemas.microsoft.com/office/drawing/2014/main" id="{AD85EC06-89E6-8AA8-AEB0-C9897F287188}"/>
              </a:ext>
            </a:extLst>
          </p:cNvPr>
          <p:cNvCxnSpPr/>
          <p:nvPr/>
        </p:nvCxnSpPr>
        <p:spPr>
          <a:xfrm>
            <a:off x="4138541" y="3821618"/>
            <a:ext cx="3113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C117C4-E507-ECCE-790F-E83F658E411C}"/>
              </a:ext>
            </a:extLst>
          </p:cNvPr>
          <p:cNvSpPr txBox="1"/>
          <p:nvPr/>
        </p:nvSpPr>
        <p:spPr>
          <a:xfrm>
            <a:off x="3432830" y="3821618"/>
            <a:ext cx="1856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hlinkClick r:id="rId3"/>
              </a:rPr>
              <a:t>source</a:t>
            </a:r>
            <a:endParaRPr lang="en-CA" sz="800" dirty="0"/>
          </a:p>
        </p:txBody>
      </p:sp>
      <p:pic>
        <p:nvPicPr>
          <p:cNvPr id="3" name="Picture 2" descr="There are two types of people - iFunny">
            <a:extLst>
              <a:ext uri="{FF2B5EF4-FFF2-40B4-BE49-F238E27FC236}">
                <a16:creationId xmlns:a16="http://schemas.microsoft.com/office/drawing/2014/main" id="{BF20E492-0E3B-0447-2384-1174FC7CE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8" y="621295"/>
            <a:ext cx="3113400" cy="320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41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7777067D-60DF-E89B-011C-752BB08CE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10F9B674-ADA5-E2BB-A17D-326DA4B1B112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Caveat 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193C642-A879-B973-42BD-9C06E1CA683F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s" sz="1600" dirty="0"/>
              <a:t>Things to include in a </a:t>
            </a:r>
            <a:r>
              <a:rPr lang="es" sz="1600" b="1" u="sng" dirty="0"/>
              <a:t>DEPOSIT</a:t>
            </a:r>
            <a:r>
              <a:rPr lang="es" sz="1600" b="1" dirty="0"/>
              <a:t> </a:t>
            </a:r>
            <a:r>
              <a:rPr lang="es" sz="1600" dirty="0"/>
              <a:t>README file: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Contact information for the researcher(s)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Data collection methods (protocols, sampling, instruments, coverages, etc.)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File structures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Naming conventions of files, if applicable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Description of data cleaning, analysis, manipulations, or modifications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Descriptions of variables and explanations of codes and classifications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Data confidentiality and permissions, if applicable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Data use license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8188FF17-7847-29C0-8313-33C0DE6D68EA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58552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00EEF087-B6BD-9F03-08F8-3D2E38E0F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4E988C1A-7DE5-67A9-C77D-D2A208B4566C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Caveat 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6FF11FF0-47EB-FF3D-C05E-76D3244E098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s" sz="1600" dirty="0"/>
              <a:t>Things to include in an </a:t>
            </a:r>
            <a:r>
              <a:rPr lang="es" sz="1600" b="1" u="sng" dirty="0"/>
              <a:t>ACTIVE</a:t>
            </a:r>
            <a:r>
              <a:rPr lang="es" sz="1600" b="1" dirty="0"/>
              <a:t> </a:t>
            </a:r>
            <a:r>
              <a:rPr lang="es" sz="1600" dirty="0"/>
              <a:t>README file: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Contact information for the researcher(s)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Data collection methods (protocols, sampling, instruments, coverages, etc.)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b="1" dirty="0"/>
              <a:t>File structures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b="1" dirty="0"/>
              <a:t>Naming conventions of files, if applicable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Description of data cleaning, analysis, manipulations, or modifications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b="1" dirty="0"/>
              <a:t>Descriptions of variables and explanations of codes and classifications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b="1" dirty="0"/>
              <a:t>Data confidentiality and permissions, if applicable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Data use license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b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50DE360C-5B1F-F5D8-A370-A2E181E3898E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12314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73202CA7-2C16-85CA-41D3-AEC21BC9A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8B94A1BB-7AE8-582C-84DB-462732DA8F59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Questions?</a:t>
            </a:r>
            <a:endParaRPr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77DDDBD0-CC5B-129B-51F2-F8B1A1F886CC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B2550630-004F-8F39-932F-A9042A3842EE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02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705231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Data Dictionaries / Codebooks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A file that describes each element of tabular datasets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Details of variagble names, labels, units, and constraints such as acceptable range of values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Can enable software programs (R, Python, etc.) to read and process a data file, enhancing machine-readability, interoperability, and data reuse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Provides human-readable details to support interpretation and analysis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60533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32278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>
          <a:extLst>
            <a:ext uri="{FF2B5EF4-FFF2-40B4-BE49-F238E27FC236}">
              <a16:creationId xmlns:a16="http://schemas.microsoft.com/office/drawing/2014/main" id="{2148DD1D-D6E1-0D6F-67D2-984DE72E4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>
            <a:extLst>
              <a:ext uri="{FF2B5EF4-FFF2-40B4-BE49-F238E27FC236}">
                <a16:creationId xmlns:a16="http://schemas.microsoft.com/office/drawing/2014/main" id="{3D5FCF69-EA88-7D83-D7F3-4E547993B68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059953" y="2023133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 dirty="0">
                <a:solidFill>
                  <a:schemeClr val="tx1"/>
                </a:solidFill>
              </a:rPr>
              <a:t>Caveat: 2 Types of Data Dictionaries</a:t>
            </a:r>
            <a:endParaRPr sz="4000" b="0" dirty="0">
              <a:solidFill>
                <a:schemeClr val="tx1"/>
              </a:solidFill>
            </a:endParaRPr>
          </a:p>
        </p:txBody>
      </p:sp>
      <p:cxnSp>
        <p:nvCxnSpPr>
          <p:cNvPr id="145" name="Google Shape;145;p28">
            <a:extLst>
              <a:ext uri="{FF2B5EF4-FFF2-40B4-BE49-F238E27FC236}">
                <a16:creationId xmlns:a16="http://schemas.microsoft.com/office/drawing/2014/main" id="{EAA1A4BE-BAEE-DCFE-BB9F-B5538B73F115}"/>
              </a:ext>
            </a:extLst>
          </p:cNvPr>
          <p:cNvCxnSpPr/>
          <p:nvPr/>
        </p:nvCxnSpPr>
        <p:spPr>
          <a:xfrm>
            <a:off x="4138541" y="3821618"/>
            <a:ext cx="3113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D073915-0489-3F98-D9D9-7891A38C1B1D}"/>
              </a:ext>
            </a:extLst>
          </p:cNvPr>
          <p:cNvSpPr txBox="1"/>
          <p:nvPr/>
        </p:nvSpPr>
        <p:spPr>
          <a:xfrm>
            <a:off x="3432830" y="3821618"/>
            <a:ext cx="1856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hlinkClick r:id="rId3"/>
              </a:rPr>
              <a:t>source</a:t>
            </a:r>
            <a:endParaRPr lang="en-CA" sz="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345EA3-3B32-D92B-F625-838B781B1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193" y="975502"/>
            <a:ext cx="3523762" cy="284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53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089642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Our Data Dictionary (Stats Can)</a:t>
            </a:r>
            <a:endParaRPr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61466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2F0D598-C1EF-AB82-E516-6CCBEC352B51}"/>
              </a:ext>
            </a:extLst>
          </p:cNvPr>
          <p:cNvSpPr txBox="1"/>
          <p:nvPr/>
        </p:nvSpPr>
        <p:spPr>
          <a:xfrm>
            <a:off x="1053548" y="1679713"/>
            <a:ext cx="7120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https://</a:t>
            </a:r>
            <a:r>
              <a:rPr lang="en-US" sz="2800" dirty="0" err="1"/>
              <a:t>osf.io</a:t>
            </a:r>
            <a:r>
              <a:rPr lang="en-US" sz="2800" dirty="0"/>
              <a:t>/p7cv8</a:t>
            </a:r>
          </a:p>
        </p:txBody>
      </p:sp>
    </p:spTree>
    <p:extLst>
      <p:ext uri="{BB962C8B-B14F-4D97-AF65-F5344CB8AC3E}">
        <p14:creationId xmlns:p14="http://schemas.microsoft.com/office/powerpoint/2010/main" val="3885404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AF059DCC-2159-DE7A-C592-877AF657F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4EB3144-2FC8-1C1C-7973-FF3AE6AC092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089642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Machine Readable</a:t>
            </a:r>
            <a:endParaRPr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AB6CB481-2EBF-1878-D5B8-49E204665CD7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61466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37FFF32-7982-3164-9802-F71D765F2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15" y="1433884"/>
            <a:ext cx="8148369" cy="2663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569324-2131-19B3-23BC-D56DE868B675}"/>
              </a:ext>
            </a:extLst>
          </p:cNvPr>
          <p:cNvSpPr txBox="1"/>
          <p:nvPr/>
        </p:nvSpPr>
        <p:spPr>
          <a:xfrm>
            <a:off x="8173616" y="4117717"/>
            <a:ext cx="1940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hlinkClick r:id="rId4"/>
              </a:rPr>
              <a:t>source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1266105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52799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Sneak Peak - README Template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/>
              <a:t>In the next session we’ll begin filling out a README for our project.  We’ll take a quick look at the temlate that we’re using, which can be found </a:t>
            </a:r>
            <a:r>
              <a:rPr lang="es" sz="1600"/>
              <a:t>in the OSF </a:t>
            </a:r>
            <a:r>
              <a:rPr lang="es" sz="1600" b="1"/>
              <a:t>Files</a:t>
            </a:r>
            <a:r>
              <a:rPr lang="es" sz="1600"/>
              <a:t> tab</a:t>
            </a:r>
            <a:endParaRPr lang="e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>
              <a:hlinkClick r:id="rId3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8501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1307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D3344AFD-AE8C-BDE8-CA8E-F1ED8871E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087A19F-FDF9-A810-E970-B282FD075676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Session Overview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AFE5C03F-68E7-5094-9BBC-73EF03090BE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202656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sz="1600" b="0" i="0" dirty="0">
                <a:solidFill>
                  <a:srgbClr val="2C3E50"/>
                </a:solidFill>
                <a:effectLst/>
                <a:latin typeface="Nunito" pitchFamily="2" charset="77"/>
              </a:rPr>
              <a:t>Identify the importance of documentation as it relates to RDM and the FAIR Principles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600" b="0" i="0" dirty="0">
                <a:solidFill>
                  <a:srgbClr val="2C3E50"/>
                </a:solidFill>
                <a:effectLst/>
                <a:latin typeface="Nunito" pitchFamily="2" charset="77"/>
              </a:rPr>
              <a:t>Key concepts to cover in a README document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600" b="0" i="0" dirty="0">
                <a:solidFill>
                  <a:srgbClr val="2C3E50"/>
                </a:solidFill>
                <a:effectLst/>
                <a:latin typeface="Nunito" pitchFamily="2" charset="77"/>
              </a:rPr>
              <a:t>Data dictionaries as an alternative/additional form of documentation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600" b="0" i="0" dirty="0">
                <a:solidFill>
                  <a:srgbClr val="2C3E50"/>
                </a:solidFill>
                <a:effectLst/>
                <a:latin typeface="Nunito" pitchFamily="2" charset="77"/>
              </a:rPr>
              <a:t>Discuss general best practices of data licensing, and how it pertains to the project’s data</a:t>
            </a:r>
          </a:p>
          <a:p>
            <a:pPr algn="l"/>
            <a:br>
              <a:rPr lang="en-CA" sz="2000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</a:br>
            <a:endParaRPr lang="en-CA" sz="2000" b="0" i="0" dirty="0">
              <a:solidFill>
                <a:srgbClr val="2C3E50"/>
              </a:solidFill>
              <a:effectLst/>
              <a:latin typeface="Lato" panose="020F0502020204030203" pitchFamily="34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455BF690-6DD4-3AC0-F52E-A1B113BE9EB2}"/>
              </a:ext>
            </a:extLst>
          </p:cNvPr>
          <p:cNvCxnSpPr/>
          <p:nvPr/>
        </p:nvCxnSpPr>
        <p:spPr>
          <a:xfrm>
            <a:off x="812499" y="1045726"/>
            <a:ext cx="449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55541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AFD43A4E-BC9E-5C2E-598E-2F62D65D8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>
            <a:extLst>
              <a:ext uri="{FF2B5EF4-FFF2-40B4-BE49-F238E27FC236}">
                <a16:creationId xmlns:a16="http://schemas.microsoft.com/office/drawing/2014/main" id="{C0797466-7281-981E-D0F3-FC9E70FB80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1235" y="2571750"/>
            <a:ext cx="401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/>
              <a:t>Licenses</a:t>
            </a:r>
            <a:endParaRPr sz="4400" dirty="0"/>
          </a:p>
        </p:txBody>
      </p:sp>
      <p:cxnSp>
        <p:nvCxnSpPr>
          <p:cNvPr id="197" name="Google Shape;197;p32">
            <a:extLst>
              <a:ext uri="{FF2B5EF4-FFF2-40B4-BE49-F238E27FC236}">
                <a16:creationId xmlns:a16="http://schemas.microsoft.com/office/drawing/2014/main" id="{EB11D609-B2E2-DD9D-57E4-47B9DE49D3E1}"/>
              </a:ext>
            </a:extLst>
          </p:cNvPr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 descr="Signs 4 Fun NMLID McLovin Id License's Driver's License : Amazon.ca:  Automotive">
            <a:extLst>
              <a:ext uri="{FF2B5EF4-FFF2-40B4-BE49-F238E27FC236}">
                <a16:creationId xmlns:a16="http://schemas.microsoft.com/office/drawing/2014/main" id="{03633E61-5DCD-785B-D649-D93AA7442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4" y="1298447"/>
            <a:ext cx="3440554" cy="221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549F11-E0A3-6D02-EB9C-245AB5E22B3D}"/>
              </a:ext>
            </a:extLst>
          </p:cNvPr>
          <p:cNvSpPr txBox="1"/>
          <p:nvPr/>
        </p:nvSpPr>
        <p:spPr>
          <a:xfrm>
            <a:off x="8430768" y="4681728"/>
            <a:ext cx="512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4"/>
              </a:rPr>
              <a:t>source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3603697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937249E-CC17-E37C-1C6A-1FC678479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9FB41015-A8E3-6E6F-7068-F98962AEBEEF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705231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Data Licenses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D049D8A5-9042-C1FC-A39A-04BA2B2A76E9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A data license is a legal arrangement between the creator of the data and the end-user, specifying what can be done with the data.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As a producer of data, this allows your work to be shared/used in the ways that you are comfortable with.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As a consumer of data, this provides boundaries of what you are able to do with data you encounter.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792C2433-E8B8-1263-BBBD-3C8F645A8EA6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60533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67751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5809C38D-C8BF-BB98-975A-1250050F5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016878B6-6635-8528-8F03-E38DC09D7B38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705231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Creative Commons Licenses</a:t>
            </a:r>
            <a:endParaRPr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FF5C970C-CC87-67F6-3E34-A72FB34B8DB6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60533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65199FE-E903-E9C1-48AB-95E73C2CD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49" y="1229669"/>
            <a:ext cx="7007382" cy="360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50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C77FA49B-F500-C8DA-1D26-536EFC302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5755A074-B642-E10E-25B2-84698C9D3242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705231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Licenses – O</a:t>
            </a:r>
            <a:r>
              <a:rPr lang="en-CA" dirty="0"/>
              <a:t>u</a:t>
            </a:r>
            <a:r>
              <a:rPr lang="es" dirty="0"/>
              <a:t>r Dataset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FF8AF56D-9373-FDE3-A2C0-2DF6D7070A4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At the end of the program, we’ll be looking at data repositories and depositing data, and we’ll be applying a license to our data set (stay tuned!).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However, because we’ll be working with an existing dataset, we need to make sure that we understand its license and what that entails.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Let’s take a look!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CA" sz="2000" b="0" i="0" u="sng" dirty="0">
                <a:solidFill>
                  <a:srgbClr val="2D5A82"/>
                </a:solidFill>
                <a:effectLst/>
                <a:latin typeface="Helvetica Neue"/>
                <a:hlinkClick r:id="rId3"/>
              </a:rPr>
              <a:t>https://doi.org/10.5683/SP3/RDS0CK</a:t>
            </a:r>
            <a:r>
              <a:rPr lang="en-CA" sz="2000" b="0" i="0" u="sng" dirty="0">
                <a:solidFill>
                  <a:srgbClr val="2D5A82"/>
                </a:solidFill>
                <a:effectLst/>
                <a:latin typeface="Helvetica Neue"/>
              </a:rPr>
              <a:t> </a:t>
            </a: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6A6A3F92-275C-8100-E70A-892C2D05EE12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60533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42220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6C116A1C-CB98-C27E-907C-F3E7B9271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>
            <a:extLst>
              <a:ext uri="{FF2B5EF4-FFF2-40B4-BE49-F238E27FC236}">
                <a16:creationId xmlns:a16="http://schemas.microsoft.com/office/drawing/2014/main" id="{3D1D8F28-4097-554E-DBE1-4EE3575549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0" y="1330938"/>
            <a:ext cx="4358864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/>
              <a:t>Ethical, legal, and commercial considerations</a:t>
            </a:r>
            <a:endParaRPr sz="4400" dirty="0"/>
          </a:p>
        </p:txBody>
      </p:sp>
      <p:cxnSp>
        <p:nvCxnSpPr>
          <p:cNvPr id="197" name="Google Shape;197;p32">
            <a:extLst>
              <a:ext uri="{FF2B5EF4-FFF2-40B4-BE49-F238E27FC236}">
                <a16:creationId xmlns:a16="http://schemas.microsoft.com/office/drawing/2014/main" id="{3D8B7465-A0C8-B94E-22C7-D93308F04F07}"/>
              </a:ext>
            </a:extLst>
          </p:cNvPr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 descr="A person wearing sunglasses&#10;&#10;AI-generated content may be incorrect.">
            <a:extLst>
              <a:ext uri="{FF2B5EF4-FFF2-40B4-BE49-F238E27FC236}">
                <a16:creationId xmlns:a16="http://schemas.microsoft.com/office/drawing/2014/main" id="{34ED0AA7-FC49-F46B-896E-1BF5928C9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97" y="460524"/>
            <a:ext cx="3588050" cy="32519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F02AF9-F38C-EDCC-DC24-4DF8E0B3BADF}"/>
              </a:ext>
            </a:extLst>
          </p:cNvPr>
          <p:cNvSpPr txBox="1"/>
          <p:nvPr/>
        </p:nvSpPr>
        <p:spPr>
          <a:xfrm>
            <a:off x="8018832" y="4542139"/>
            <a:ext cx="79545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dirty="0">
                <a:hlinkClick r:id="rId4"/>
              </a:rPr>
              <a:t>source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19468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DBE9C4DE-361B-1723-1147-47F1CF713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80D09EF1-68DB-9DE3-C571-29BCF8330B6F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98577" y="289781"/>
            <a:ext cx="744569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dirty="0"/>
              <a:t>Ethical, legal, and commercial considerations</a:t>
            </a:r>
            <a:endParaRPr sz="2800"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C15E027C-2F66-D9AD-B2D8-EBD72673717A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698577" y="1720435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Research involving any</a:t>
            </a:r>
            <a:r>
              <a:rPr lang="es" sz="1600" b="1" dirty="0"/>
              <a:t> </a:t>
            </a:r>
            <a:r>
              <a:rPr lang="es" sz="1600" dirty="0"/>
              <a:t>of the following requires additional considerations: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600" dirty="0"/>
              <a:t>Human participants / personal information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600" dirty="0"/>
              <a:t>Animals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600" dirty="0"/>
              <a:t>Collaborators at other institutions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600" dirty="0"/>
              <a:t>Industry partners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1600" dirty="0"/>
              <a:t>C</a:t>
            </a:r>
            <a:r>
              <a:rPr lang="es" sz="1600" dirty="0"/>
              <a:t>ommunity organizations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600" dirty="0"/>
              <a:t>Indigenous communities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600" dirty="0" err="1"/>
              <a:t>Communities</a:t>
            </a:r>
            <a:r>
              <a:rPr lang="es" sz="1600" dirty="0"/>
              <a:t> </a:t>
            </a:r>
            <a:r>
              <a:rPr lang="es" sz="1600" dirty="0" err="1"/>
              <a:t>that</a:t>
            </a:r>
            <a:r>
              <a:rPr lang="es" sz="1600" dirty="0"/>
              <a:t> </a:t>
            </a:r>
            <a:r>
              <a:rPr lang="es" sz="1600" dirty="0" err="1"/>
              <a:t>have</a:t>
            </a:r>
            <a:r>
              <a:rPr lang="es" sz="1600" dirty="0"/>
              <a:t> </a:t>
            </a:r>
            <a:r>
              <a:rPr lang="es" sz="1600" dirty="0" err="1"/>
              <a:t>traditionally</a:t>
            </a:r>
            <a:r>
              <a:rPr lang="es" sz="1600" dirty="0"/>
              <a:t> </a:t>
            </a:r>
            <a:r>
              <a:rPr lang="es" sz="1600" dirty="0" err="1"/>
              <a:t>been</a:t>
            </a:r>
            <a:r>
              <a:rPr lang="es" sz="1600" dirty="0"/>
              <a:t> </a:t>
            </a:r>
            <a:r>
              <a:rPr lang="es" sz="1600" dirty="0" err="1"/>
              <a:t>marginalized</a:t>
            </a:r>
            <a:r>
              <a:rPr lang="es" sz="1600" dirty="0"/>
              <a:t> </a:t>
            </a:r>
            <a:r>
              <a:rPr lang="es" sz="1600" dirty="0" err="1"/>
              <a:t>or</a:t>
            </a:r>
            <a:r>
              <a:rPr lang="es" sz="1600" dirty="0"/>
              <a:t> </a:t>
            </a:r>
            <a:r>
              <a:rPr lang="es" sz="1600" dirty="0" err="1"/>
              <a:t>tokenized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600" dirty="0"/>
              <a:t>Others?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06963CC4-3CC7-98DD-F053-76BD80A1CBFB}"/>
              </a:ext>
            </a:extLst>
          </p:cNvPr>
          <p:cNvCxnSpPr>
            <a:cxnSpLocks/>
          </p:cNvCxnSpPr>
          <p:nvPr/>
        </p:nvCxnSpPr>
        <p:spPr>
          <a:xfrm>
            <a:off x="802560" y="1284265"/>
            <a:ext cx="660533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6596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E23E6B83-3E85-B1D3-8A40-7A5621936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248427F7-6C2F-45D7-B238-7C193F34D98D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744569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dirty="0"/>
              <a:t>Ethics and Consent Forms</a:t>
            </a:r>
            <a:endParaRPr sz="2800"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DFA16328-DADE-93CB-6BA2-1F37EFA0B33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Research involving human participants requires an ethics application and informed consent.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Consent/information letters to participants must describe how data are handled during active phases of research as well as post-project.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 err="1"/>
              <a:t>It</a:t>
            </a:r>
            <a:r>
              <a:rPr lang="es" sz="1600" dirty="0"/>
              <a:t> can be quite </a:t>
            </a:r>
            <a:r>
              <a:rPr lang="es" sz="1600" dirty="0" err="1"/>
              <a:t>difficult</a:t>
            </a:r>
            <a:r>
              <a:rPr lang="es" sz="1600" dirty="0"/>
              <a:t>, </a:t>
            </a:r>
            <a:r>
              <a:rPr lang="es" sz="1600" dirty="0" err="1"/>
              <a:t>or</a:t>
            </a:r>
            <a:r>
              <a:rPr lang="es" sz="1600" dirty="0"/>
              <a:t> </a:t>
            </a:r>
            <a:r>
              <a:rPr lang="es" sz="1600" dirty="0" err="1"/>
              <a:t>even</a:t>
            </a:r>
            <a:r>
              <a:rPr lang="es" sz="1600" dirty="0"/>
              <a:t> </a:t>
            </a:r>
            <a:r>
              <a:rPr lang="es" sz="1600" dirty="0" err="1"/>
              <a:t>impossible</a:t>
            </a:r>
            <a:r>
              <a:rPr lang="es" sz="1600" dirty="0"/>
              <a:t>, </a:t>
            </a:r>
            <a:r>
              <a:rPr lang="es" sz="1600" dirty="0" err="1"/>
              <a:t>to</a:t>
            </a:r>
            <a:r>
              <a:rPr lang="es" sz="1600" dirty="0"/>
              <a:t> revise </a:t>
            </a:r>
            <a:r>
              <a:rPr lang="es" sz="1600" dirty="0" err="1"/>
              <a:t>participant</a:t>
            </a:r>
            <a:r>
              <a:rPr lang="es" sz="1600" dirty="0"/>
              <a:t> </a:t>
            </a:r>
            <a:r>
              <a:rPr lang="es" sz="1600" dirty="0" err="1"/>
              <a:t>consent</a:t>
            </a:r>
            <a:r>
              <a:rPr lang="es" sz="1600" dirty="0"/>
              <a:t>, so </a:t>
            </a:r>
            <a:r>
              <a:rPr lang="es" sz="1600" dirty="0" err="1"/>
              <a:t>getting</a:t>
            </a:r>
            <a:r>
              <a:rPr lang="es" sz="1600" dirty="0"/>
              <a:t> </a:t>
            </a:r>
            <a:r>
              <a:rPr lang="es" sz="1600" dirty="0" err="1"/>
              <a:t>things</a:t>
            </a:r>
            <a:r>
              <a:rPr lang="es" sz="1600" dirty="0"/>
              <a:t> </a:t>
            </a:r>
            <a:r>
              <a:rPr lang="es" sz="1600" dirty="0" err="1"/>
              <a:t>right</a:t>
            </a:r>
            <a:r>
              <a:rPr lang="es" sz="1600" dirty="0"/>
              <a:t> at the start of a project is very helpful!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/>
              <a:t>U</a:t>
            </a:r>
            <a:r>
              <a:rPr lang="en-CA" sz="1600" dirty="0"/>
              <a:t>Vic Ethics applications contain sections on Data Management and Informed Consent to help guide this process.</a:t>
            </a:r>
            <a:endParaRPr lang="es" sz="1600" dirty="0"/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Opportunities for collaboration between ORS and the Library!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9FD148DF-634D-DBE5-5023-27786D6DD6CA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60533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77122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1E8257F0-C7B6-63C7-2E4D-8A19C5F03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9300B6BF-B517-65A0-1CC5-8D4455D6CF2A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744569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sz="2800" dirty="0"/>
              <a:t>Partnerships and Contracts</a:t>
            </a:r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B4ED5355-0798-B191-9596-1F726FC67E3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Research</a:t>
            </a:r>
            <a:r>
              <a:rPr lang="es" sz="1600" dirty="0"/>
              <a:t> </a:t>
            </a:r>
            <a:r>
              <a:rPr lang="es" sz="1600" dirty="0" err="1"/>
              <a:t>involving</a:t>
            </a:r>
            <a:r>
              <a:rPr lang="es" sz="1600" dirty="0"/>
              <a:t> </a:t>
            </a:r>
            <a:r>
              <a:rPr lang="es" sz="1600" dirty="0" err="1"/>
              <a:t>industry</a:t>
            </a:r>
            <a:r>
              <a:rPr lang="es" sz="1600" dirty="0"/>
              <a:t> </a:t>
            </a:r>
            <a:r>
              <a:rPr lang="es" sz="1600" dirty="0" err="1"/>
              <a:t>partners</a:t>
            </a:r>
            <a:r>
              <a:rPr lang="es" sz="1600" dirty="0"/>
              <a:t>, </a:t>
            </a:r>
            <a:r>
              <a:rPr lang="es" sz="1600" dirty="0" err="1"/>
              <a:t>community</a:t>
            </a:r>
            <a:r>
              <a:rPr lang="es" sz="1600" dirty="0"/>
              <a:t> </a:t>
            </a:r>
            <a:r>
              <a:rPr lang="es" sz="1600" dirty="0" err="1"/>
              <a:t>organizations</a:t>
            </a:r>
            <a:r>
              <a:rPr lang="es" sz="1600" dirty="0"/>
              <a:t>, </a:t>
            </a:r>
            <a:r>
              <a:rPr lang="es" sz="1600" dirty="0" err="1"/>
              <a:t>or</a:t>
            </a:r>
            <a:r>
              <a:rPr lang="es" sz="1600" dirty="0"/>
              <a:t> </a:t>
            </a:r>
            <a:r>
              <a:rPr lang="es" sz="1600" dirty="0" err="1"/>
              <a:t>even</a:t>
            </a:r>
            <a:r>
              <a:rPr lang="es" sz="1600" dirty="0"/>
              <a:t> </a:t>
            </a:r>
            <a:r>
              <a:rPr lang="es" sz="1600" dirty="0" err="1"/>
              <a:t>researchers</a:t>
            </a:r>
            <a:r>
              <a:rPr lang="es" sz="1600" dirty="0"/>
              <a:t> </a:t>
            </a:r>
            <a:r>
              <a:rPr lang="es" sz="1600" dirty="0" err="1"/>
              <a:t>from</a:t>
            </a:r>
            <a:r>
              <a:rPr lang="es" sz="1600" dirty="0"/>
              <a:t> </a:t>
            </a:r>
            <a:r>
              <a:rPr lang="es" sz="1600" dirty="0" err="1"/>
              <a:t>different</a:t>
            </a:r>
            <a:r>
              <a:rPr lang="es" sz="1600" dirty="0"/>
              <a:t> </a:t>
            </a:r>
            <a:r>
              <a:rPr lang="es" sz="1600" dirty="0" err="1"/>
              <a:t>institutions</a:t>
            </a:r>
            <a:r>
              <a:rPr lang="es" sz="1600" dirty="0"/>
              <a:t>, </a:t>
            </a:r>
            <a:r>
              <a:rPr lang="es" sz="1600" dirty="0" err="1"/>
              <a:t>may</a:t>
            </a:r>
            <a:r>
              <a:rPr lang="es" sz="1600" dirty="0"/>
              <a:t> </a:t>
            </a:r>
            <a:r>
              <a:rPr lang="es" sz="1600" dirty="0" err="1"/>
              <a:t>require</a:t>
            </a:r>
            <a:r>
              <a:rPr lang="es" sz="1600" dirty="0"/>
              <a:t> data </a:t>
            </a:r>
            <a:r>
              <a:rPr lang="es" sz="1600" dirty="0" err="1"/>
              <a:t>sharing</a:t>
            </a:r>
            <a:r>
              <a:rPr lang="es" sz="1600" dirty="0"/>
              <a:t> </a:t>
            </a:r>
            <a:r>
              <a:rPr lang="es" sz="1600" dirty="0" err="1"/>
              <a:t>agreements</a:t>
            </a:r>
            <a:r>
              <a:rPr lang="es" sz="1600" dirty="0"/>
              <a:t> and </a:t>
            </a:r>
            <a:r>
              <a:rPr lang="es" sz="1600" dirty="0" err="1"/>
              <a:t>other</a:t>
            </a:r>
            <a:r>
              <a:rPr lang="es" sz="1600" dirty="0"/>
              <a:t> </a:t>
            </a:r>
            <a:r>
              <a:rPr lang="es" sz="1600" dirty="0" err="1"/>
              <a:t>contracts</a:t>
            </a:r>
            <a:r>
              <a:rPr lang="e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These</a:t>
            </a:r>
            <a:r>
              <a:rPr lang="es" sz="1600" dirty="0"/>
              <a:t> can </a:t>
            </a:r>
            <a:r>
              <a:rPr lang="es" sz="1600" dirty="0" err="1"/>
              <a:t>dictate</a:t>
            </a:r>
            <a:r>
              <a:rPr lang="es" sz="1600" dirty="0"/>
              <a:t> </a:t>
            </a:r>
            <a:r>
              <a:rPr lang="es" sz="1600" dirty="0" err="1"/>
              <a:t>where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data </a:t>
            </a:r>
            <a:r>
              <a:rPr lang="es" sz="1600" dirty="0" err="1"/>
              <a:t>must</a:t>
            </a:r>
            <a:r>
              <a:rPr lang="es" sz="1600" dirty="0"/>
              <a:t> reside, </a:t>
            </a:r>
            <a:r>
              <a:rPr lang="es" sz="1600" dirty="0" err="1"/>
              <a:t>how</a:t>
            </a:r>
            <a:r>
              <a:rPr lang="es" sz="1600" dirty="0"/>
              <a:t> </a:t>
            </a:r>
            <a:r>
              <a:rPr lang="es" sz="1600" dirty="0" err="1"/>
              <a:t>it</a:t>
            </a:r>
            <a:r>
              <a:rPr lang="es" sz="1600" dirty="0"/>
              <a:t> can be </a:t>
            </a:r>
            <a:r>
              <a:rPr lang="es" sz="1600" dirty="0" err="1"/>
              <a:t>transferred</a:t>
            </a:r>
            <a:r>
              <a:rPr lang="es" sz="1600" dirty="0"/>
              <a:t>, and </a:t>
            </a:r>
            <a:r>
              <a:rPr lang="es" sz="1600" dirty="0" err="1"/>
              <a:t>what</a:t>
            </a:r>
            <a:r>
              <a:rPr lang="es" sz="1600" dirty="0"/>
              <a:t> can be done </a:t>
            </a:r>
            <a:r>
              <a:rPr lang="es" sz="1600" dirty="0" err="1"/>
              <a:t>with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data </a:t>
            </a:r>
            <a:r>
              <a:rPr lang="es" sz="1600" dirty="0" err="1"/>
              <a:t>both</a:t>
            </a:r>
            <a:r>
              <a:rPr lang="es" sz="1600" dirty="0"/>
              <a:t> </a:t>
            </a:r>
            <a:r>
              <a:rPr lang="es" sz="1600" dirty="0" err="1"/>
              <a:t>during</a:t>
            </a:r>
            <a:r>
              <a:rPr lang="es" sz="1600" dirty="0"/>
              <a:t> active </a:t>
            </a:r>
            <a:r>
              <a:rPr lang="es" sz="1600" dirty="0" err="1"/>
              <a:t>research</a:t>
            </a:r>
            <a:r>
              <a:rPr lang="es" sz="1600" dirty="0"/>
              <a:t> </a:t>
            </a:r>
            <a:r>
              <a:rPr lang="es" sz="1600" dirty="0" err="1"/>
              <a:t>phases</a:t>
            </a:r>
            <a:r>
              <a:rPr lang="es" sz="1600" dirty="0"/>
              <a:t> and after a </a:t>
            </a:r>
            <a:r>
              <a:rPr lang="es" sz="1600" dirty="0" err="1"/>
              <a:t>project's</a:t>
            </a:r>
            <a:r>
              <a:rPr lang="es" sz="1600" dirty="0"/>
              <a:t> </a:t>
            </a:r>
            <a:r>
              <a:rPr lang="es" sz="1600" dirty="0" err="1"/>
              <a:t>completion</a:t>
            </a:r>
            <a:r>
              <a:rPr lang="e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5BE3365F-246C-CDD9-3B88-EFF0BD67DD2F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60533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29162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0E0384DC-4E44-BA5A-B959-70BF3FDE1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1939E88F-CCF8-C141-2214-9F5D67941ABA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744569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sz="2400" dirty="0"/>
              <a:t>Research Involving the First Nations, Inuit, and Métis Peoples of Canada</a:t>
            </a:r>
            <a:endParaRPr lang="en-US" sz="2400" dirty="0"/>
          </a:p>
          <a:p>
            <a:endParaRPr lang="en-CA" sz="280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5B4504AC-6C7E-7A3B-CAE6-1CAD003CB18D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The</a:t>
            </a:r>
            <a:r>
              <a:rPr lang="es" sz="1600" dirty="0"/>
              <a:t> Tri-Council </a:t>
            </a:r>
            <a:r>
              <a:rPr lang="es" sz="1600" dirty="0" err="1"/>
              <a:t>Policy</a:t>
            </a:r>
            <a:r>
              <a:rPr lang="es" sz="1600" dirty="0"/>
              <a:t> </a:t>
            </a:r>
            <a:r>
              <a:rPr lang="es" sz="1600" dirty="0" err="1"/>
              <a:t>Statement</a:t>
            </a:r>
            <a:r>
              <a:rPr lang="es" sz="1600" dirty="0"/>
              <a:t>: </a:t>
            </a:r>
            <a:r>
              <a:rPr lang="es" sz="1600" dirty="0" err="1"/>
              <a:t>Ethical</a:t>
            </a:r>
            <a:r>
              <a:rPr lang="es" sz="1600" dirty="0"/>
              <a:t> </a:t>
            </a:r>
            <a:r>
              <a:rPr lang="es" sz="1600" dirty="0" err="1"/>
              <a:t>Conduct</a:t>
            </a:r>
            <a:r>
              <a:rPr lang="es" sz="1600" dirty="0"/>
              <a:t> </a:t>
            </a:r>
            <a:r>
              <a:rPr lang="es" sz="1600" dirty="0" err="1"/>
              <a:t>for</a:t>
            </a:r>
            <a:r>
              <a:rPr lang="es" sz="1600" dirty="0"/>
              <a:t> </a:t>
            </a:r>
            <a:r>
              <a:rPr lang="es" sz="1600" dirty="0" err="1"/>
              <a:t>Research</a:t>
            </a:r>
            <a:r>
              <a:rPr lang="es" sz="1600" dirty="0"/>
              <a:t> </a:t>
            </a:r>
            <a:r>
              <a:rPr lang="es" sz="1600" dirty="0" err="1"/>
              <a:t>Involving</a:t>
            </a:r>
            <a:r>
              <a:rPr lang="es" sz="1600" dirty="0"/>
              <a:t> </a:t>
            </a:r>
            <a:r>
              <a:rPr lang="es" sz="1600" dirty="0" err="1"/>
              <a:t>Humans</a:t>
            </a:r>
            <a:r>
              <a:rPr lang="es" sz="1600" dirty="0"/>
              <a:t> – TCPS 2 (2022) </a:t>
            </a:r>
            <a:r>
              <a:rPr lang="es" sz="1600" dirty="0" err="1"/>
              <a:t>provides</a:t>
            </a:r>
            <a:r>
              <a:rPr lang="es" sz="1600" dirty="0"/>
              <a:t> a </a:t>
            </a:r>
            <a:r>
              <a:rPr lang="es" sz="1600" dirty="0" err="1"/>
              <a:t>detailed</a:t>
            </a:r>
            <a:r>
              <a:rPr lang="es" sz="1600" dirty="0"/>
              <a:t> </a:t>
            </a:r>
            <a:r>
              <a:rPr lang="es" sz="1600" dirty="0" err="1"/>
              <a:t>framework</a:t>
            </a:r>
            <a:r>
              <a:rPr lang="es" sz="1600" dirty="0"/>
              <a:t> </a:t>
            </a:r>
            <a:r>
              <a:rPr lang="es" sz="1600" dirty="0" err="1"/>
              <a:t>for</a:t>
            </a:r>
            <a:r>
              <a:rPr lang="es" sz="1600" dirty="0"/>
              <a:t> </a:t>
            </a:r>
            <a:r>
              <a:rPr lang="es" sz="1600" dirty="0" err="1"/>
              <a:t>approaching</a:t>
            </a:r>
            <a:r>
              <a:rPr lang="es" sz="1600" dirty="0"/>
              <a:t> </a:t>
            </a:r>
            <a:r>
              <a:rPr lang="es" sz="1600" dirty="0" err="1"/>
              <a:t>this</a:t>
            </a:r>
            <a:r>
              <a:rPr lang="es" sz="1600" dirty="0"/>
              <a:t> </a:t>
            </a:r>
            <a:r>
              <a:rPr lang="es" sz="1600" dirty="0" err="1"/>
              <a:t>research</a:t>
            </a:r>
            <a:r>
              <a:rPr lang="es" sz="1600" dirty="0"/>
              <a:t> and data/</a:t>
            </a:r>
            <a:r>
              <a:rPr lang="es" sz="1600" dirty="0" err="1"/>
              <a:t>knowledge</a:t>
            </a:r>
            <a:r>
              <a:rPr lang="es" sz="1600" dirty="0"/>
              <a:t> in </a:t>
            </a:r>
            <a:r>
              <a:rPr lang="es" sz="1600" dirty="0" err="1"/>
              <a:t>respectful</a:t>
            </a:r>
            <a:r>
              <a:rPr lang="es" sz="1600" dirty="0"/>
              <a:t> </a:t>
            </a:r>
            <a:r>
              <a:rPr lang="es" sz="1600" dirty="0" err="1"/>
              <a:t>ways</a:t>
            </a:r>
            <a:r>
              <a:rPr lang="es" sz="1600" dirty="0"/>
              <a:t> </a:t>
            </a:r>
            <a:r>
              <a:rPr lang="es" sz="1600" dirty="0" err="1"/>
              <a:t>that</a:t>
            </a:r>
            <a:r>
              <a:rPr lang="es" sz="1600" dirty="0"/>
              <a:t> are beneficial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involved</a:t>
            </a:r>
            <a:r>
              <a:rPr lang="es" sz="1600" dirty="0"/>
              <a:t> </a:t>
            </a:r>
            <a:r>
              <a:rPr lang="es" sz="1600" dirty="0" err="1"/>
              <a:t>communities</a:t>
            </a:r>
            <a:r>
              <a:rPr lang="e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/>
              <a:t>A  </a:t>
            </a:r>
            <a:r>
              <a:rPr lang="es" sz="1600" dirty="0" err="1"/>
              <a:t>large</a:t>
            </a:r>
            <a:r>
              <a:rPr lang="es" sz="1600" dirty="0"/>
              <a:t> </a:t>
            </a:r>
            <a:r>
              <a:rPr lang="es" sz="1600" dirty="0" err="1"/>
              <a:t>part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conducting</a:t>
            </a:r>
            <a:r>
              <a:rPr lang="es" sz="1600" dirty="0"/>
              <a:t> </a:t>
            </a:r>
            <a:r>
              <a:rPr lang="es" sz="1600" dirty="0" err="1"/>
              <a:t>this</a:t>
            </a:r>
            <a:r>
              <a:rPr lang="es" sz="1600" dirty="0"/>
              <a:t> </a:t>
            </a:r>
            <a:r>
              <a:rPr lang="es" sz="1600" dirty="0" err="1"/>
              <a:t>type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research</a:t>
            </a:r>
            <a:r>
              <a:rPr lang="es" sz="1600" dirty="0"/>
              <a:t> </a:t>
            </a:r>
            <a:r>
              <a:rPr lang="es" sz="1600" dirty="0" err="1"/>
              <a:t>involves</a:t>
            </a:r>
            <a:r>
              <a:rPr lang="es" sz="1600" dirty="0"/>
              <a:t> </a:t>
            </a:r>
            <a:r>
              <a:rPr lang="es" sz="1600" dirty="0" err="1"/>
              <a:t>relationship</a:t>
            </a:r>
            <a:r>
              <a:rPr lang="es" sz="1600" dirty="0"/>
              <a:t> </a:t>
            </a:r>
            <a:r>
              <a:rPr lang="es" sz="1600" dirty="0" err="1"/>
              <a:t>building</a:t>
            </a:r>
            <a:r>
              <a:rPr lang="es" sz="1600" dirty="0"/>
              <a:t> and a </a:t>
            </a:r>
            <a:r>
              <a:rPr lang="es" sz="1600" dirty="0" err="1"/>
              <a:t>slower</a:t>
            </a:r>
            <a:r>
              <a:rPr lang="es" sz="1600" dirty="0"/>
              <a:t> timeline </a:t>
            </a:r>
            <a:r>
              <a:rPr lang="es" sz="1600" dirty="0" err="1"/>
              <a:t>than</a:t>
            </a:r>
            <a:r>
              <a:rPr lang="es" sz="1600" dirty="0"/>
              <a:t> </a:t>
            </a:r>
            <a:r>
              <a:rPr lang="es" sz="1600" dirty="0" err="1"/>
              <a:t>other</a:t>
            </a:r>
            <a:r>
              <a:rPr lang="es" sz="1600" dirty="0"/>
              <a:t> </a:t>
            </a:r>
            <a:r>
              <a:rPr lang="es" sz="1600" dirty="0" err="1"/>
              <a:t>research</a:t>
            </a:r>
            <a:r>
              <a:rPr lang="es" sz="1600" dirty="0"/>
              <a:t> </a:t>
            </a:r>
            <a:r>
              <a:rPr lang="es" sz="1600" dirty="0" err="1"/>
              <a:t>projects</a:t>
            </a:r>
            <a:r>
              <a:rPr lang="es" sz="1600" dirty="0"/>
              <a:t>.</a:t>
            </a: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/>
              <a:t>No </a:t>
            </a:r>
            <a:r>
              <a:rPr lang="es" sz="1600" dirty="0" err="1"/>
              <a:t>clear-cut</a:t>
            </a:r>
            <a:r>
              <a:rPr lang="es" sz="1600" dirty="0"/>
              <a:t> </a:t>
            </a:r>
            <a:r>
              <a:rPr lang="es" sz="1600" dirty="0" err="1"/>
              <a:t>paths</a:t>
            </a:r>
            <a:r>
              <a:rPr lang="es" sz="1600" dirty="0"/>
              <a:t> </a:t>
            </a:r>
            <a:r>
              <a:rPr lang="es" sz="1600" dirty="0" err="1"/>
              <a:t>or</a:t>
            </a:r>
            <a:r>
              <a:rPr lang="es" sz="1600" dirty="0"/>
              <a:t> </a:t>
            </a:r>
            <a:r>
              <a:rPr lang="es" sz="1600" dirty="0" err="1"/>
              <a:t>solutions</a:t>
            </a:r>
            <a:r>
              <a:rPr lang="es" sz="1600" dirty="0"/>
              <a:t>, and </a:t>
            </a:r>
            <a:r>
              <a:rPr lang="es" sz="1600" dirty="0" err="1"/>
              <a:t>each</a:t>
            </a:r>
            <a:r>
              <a:rPr lang="es" sz="1600" dirty="0"/>
              <a:t> </a:t>
            </a:r>
            <a:r>
              <a:rPr lang="es" sz="1600" dirty="0" err="1"/>
              <a:t>project</a:t>
            </a:r>
            <a:r>
              <a:rPr lang="es" sz="1600" dirty="0"/>
              <a:t> </a:t>
            </a:r>
            <a:r>
              <a:rPr lang="es" sz="1600" dirty="0" err="1"/>
              <a:t>generally</a:t>
            </a:r>
            <a:r>
              <a:rPr lang="es" sz="1600" dirty="0"/>
              <a:t> </a:t>
            </a:r>
            <a:r>
              <a:rPr lang="es" sz="1600" dirty="0" err="1"/>
              <a:t>requires</a:t>
            </a:r>
            <a:r>
              <a:rPr lang="es" sz="1600" dirty="0"/>
              <a:t> a </a:t>
            </a:r>
            <a:r>
              <a:rPr lang="es" sz="1600" dirty="0" err="1"/>
              <a:t>unique</a:t>
            </a:r>
            <a:r>
              <a:rPr lang="es" sz="1600" dirty="0"/>
              <a:t> </a:t>
            </a:r>
            <a:r>
              <a:rPr lang="es" sz="1600" dirty="0" err="1"/>
              <a:t>approach</a:t>
            </a:r>
            <a:r>
              <a:rPr lang="es" sz="1600" dirty="0"/>
              <a:t> </a:t>
            </a:r>
            <a:r>
              <a:rPr lang="es" sz="1600" dirty="0" err="1"/>
              <a:t>that</a:t>
            </a:r>
            <a:r>
              <a:rPr lang="es" sz="1600" dirty="0"/>
              <a:t> </a:t>
            </a:r>
            <a:r>
              <a:rPr lang="es" sz="1600" dirty="0" err="1"/>
              <a:t>reflects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values</a:t>
            </a:r>
            <a:r>
              <a:rPr lang="es" sz="1600" dirty="0"/>
              <a:t> and </a:t>
            </a:r>
            <a:r>
              <a:rPr lang="es" sz="1600" dirty="0" err="1"/>
              <a:t>desires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communities</a:t>
            </a:r>
            <a:r>
              <a:rPr lang="es" sz="1600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DC0AEBC6-59CE-CF8F-09F9-D8358F97388A}"/>
              </a:ext>
            </a:extLst>
          </p:cNvPr>
          <p:cNvCxnSpPr>
            <a:cxnSpLocks/>
          </p:cNvCxnSpPr>
          <p:nvPr/>
        </p:nvCxnSpPr>
        <p:spPr>
          <a:xfrm>
            <a:off x="834065" y="1272169"/>
            <a:ext cx="660533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7086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DC79D1DD-F0B3-0736-B6BC-750B90F9D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3CD34E95-F798-9871-8DAE-75E5540A3FA4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744569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sz="2400" dirty="0"/>
              <a:t>Research involving communities that have traditionally been marginalized or tokenized</a:t>
            </a:r>
            <a:endParaRPr lang="en-US" dirty="0" err="1"/>
          </a:p>
          <a:p>
            <a:endParaRPr lang="en-CA" sz="280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F951813C-D6D8-07E7-21D0-527E229C5F5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Should</a:t>
            </a:r>
            <a:r>
              <a:rPr lang="es" sz="1600" dirty="0"/>
              <a:t> be </a:t>
            </a:r>
            <a:r>
              <a:rPr lang="es" sz="1600" dirty="0" err="1"/>
              <a:t>approached</a:t>
            </a:r>
            <a:r>
              <a:rPr lang="es" sz="1600" dirty="0"/>
              <a:t> in similar </a:t>
            </a:r>
            <a:r>
              <a:rPr lang="es" sz="1600" dirty="0" err="1"/>
              <a:t>ways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research</a:t>
            </a:r>
            <a:r>
              <a:rPr lang="es" sz="1600" dirty="0"/>
              <a:t> </a:t>
            </a:r>
            <a:r>
              <a:rPr lang="es" sz="1600" dirty="0" err="1"/>
              <a:t>involving</a:t>
            </a:r>
            <a:r>
              <a:rPr lang="es" sz="1600" dirty="0"/>
              <a:t> </a:t>
            </a:r>
            <a:r>
              <a:rPr lang="es" sz="1600" dirty="0" err="1"/>
              <a:t>Indigenous</a:t>
            </a:r>
            <a:r>
              <a:rPr lang="es" sz="1600" dirty="0"/>
              <a:t> </a:t>
            </a:r>
            <a:r>
              <a:rPr lang="es" sz="1600" dirty="0" err="1"/>
              <a:t>communities</a:t>
            </a:r>
            <a:r>
              <a:rPr lang="es" sz="1600" dirty="0"/>
              <a:t>, </a:t>
            </a:r>
            <a:r>
              <a:rPr lang="es" sz="1600" dirty="0" err="1"/>
              <a:t>but</a:t>
            </a:r>
            <a:r>
              <a:rPr lang="es" sz="1600" dirty="0"/>
              <a:t> </a:t>
            </a:r>
            <a:r>
              <a:rPr lang="es" sz="1600" dirty="0" err="1"/>
              <a:t>there</a:t>
            </a:r>
            <a:r>
              <a:rPr lang="es" sz="1600" dirty="0"/>
              <a:t> </a:t>
            </a:r>
            <a:r>
              <a:rPr lang="es" sz="1600" dirty="0" err="1"/>
              <a:t>may</a:t>
            </a:r>
            <a:r>
              <a:rPr lang="es" sz="1600" dirty="0"/>
              <a:t> be </a:t>
            </a:r>
            <a:r>
              <a:rPr lang="es" sz="1600" dirty="0" err="1"/>
              <a:t>less</a:t>
            </a:r>
            <a:r>
              <a:rPr lang="es" sz="1600" dirty="0"/>
              <a:t> formal </a:t>
            </a:r>
            <a:r>
              <a:rPr lang="es" sz="1600" dirty="0" err="1"/>
              <a:t>guidance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support</a:t>
            </a:r>
            <a:r>
              <a:rPr lang="es" sz="1600" dirty="0"/>
              <a:t>.</a:t>
            </a: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>
                <a:hlinkClick r:id="rId3"/>
              </a:rPr>
              <a:t>Integrated Knowledge Translation Guiding Principles</a:t>
            </a: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9B6B7182-A316-C15F-64C5-55BA336D4A36}"/>
              </a:ext>
            </a:extLst>
          </p:cNvPr>
          <p:cNvCxnSpPr>
            <a:cxnSpLocks/>
          </p:cNvCxnSpPr>
          <p:nvPr/>
        </p:nvCxnSpPr>
        <p:spPr>
          <a:xfrm>
            <a:off x="834065" y="1272169"/>
            <a:ext cx="660533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3153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4474352" y="1358370"/>
            <a:ext cx="401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/>
              <a:t>Why Document Your Files?</a:t>
            </a:r>
            <a:endParaRPr sz="4400" dirty="0"/>
          </a:p>
        </p:txBody>
      </p:sp>
      <p:cxnSp>
        <p:nvCxnSpPr>
          <p:cNvPr id="197" name="Google Shape;197;p32"/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CB94C2-3B78-BDCF-A705-253C4E9AE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65" y="853627"/>
            <a:ext cx="3439501" cy="269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A85AB5-EB3D-3B4A-1314-FA0F6563717A}"/>
              </a:ext>
            </a:extLst>
          </p:cNvPr>
          <p:cNvSpPr txBox="1"/>
          <p:nvPr/>
        </p:nvSpPr>
        <p:spPr>
          <a:xfrm>
            <a:off x="3518804" y="3546712"/>
            <a:ext cx="1911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hlinkClick r:id="rId4"/>
              </a:rPr>
              <a:t>source</a:t>
            </a:r>
            <a:endParaRPr lang="en-CA" sz="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F558207-D55A-1D24-876C-8AFA0F59C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D833794B-039D-4706-A794-040CD528A839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496774"/>
            <a:ext cx="673507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Questions?</a:t>
            </a:r>
            <a:endParaRPr sz="2400"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8A0692CC-EE43-BDD2-C3EB-10EC72C0DC0D}"/>
              </a:ext>
            </a:extLst>
          </p:cNvPr>
          <p:cNvCxnSpPr>
            <a:cxnSpLocks/>
          </p:cNvCxnSpPr>
          <p:nvPr/>
        </p:nvCxnSpPr>
        <p:spPr>
          <a:xfrm>
            <a:off x="710749" y="1054434"/>
            <a:ext cx="755368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0" name="Picture 2" descr="Pulp Fiction – Confused Travolta | ACMI: Your museum of screen culture">
            <a:extLst>
              <a:ext uri="{FF2B5EF4-FFF2-40B4-BE49-F238E27FC236}">
                <a16:creationId xmlns:a16="http://schemas.microsoft.com/office/drawing/2014/main" id="{9CA5DC55-CC13-4026-A96B-6889A339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49" y="1462467"/>
            <a:ext cx="4953000" cy="278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1151C5-04F1-A2DF-AC84-77A19F8B85A2}"/>
              </a:ext>
            </a:extLst>
          </p:cNvPr>
          <p:cNvSpPr txBox="1"/>
          <p:nvPr/>
        </p:nvSpPr>
        <p:spPr>
          <a:xfrm>
            <a:off x="8018832" y="4542139"/>
            <a:ext cx="79545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dirty="0">
                <a:hlinkClick r:id="rId4"/>
              </a:rPr>
              <a:t>source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2988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Documentation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73174"/>
            <a:ext cx="432778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A way to ensure that others (and your future selves) can navigate and correctly interpret that files and data of a project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Crucial in achieving FAIR data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Google Shape;101;p19">
            <a:extLst>
              <a:ext uri="{FF2B5EF4-FFF2-40B4-BE49-F238E27FC236}">
                <a16:creationId xmlns:a16="http://schemas.microsoft.com/office/drawing/2014/main" id="{219EF176-AEFC-BE75-3B00-6FFF5CEAE68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6684" y="1556285"/>
            <a:ext cx="3054277" cy="254101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2;p19">
            <a:extLst>
              <a:ext uri="{FF2B5EF4-FFF2-40B4-BE49-F238E27FC236}">
                <a16:creationId xmlns:a16="http://schemas.microsoft.com/office/drawing/2014/main" id="{C4C9210C-89CA-4BE5-FEF7-A008E3498130}"/>
              </a:ext>
            </a:extLst>
          </p:cNvPr>
          <p:cNvSpPr txBox="1"/>
          <p:nvPr/>
        </p:nvSpPr>
        <p:spPr>
          <a:xfrm>
            <a:off x="8072603" y="4438303"/>
            <a:ext cx="1383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 dirty="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source</a:t>
            </a:r>
            <a:endParaRPr sz="800" dirty="0"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90340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Documentation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73174"/>
            <a:ext cx="402920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s" sz="1600" dirty="0"/>
              <a:t>Questions to ask yourself: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Can you and your collaborators easily find and interpret files?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C</a:t>
            </a:r>
            <a:r>
              <a:rPr lang="en-CA" sz="1600" dirty="0"/>
              <a:t>o</a:t>
            </a:r>
            <a:r>
              <a:rPr lang="es" sz="1600" dirty="0"/>
              <a:t>uld people outside of your group be able to find and interpret your files?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4938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README Files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6968345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A file that sits in a project’s root directory (sometimes there can be multiple README files for a project), and provides information about the files and their content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During a project, keeping an updated README file will help you and your team having a source of truth regarding your project’s files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After a project’s completion, a README file can be used by those who might be accessing your data, as a sort of instruction manual on how to navigate and use the data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6543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README Files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s" sz="1600" dirty="0"/>
              <a:t>Things to include in a README file: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Contact information for the researcher(s)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Data collection methods (protocols, sampling, instruments, coverages, etc.)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File structures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Naming conventions of files, if applicable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Description of data cleaning, analysis, manipulations, or modifications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Descriptions of variables and explanations of codes and classifications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Data confidentiality and permissions, if applicable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Data use license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8799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README Files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s" sz="1600" dirty="0"/>
              <a:t>More considerations: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Create README files for logical clusters of related files/data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Write your README as a plain text document (.txt or .md)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Prepend the filename with an _ so that it shows up at the top of the file list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If using multiple README files, place them in sensical locations and format identically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Be sure to update!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43207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Exercise 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CA" sz="1600" b="1" dirty="0"/>
              <a:t>Take a look at the following datasets:</a:t>
            </a:r>
          </a:p>
          <a:p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 err="1"/>
              <a:t>Kampen</a:t>
            </a:r>
            <a:r>
              <a:rPr lang="en-CA" dirty="0"/>
              <a:t>, Andrea; Pearson, Maggie; Smit, Michael, 2018, "Replication Data for: Digital Tools and Techniques in Scholarship and Pedagogy in the Social Sciences and Humanities", </a:t>
            </a:r>
            <a:r>
              <a:rPr lang="en-CA" dirty="0">
                <a:hlinkClick r:id="rId3"/>
              </a:rPr>
              <a:t>https://doi.org/10.23685/1H9TOV</a:t>
            </a:r>
            <a:endParaRPr lang="en-CA" dirty="0"/>
          </a:p>
          <a:p>
            <a:pPr marL="139700" indent="0"/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Livingstone, D.W., 2021, "7 Replication Data for: 2017 CWKE Registered Nursing Dataset", </a:t>
            </a:r>
            <a:r>
              <a:rPr lang="en-CA" dirty="0">
                <a:hlinkClick r:id="rId4"/>
              </a:rPr>
              <a:t>https://doi.org/10.5683/SP2/I98O1W</a:t>
            </a:r>
            <a:endParaRPr lang="en-CA" dirty="0"/>
          </a:p>
          <a:p>
            <a:pPr marL="139700" indent="0"/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Perron, Maxime, 2023, "Interindividual variability in the benefits of personal sound amplification products on speech perception in noise: a randomized cross-over clinical trial", </a:t>
            </a:r>
            <a:r>
              <a:rPr lang="en-CA" dirty="0">
                <a:hlinkClick r:id="rId5"/>
              </a:rPr>
              <a:t>https://doi.org/10.5683/SP3/HTMDLI</a:t>
            </a: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10854874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Slides for meeting by Slidesgo">
  <a:themeElements>
    <a:clrScheme name="Simple Light">
      <a:dk1>
        <a:srgbClr val="3F4252"/>
      </a:dk1>
      <a:lt1>
        <a:srgbClr val="F5F5F5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F42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17509</TotalTime>
  <Words>1306</Words>
  <Application>Microsoft Macintosh PowerPoint</Application>
  <PresentationFormat>On-screen Show (16:9)</PresentationFormat>
  <Paragraphs>230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Nunito</vt:lpstr>
      <vt:lpstr>Average</vt:lpstr>
      <vt:lpstr>Lato</vt:lpstr>
      <vt:lpstr>Helvetica Neue</vt:lpstr>
      <vt:lpstr>Arial</vt:lpstr>
      <vt:lpstr>Questrial</vt:lpstr>
      <vt:lpstr>Minimalist Slides for meeting by Slidesgo</vt:lpstr>
      <vt:lpstr> Documentation</vt:lpstr>
      <vt:lpstr>Session Overview</vt:lpstr>
      <vt:lpstr>Why Document Your Files?</vt:lpstr>
      <vt:lpstr>Documentation</vt:lpstr>
      <vt:lpstr>Documentation</vt:lpstr>
      <vt:lpstr>README Files</vt:lpstr>
      <vt:lpstr>README Files</vt:lpstr>
      <vt:lpstr>README Files</vt:lpstr>
      <vt:lpstr>Exercise </vt:lpstr>
      <vt:lpstr>Exercise </vt:lpstr>
      <vt:lpstr>Caveat: 2 Types of READMEs</vt:lpstr>
      <vt:lpstr>Caveat </vt:lpstr>
      <vt:lpstr>Caveat </vt:lpstr>
      <vt:lpstr>Questions?</vt:lpstr>
      <vt:lpstr>Data Dictionaries / Codebooks</vt:lpstr>
      <vt:lpstr>Caveat: 2 Types of Data Dictionaries</vt:lpstr>
      <vt:lpstr>Our Data Dictionary (Stats Can)</vt:lpstr>
      <vt:lpstr>Machine Readable</vt:lpstr>
      <vt:lpstr>Sneak Peak - README Template</vt:lpstr>
      <vt:lpstr>Licenses</vt:lpstr>
      <vt:lpstr>Data Licenses</vt:lpstr>
      <vt:lpstr>Creative Commons Licenses</vt:lpstr>
      <vt:lpstr>Licenses – Our Dataset</vt:lpstr>
      <vt:lpstr>Ethical, legal, and commercial considerations</vt:lpstr>
      <vt:lpstr>Ethical, legal, and commercial considerations</vt:lpstr>
      <vt:lpstr>Ethics and Consent Forms</vt:lpstr>
      <vt:lpstr>Partnerships and Contracts</vt:lpstr>
      <vt:lpstr>Research Involving the First Nations, Inuit, and Métis Peoples of Canada </vt:lpstr>
      <vt:lpstr>Research involving communities that have traditionally been marginalized or tokenized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diapositivas minimalistas para reuniones</dc:title>
  <dc:creator>Nick Rochlin</dc:creator>
  <cp:lastModifiedBy>Nick Rochlin</cp:lastModifiedBy>
  <cp:revision>140</cp:revision>
  <dcterms:modified xsi:type="dcterms:W3CDTF">2025-08-20T15:28:55Z</dcterms:modified>
</cp:coreProperties>
</file>