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55"/>
  </p:notesMasterIdLst>
  <p:sldIdLst>
    <p:sldId id="256" r:id="rId2"/>
    <p:sldId id="496" r:id="rId3"/>
    <p:sldId id="498" r:id="rId4"/>
    <p:sldId id="497" r:id="rId5"/>
    <p:sldId id="499" r:id="rId6"/>
    <p:sldId id="500" r:id="rId7"/>
    <p:sldId id="501" r:id="rId8"/>
    <p:sldId id="503" r:id="rId9"/>
    <p:sldId id="504" r:id="rId10"/>
    <p:sldId id="506" r:id="rId11"/>
    <p:sldId id="518" r:id="rId12"/>
    <p:sldId id="507" r:id="rId13"/>
    <p:sldId id="519" r:id="rId14"/>
    <p:sldId id="260" r:id="rId15"/>
    <p:sldId id="394" r:id="rId16"/>
    <p:sldId id="477" r:id="rId17"/>
    <p:sldId id="476" r:id="rId18"/>
    <p:sldId id="478" r:id="rId19"/>
    <p:sldId id="479" r:id="rId20"/>
    <p:sldId id="480" r:id="rId21"/>
    <p:sldId id="449" r:id="rId22"/>
    <p:sldId id="481" r:id="rId23"/>
    <p:sldId id="482" r:id="rId24"/>
    <p:sldId id="521" r:id="rId25"/>
    <p:sldId id="483" r:id="rId26"/>
    <p:sldId id="484" r:id="rId27"/>
    <p:sldId id="486" r:id="rId28"/>
    <p:sldId id="487" r:id="rId29"/>
    <p:sldId id="488" r:id="rId30"/>
    <p:sldId id="489" r:id="rId31"/>
    <p:sldId id="490" r:id="rId32"/>
    <p:sldId id="491" r:id="rId33"/>
    <p:sldId id="493" r:id="rId34"/>
    <p:sldId id="494" r:id="rId35"/>
    <p:sldId id="495" r:id="rId36"/>
    <p:sldId id="520" r:id="rId37"/>
    <p:sldId id="373" r:id="rId38"/>
    <p:sldId id="522" r:id="rId39"/>
    <p:sldId id="523" r:id="rId40"/>
    <p:sldId id="524" r:id="rId41"/>
    <p:sldId id="525" r:id="rId42"/>
    <p:sldId id="526" r:id="rId43"/>
    <p:sldId id="505" r:id="rId44"/>
    <p:sldId id="508" r:id="rId45"/>
    <p:sldId id="509" r:id="rId46"/>
    <p:sldId id="510" r:id="rId47"/>
    <p:sldId id="511" r:id="rId48"/>
    <p:sldId id="512" r:id="rId49"/>
    <p:sldId id="513" r:id="rId50"/>
    <p:sldId id="514" r:id="rId51"/>
    <p:sldId id="515" r:id="rId52"/>
    <p:sldId id="516" r:id="rId53"/>
    <p:sldId id="517" r:id="rId54"/>
  </p:sldIdLst>
  <p:sldSz cx="9144000" cy="5143500" type="screen16x9"/>
  <p:notesSz cx="6858000" cy="9144000"/>
  <p:embeddedFontLst>
    <p:embeddedFont>
      <p:font typeface="Nunito" pitchFamily="2" charset="77"/>
      <p:regular r:id="rId56"/>
      <p:bold r:id="rId57"/>
      <p:italic r:id="rId58"/>
      <p:boldItalic r:id="rId59"/>
    </p:embeddedFont>
    <p:embeddedFont>
      <p:font typeface="Questrial" pitchFamily="2" charset="77"/>
      <p:regular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00CDFF"/>
    <a:srgbClr val="ABE0FF"/>
    <a:srgbClr val="D5CFEC"/>
    <a:srgbClr val="B0FFFF"/>
    <a:srgbClr val="A0DE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FF13D-84BA-6503-7D43-0DD03723A564}" v="164" dt="2025-08-01T16:15:41.240"/>
  </p1510:revLst>
</p1510:revInfo>
</file>

<file path=ppt/tableStyles.xml><?xml version="1.0" encoding="utf-8"?>
<a:tblStyleLst xmlns:a="http://schemas.openxmlformats.org/drawingml/2006/main" def="{F4D96701-E8FE-463B-87FB-9BB30AE51F1A}">
  <a:tblStyle styleId="{F4D96701-E8FE-463B-87FB-9BB30AE51F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37"/>
    <p:restoredTop sz="94623"/>
  </p:normalViewPr>
  <p:slideViewPr>
    <p:cSldViewPr snapToGrid="0">
      <p:cViewPr varScale="1">
        <p:scale>
          <a:sx n="129" d="100"/>
          <a:sy n="129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chlin" userId="S::nrochlin@uvic.ca::4738498f-c4f0-4880-9df3-ec86d190a53e" providerId="AD" clId="Web-{8134AC86-816E-7F0D-9295-75DE582E4229}"/>
    <pc:docChg chg="addSld delSld modSld">
      <pc:chgData name="Nick Rochlin" userId="S::nrochlin@uvic.ca::4738498f-c4f0-4880-9df3-ec86d190a53e" providerId="AD" clId="Web-{8134AC86-816E-7F0D-9295-75DE582E4229}" dt="2025-07-10T15:52:50.369" v="909"/>
      <pc:docMkLst>
        <pc:docMk/>
      </pc:docMkLst>
      <pc:sldChg chg="delSp">
        <pc:chgData name="Nick Rochlin" userId="S::nrochlin@uvic.ca::4738498f-c4f0-4880-9df3-ec86d190a53e" providerId="AD" clId="Web-{8134AC86-816E-7F0D-9295-75DE582E4229}" dt="2025-07-10T15:52:50.369" v="909"/>
        <pc:sldMkLst>
          <pc:docMk/>
          <pc:sldMk cId="629885271" sldId="385"/>
        </pc:sldMkLst>
      </pc:sldChg>
      <pc:sldChg chg="del">
        <pc:chgData name="Nick Rochlin" userId="S::nrochlin@uvic.ca::4738498f-c4f0-4880-9df3-ec86d190a53e" providerId="AD" clId="Web-{8134AC86-816E-7F0D-9295-75DE582E4229}" dt="2025-07-10T15:00:41.495" v="0"/>
        <pc:sldMkLst>
          <pc:docMk/>
          <pc:sldMk cId="1442874928" sldId="464"/>
        </pc:sldMkLst>
      </pc:sldChg>
      <pc:sldChg chg="del">
        <pc:chgData name="Nick Rochlin" userId="S::nrochlin@uvic.ca::4738498f-c4f0-4880-9df3-ec86d190a53e" providerId="AD" clId="Web-{8134AC86-816E-7F0D-9295-75DE582E4229}" dt="2025-07-10T15:00:50.214" v="1"/>
        <pc:sldMkLst>
          <pc:docMk/>
          <pc:sldMk cId="1864702153" sldId="466"/>
        </pc:sldMkLst>
      </pc:sldChg>
      <pc:sldChg chg="addSp modSp">
        <pc:chgData name="Nick Rochlin" userId="S::nrochlin@uvic.ca::4738498f-c4f0-4880-9df3-ec86d190a53e" providerId="AD" clId="Web-{8134AC86-816E-7F0D-9295-75DE582E4229}" dt="2025-07-10T15:31:41.203" v="419" actId="1076"/>
        <pc:sldMkLst>
          <pc:docMk/>
          <pc:sldMk cId="2119468549" sldId="469"/>
        </pc:sldMkLst>
      </pc:sldChg>
      <pc:sldChg chg="modSp">
        <pc:chgData name="Nick Rochlin" userId="S::nrochlin@uvic.ca::4738498f-c4f0-4880-9df3-ec86d190a53e" providerId="AD" clId="Web-{8134AC86-816E-7F0D-9295-75DE582E4229}" dt="2025-07-10T15:32:15.001" v="422" actId="20577"/>
        <pc:sldMkLst>
          <pc:docMk/>
          <pc:sldMk cId="877122615" sldId="470"/>
        </pc:sldMkLst>
      </pc:sldChg>
      <pc:sldChg chg="modSp">
        <pc:chgData name="Nick Rochlin" userId="S::nrochlin@uvic.ca::4738498f-c4f0-4880-9df3-ec86d190a53e" providerId="AD" clId="Web-{8134AC86-816E-7F0D-9295-75DE582E4229}" dt="2025-07-10T15:45:40.094" v="794" actId="20577"/>
        <pc:sldMkLst>
          <pc:docMk/>
          <pc:sldMk cId="406596193" sldId="471"/>
        </pc:sldMkLst>
      </pc:sldChg>
      <pc:sldChg chg="del">
        <pc:chgData name="Nick Rochlin" userId="S::nrochlin@uvic.ca::4738498f-c4f0-4880-9df3-ec86d190a53e" providerId="AD" clId="Web-{8134AC86-816E-7F0D-9295-75DE582E4229}" dt="2025-07-10T15:52:45.962" v="907"/>
        <pc:sldMkLst>
          <pc:docMk/>
          <pc:sldMk cId="2257045657" sldId="472"/>
        </pc:sldMkLst>
      </pc:sldChg>
      <pc:sldChg chg="modSp add replId">
        <pc:chgData name="Nick Rochlin" userId="S::nrochlin@uvic.ca::4738498f-c4f0-4880-9df3-ec86d190a53e" providerId="AD" clId="Web-{8134AC86-816E-7F0D-9295-75DE582E4229}" dt="2025-07-10T15:33:35.752" v="445" actId="20577"/>
        <pc:sldMkLst>
          <pc:docMk/>
          <pc:sldMk cId="3329162248" sldId="473"/>
        </pc:sldMkLst>
      </pc:sldChg>
      <pc:sldChg chg="modSp add replId">
        <pc:chgData name="Nick Rochlin" userId="S::nrochlin@uvic.ca::4738498f-c4f0-4880-9df3-ec86d190a53e" providerId="AD" clId="Web-{8134AC86-816E-7F0D-9295-75DE582E4229}" dt="2025-07-10T15:43:19.139" v="762" actId="20577"/>
        <pc:sldMkLst>
          <pc:docMk/>
          <pc:sldMk cId="417086888" sldId="474"/>
        </pc:sldMkLst>
      </pc:sldChg>
      <pc:sldChg chg="modSp add replId">
        <pc:chgData name="Nick Rochlin" userId="S::nrochlin@uvic.ca::4738498f-c4f0-4880-9df3-ec86d190a53e" providerId="AD" clId="Web-{8134AC86-816E-7F0D-9295-75DE582E4229}" dt="2025-07-10T15:52:44.884" v="906" actId="20577"/>
        <pc:sldMkLst>
          <pc:docMk/>
          <pc:sldMk cId="2431537905" sldId="475"/>
        </pc:sldMkLst>
      </pc:sldChg>
    </pc:docChg>
  </pc:docChgLst>
  <pc:docChgLst>
    <pc:chgData name="Nick Rochlin" userId="4738498f-c4f0-4880-9df3-ec86d190a53e" providerId="ADAL" clId="{04563721-22BF-4494-B9B2-EDE7B2A4393D}"/>
    <pc:docChg chg="undo custSel addSld delSld modSld sldOrd">
      <pc:chgData name="Nick Rochlin" userId="4738498f-c4f0-4880-9df3-ec86d190a53e" providerId="ADAL" clId="{04563721-22BF-4494-B9B2-EDE7B2A4393D}" dt="2025-07-09T22:58:45.082" v="3211" actId="20577"/>
      <pc:docMkLst>
        <pc:docMk/>
      </pc:docMkLst>
      <pc:sldChg chg="modSp mod">
        <pc:chgData name="Nick Rochlin" userId="4738498f-c4f0-4880-9df3-ec86d190a53e" providerId="ADAL" clId="{04563721-22BF-4494-B9B2-EDE7B2A4393D}" dt="2025-07-09T17:45:16.567" v="0" actId="20577"/>
        <pc:sldMkLst>
          <pc:docMk/>
          <pc:sldMk cId="0" sldId="256"/>
        </pc:sldMkLst>
        <pc:spChg chg="mod">
          <ac:chgData name="Nick Rochlin" userId="4738498f-c4f0-4880-9df3-ec86d190a53e" providerId="ADAL" clId="{04563721-22BF-4494-B9B2-EDE7B2A4393D}" dt="2025-07-09T17:45:16.567" v="0" actId="20577"/>
          <ac:spMkLst>
            <pc:docMk/>
            <pc:sldMk cId="0" sldId="256"/>
            <ac:spMk id="143" creationId="{00000000-0000-0000-0000-000000000000}"/>
          </ac:spMkLst>
        </pc:spChg>
      </pc:sldChg>
      <pc:sldChg chg="del">
        <pc:chgData name="Nick Rochlin" userId="4738498f-c4f0-4880-9df3-ec86d190a53e" providerId="ADAL" clId="{04563721-22BF-4494-B9B2-EDE7B2A4393D}" dt="2025-07-09T17:45:19.685" v="1" actId="47"/>
        <pc:sldMkLst>
          <pc:docMk/>
          <pc:sldMk cId="0" sldId="304"/>
        </pc:sldMkLst>
      </pc:sldChg>
      <pc:sldChg chg="del">
        <pc:chgData name="Nick Rochlin" userId="4738498f-c4f0-4880-9df3-ec86d190a53e" providerId="ADAL" clId="{04563721-22BF-4494-B9B2-EDE7B2A4393D}" dt="2025-07-09T17:53:29.042" v="2" actId="47"/>
        <pc:sldMkLst>
          <pc:docMk/>
          <pc:sldMk cId="624186033" sldId="454"/>
        </pc:sldMkLst>
      </pc:sldChg>
      <pc:sldChg chg="del">
        <pc:chgData name="Nick Rochlin" userId="4738498f-c4f0-4880-9df3-ec86d190a53e" providerId="ADAL" clId="{04563721-22BF-4494-B9B2-EDE7B2A4393D}" dt="2025-07-09T17:53:30.462" v="3" actId="47"/>
        <pc:sldMkLst>
          <pc:docMk/>
          <pc:sldMk cId="1912520041" sldId="455"/>
        </pc:sldMkLst>
      </pc:sldChg>
      <pc:sldChg chg="modSp mod ord">
        <pc:chgData name="Nick Rochlin" userId="4738498f-c4f0-4880-9df3-ec86d190a53e" providerId="ADAL" clId="{04563721-22BF-4494-B9B2-EDE7B2A4393D}" dt="2025-07-09T17:54:28.111" v="9" actId="20577"/>
        <pc:sldMkLst>
          <pc:docMk/>
          <pc:sldMk cId="1210854874" sldId="459"/>
        </pc:sldMkLst>
      </pc:sldChg>
      <pc:sldChg chg="modSp mod ord">
        <pc:chgData name="Nick Rochlin" userId="4738498f-c4f0-4880-9df3-ec86d190a53e" providerId="ADAL" clId="{04563721-22BF-4494-B9B2-EDE7B2A4393D}" dt="2025-07-09T18:13:53.934" v="180" actId="20577"/>
        <pc:sldMkLst>
          <pc:docMk/>
          <pc:sldMk cId="341169796" sldId="460"/>
        </pc:sldMkLst>
      </pc:sldChg>
      <pc:sldChg chg="modSp mod ord">
        <pc:chgData name="Nick Rochlin" userId="4738498f-c4f0-4880-9df3-ec86d190a53e" providerId="ADAL" clId="{04563721-22BF-4494-B9B2-EDE7B2A4393D}" dt="2025-07-09T19:56:42.281" v="1778" actId="20577"/>
        <pc:sldMkLst>
          <pc:docMk/>
          <pc:sldMk cId="3513076551" sldId="461"/>
        </pc:sldMkLst>
      </pc:sldChg>
      <pc:sldChg chg="addSp delSp modSp add del mod">
        <pc:chgData name="Nick Rochlin" userId="4738498f-c4f0-4880-9df3-ec86d190a53e" providerId="ADAL" clId="{04563721-22BF-4494-B9B2-EDE7B2A4393D}" dt="2025-07-09T19:57:54.574" v="1782" actId="47"/>
        <pc:sldMkLst>
          <pc:docMk/>
          <pc:sldMk cId="1449548619" sldId="462"/>
        </pc:sldMkLst>
      </pc:sldChg>
      <pc:sldChg chg="add del">
        <pc:chgData name="Nick Rochlin" userId="4738498f-c4f0-4880-9df3-ec86d190a53e" providerId="ADAL" clId="{04563721-22BF-4494-B9B2-EDE7B2A4393D}" dt="2025-07-09T18:19:37.816" v="181" actId="47"/>
        <pc:sldMkLst>
          <pc:docMk/>
          <pc:sldMk cId="3374043083" sldId="462"/>
        </pc:sldMkLst>
      </pc:sldChg>
      <pc:sldChg chg="addSp modSp add mod">
        <pc:chgData name="Nick Rochlin" userId="4738498f-c4f0-4880-9df3-ec86d190a53e" providerId="ADAL" clId="{04563721-22BF-4494-B9B2-EDE7B2A4393D}" dt="2025-07-09T18:33:26.611" v="643" actId="1076"/>
        <pc:sldMkLst>
          <pc:docMk/>
          <pc:sldMk cId="2267751890" sldId="463"/>
        </pc:sldMkLst>
      </pc:sldChg>
      <pc:sldChg chg="add">
        <pc:chgData name="Nick Rochlin" userId="4738498f-c4f0-4880-9df3-ec86d190a53e" providerId="ADAL" clId="{04563721-22BF-4494-B9B2-EDE7B2A4393D}" dt="2025-07-09T18:33:28.854" v="644"/>
        <pc:sldMkLst>
          <pc:docMk/>
          <pc:sldMk cId="1442874928" sldId="464"/>
        </pc:sldMkLst>
      </pc:sldChg>
      <pc:sldChg chg="addSp delSp modSp add mod">
        <pc:chgData name="Nick Rochlin" userId="4738498f-c4f0-4880-9df3-ec86d190a53e" providerId="ADAL" clId="{04563721-22BF-4494-B9B2-EDE7B2A4393D}" dt="2025-07-09T18:52:27.948" v="680" actId="1076"/>
        <pc:sldMkLst>
          <pc:docMk/>
          <pc:sldMk cId="3981550901" sldId="465"/>
        </pc:sldMkLst>
      </pc:sldChg>
      <pc:sldChg chg="delSp modSp add mod">
        <pc:chgData name="Nick Rochlin" userId="4738498f-c4f0-4880-9df3-ec86d190a53e" providerId="ADAL" clId="{04563721-22BF-4494-B9B2-EDE7B2A4393D}" dt="2025-07-09T18:59:49.062" v="1463" actId="20577"/>
        <pc:sldMkLst>
          <pc:docMk/>
          <pc:sldMk cId="1864702153" sldId="466"/>
        </pc:sldMkLst>
      </pc:sldChg>
      <pc:sldChg chg="add">
        <pc:chgData name="Nick Rochlin" userId="4738498f-c4f0-4880-9df3-ec86d190a53e" providerId="ADAL" clId="{04563721-22BF-4494-B9B2-EDE7B2A4393D}" dt="2025-07-09T19:00:07.756" v="1464"/>
        <pc:sldMkLst>
          <pc:docMk/>
          <pc:sldMk cId="1042220122" sldId="467"/>
        </pc:sldMkLst>
      </pc:sldChg>
      <pc:sldChg chg="add del">
        <pc:chgData name="Nick Rochlin" userId="4738498f-c4f0-4880-9df3-ec86d190a53e" providerId="ADAL" clId="{04563721-22BF-4494-B9B2-EDE7B2A4393D}" dt="2025-07-09T18:57:56.308" v="1251"/>
        <pc:sldMkLst>
          <pc:docMk/>
          <pc:sldMk cId="1569071625" sldId="467"/>
        </pc:sldMkLst>
      </pc:sldChg>
      <pc:sldChg chg="add del">
        <pc:chgData name="Nick Rochlin" userId="4738498f-c4f0-4880-9df3-ec86d190a53e" providerId="ADAL" clId="{04563721-22BF-4494-B9B2-EDE7B2A4393D}" dt="2025-07-09T19:57:33.723" v="1780" actId="47"/>
        <pc:sldMkLst>
          <pc:docMk/>
          <pc:sldMk cId="980398957" sldId="468"/>
        </pc:sldMkLst>
      </pc:sldChg>
      <pc:sldChg chg="delSp modSp add mod">
        <pc:chgData name="Nick Rochlin" userId="4738498f-c4f0-4880-9df3-ec86d190a53e" providerId="ADAL" clId="{04563721-22BF-4494-B9B2-EDE7B2A4393D}" dt="2025-07-09T19:58:01.830" v="1793" actId="478"/>
        <pc:sldMkLst>
          <pc:docMk/>
          <pc:sldMk cId="3603697057" sldId="468"/>
        </pc:sldMkLst>
      </pc:sldChg>
      <pc:sldChg chg="delSp modSp add mod">
        <pc:chgData name="Nick Rochlin" userId="4738498f-c4f0-4880-9df3-ec86d190a53e" providerId="ADAL" clId="{04563721-22BF-4494-B9B2-EDE7B2A4393D}" dt="2025-07-09T20:11:17.373" v="1845" actId="1076"/>
        <pc:sldMkLst>
          <pc:docMk/>
          <pc:sldMk cId="2119468549" sldId="469"/>
        </pc:sldMkLst>
      </pc:sldChg>
      <pc:sldChg chg="modSp add mod">
        <pc:chgData name="Nick Rochlin" userId="4738498f-c4f0-4880-9df3-ec86d190a53e" providerId="ADAL" clId="{04563721-22BF-4494-B9B2-EDE7B2A4393D}" dt="2025-07-09T22:58:45.082" v="3211" actId="20577"/>
        <pc:sldMkLst>
          <pc:docMk/>
          <pc:sldMk cId="877122615" sldId="470"/>
        </pc:sldMkLst>
      </pc:sldChg>
      <pc:sldChg chg="modSp add mod ord">
        <pc:chgData name="Nick Rochlin" userId="4738498f-c4f0-4880-9df3-ec86d190a53e" providerId="ADAL" clId="{04563721-22BF-4494-B9B2-EDE7B2A4393D}" dt="2025-07-09T22:28:39.346" v="2473" actId="20577"/>
        <pc:sldMkLst>
          <pc:docMk/>
          <pc:sldMk cId="406596193" sldId="471"/>
        </pc:sldMkLst>
      </pc:sldChg>
      <pc:sldChg chg="modSp add mod">
        <pc:chgData name="Nick Rochlin" userId="4738498f-c4f0-4880-9df3-ec86d190a53e" providerId="ADAL" clId="{04563721-22BF-4494-B9B2-EDE7B2A4393D}" dt="2025-07-09T22:53:09.941" v="3070" actId="20577"/>
        <pc:sldMkLst>
          <pc:docMk/>
          <pc:sldMk cId="2257045657" sldId="472"/>
        </pc:sldMkLst>
      </pc:sldChg>
      <pc:sldMasterChg chg="delSldLayout">
        <pc:chgData name="Nick Rochlin" userId="4738498f-c4f0-4880-9df3-ec86d190a53e" providerId="ADAL" clId="{04563721-22BF-4494-B9B2-EDE7B2A4393D}" dt="2025-07-09T17:45:19.685" v="1" actId="47"/>
        <pc:sldMasterMkLst>
          <pc:docMk/>
          <pc:sldMasterMk cId="0" sldId="2147483673"/>
        </pc:sldMasterMkLst>
        <pc:sldLayoutChg chg="del">
          <pc:chgData name="Nick Rochlin" userId="4738498f-c4f0-4880-9df3-ec86d190a53e" providerId="ADAL" clId="{04563721-22BF-4494-B9B2-EDE7B2A4393D}" dt="2025-07-09T17:45:19.685" v="1" actId="47"/>
          <pc:sldLayoutMkLst>
            <pc:docMk/>
            <pc:sldMasterMk cId="0" sldId="2147483673"/>
            <pc:sldLayoutMk cId="0" sldId="2147483650"/>
          </pc:sldLayoutMkLst>
        </pc:sldLayoutChg>
      </pc:sldMasterChg>
    </pc:docChg>
  </pc:docChgLst>
  <pc:docChgLst>
    <pc:chgData name="Nick Rochlin" userId="S::nrochlin@uvic.ca::4738498f-c4f0-4880-9df3-ec86d190a53e" providerId="AD" clId="Web-{A35B3E00-2185-C4B1-D8F0-5AE427BC2EEF}"/>
    <pc:docChg chg="addSld delSld modSld sldOrd">
      <pc:chgData name="Nick Rochlin" userId="S::nrochlin@uvic.ca::4738498f-c4f0-4880-9df3-ec86d190a53e" providerId="AD" clId="Web-{A35B3E00-2185-C4B1-D8F0-5AE427BC2EEF}" dt="2025-07-10T21:04:12.748" v="5857"/>
      <pc:docMkLst>
        <pc:docMk/>
      </pc:docMkLst>
      <pc:sldChg chg="addSp delSp modSp">
        <pc:chgData name="Nick Rochlin" userId="S::nrochlin@uvic.ca::4738498f-c4f0-4880-9df3-ec86d190a53e" providerId="AD" clId="Web-{A35B3E00-2185-C4B1-D8F0-5AE427BC2EEF}" dt="2025-07-10T17:56:19.598" v="3758" actId="1076"/>
        <pc:sldMkLst>
          <pc:docMk/>
          <pc:sldMk cId="0" sldId="256"/>
        </pc:sldMkLst>
        <pc:spChg chg="add mod">
          <ac:chgData name="Nick Rochlin" userId="S::nrochlin@uvic.ca::4738498f-c4f0-4880-9df3-ec86d190a53e" providerId="AD" clId="Web-{A35B3E00-2185-C4B1-D8F0-5AE427BC2EEF}" dt="2025-07-10T16:23:36.082" v="20" actId="1076"/>
          <ac:spMkLst>
            <pc:docMk/>
            <pc:sldMk cId="0" sldId="256"/>
            <ac:spMk id="5" creationId="{4D84BDD6-4D8E-61ED-DCA3-ACA9C840202A}"/>
          </ac:spMkLst>
        </pc:spChg>
        <pc:spChg chg="mod">
          <ac:chgData name="Nick Rochlin" userId="S::nrochlin@uvic.ca::4738498f-c4f0-4880-9df3-ec86d190a53e" providerId="AD" clId="Web-{A35B3E00-2185-C4B1-D8F0-5AE427BC2EEF}" dt="2025-07-10T17:56:19.598" v="3758" actId="1076"/>
          <ac:spMkLst>
            <pc:docMk/>
            <pc:sldMk cId="0" sldId="256"/>
            <ac:spMk id="143" creationId="{00000000-0000-0000-0000-000000000000}"/>
          </ac:spMkLst>
        </pc:spChg>
        <pc:picChg chg="add mod">
          <ac:chgData name="Nick Rochlin" userId="S::nrochlin@uvic.ca::4738498f-c4f0-4880-9df3-ec86d190a53e" providerId="AD" clId="Web-{A35B3E00-2185-C4B1-D8F0-5AE427BC2EEF}" dt="2025-07-10T16:23:21.207" v="16" actId="1076"/>
          <ac:picMkLst>
            <pc:docMk/>
            <pc:sldMk cId="0" sldId="256"/>
            <ac:picMk id="4" creationId="{2E49904E-588D-8DB9-7B54-DD98E3DF0FA6}"/>
          </ac:picMkLst>
        </pc:picChg>
        <pc:cxnChg chg="mod">
          <ac:chgData name="Nick Rochlin" userId="S::nrochlin@uvic.ca::4738498f-c4f0-4880-9df3-ec86d190a53e" providerId="AD" clId="Web-{A35B3E00-2185-C4B1-D8F0-5AE427BC2EEF}" dt="2025-07-10T17:56:05.332" v="3755" actId="1076"/>
          <ac:cxnSpMkLst>
            <pc:docMk/>
            <pc:sldMk cId="0" sldId="256"/>
            <ac:cxnSpMk id="145" creationId="{00000000-0000-0000-0000-000000000000}"/>
          </ac:cxnSpMkLst>
        </pc:cxnChg>
      </pc:sldChg>
      <pc:sldChg chg="addSp delSp modSp">
        <pc:chgData name="Nick Rochlin" userId="S::nrochlin@uvic.ca::4738498f-c4f0-4880-9df3-ec86d190a53e" providerId="AD" clId="Web-{A35B3E00-2185-C4B1-D8F0-5AE427BC2EEF}" dt="2025-07-10T16:33:19.409" v="41" actId="1076"/>
        <pc:sldMkLst>
          <pc:docMk/>
          <pc:sldMk cId="0" sldId="260"/>
        </pc:sldMkLst>
        <pc:spChg chg="mod">
          <ac:chgData name="Nick Rochlin" userId="S::nrochlin@uvic.ca::4738498f-c4f0-4880-9df3-ec86d190a53e" providerId="AD" clId="Web-{A35B3E00-2185-C4B1-D8F0-5AE427BC2EEF}" dt="2025-07-10T16:33:19.409" v="41" actId="1076"/>
          <ac:spMkLst>
            <pc:docMk/>
            <pc:sldMk cId="0" sldId="260"/>
            <ac:spMk id="2" creationId="{D8A85AB5-EB3D-3B4A-1314-FA0F6563717A}"/>
          </ac:spMkLst>
        </pc:spChg>
        <pc:spChg chg="mod">
          <ac:chgData name="Nick Rochlin" userId="S::nrochlin@uvic.ca::4738498f-c4f0-4880-9df3-ec86d190a53e" providerId="AD" clId="Web-{A35B3E00-2185-C4B1-D8F0-5AE427BC2EEF}" dt="2025-07-10T16:24:54.365" v="34" actId="1076"/>
          <ac:spMkLst>
            <pc:docMk/>
            <pc:sldMk cId="0" sldId="260"/>
            <ac:spMk id="195" creationId="{00000000-0000-0000-0000-000000000000}"/>
          </ac:spMkLst>
        </pc:spChg>
        <pc:picChg chg="add mod">
          <ac:chgData name="Nick Rochlin" userId="S::nrochlin@uvic.ca::4738498f-c4f0-4880-9df3-ec86d190a53e" providerId="AD" clId="Web-{A35B3E00-2185-C4B1-D8F0-5AE427BC2EEF}" dt="2025-07-10T16:33:04.424" v="39" actId="1076"/>
          <ac:picMkLst>
            <pc:docMk/>
            <pc:sldMk cId="0" sldId="260"/>
            <ac:picMk id="4" creationId="{049A7627-D4E9-B2BD-CA09-211904938ED6}"/>
          </ac:picMkLst>
        </pc:picChg>
      </pc:sldChg>
      <pc:sldChg chg="del">
        <pc:chgData name="Nick Rochlin" userId="S::nrochlin@uvic.ca::4738498f-c4f0-4880-9df3-ec86d190a53e" providerId="AD" clId="Web-{A35B3E00-2185-C4B1-D8F0-5AE427BC2EEF}" dt="2025-07-10T16:42:45.501" v="701"/>
        <pc:sldMkLst>
          <pc:docMk/>
          <pc:sldMk cId="629885271" sldId="385"/>
        </pc:sldMkLst>
      </pc:sldChg>
      <pc:sldChg chg="modSp">
        <pc:chgData name="Nick Rochlin" userId="S::nrochlin@uvic.ca::4738498f-c4f0-4880-9df3-ec86d190a53e" providerId="AD" clId="Web-{A35B3E00-2185-C4B1-D8F0-5AE427BC2EEF}" dt="2025-07-10T16:23:44.301" v="21" actId="20577"/>
        <pc:sldMkLst>
          <pc:docMk/>
          <pc:sldMk cId="2475410948" sldId="386"/>
        </pc:sldMkLst>
      </pc:sldChg>
      <pc:sldChg chg="addSp delSp modSp">
        <pc:chgData name="Nick Rochlin" userId="S::nrochlin@uvic.ca::4738498f-c4f0-4880-9df3-ec86d190a53e" providerId="AD" clId="Web-{A35B3E00-2185-C4B1-D8F0-5AE427BC2EEF}" dt="2025-07-10T16:35:26.943" v="99"/>
        <pc:sldMkLst>
          <pc:docMk/>
          <pc:sldMk cId="903403223" sldId="394"/>
        </pc:sldMkLst>
        <pc:spChg chg="add mod">
          <ac:chgData name="Nick Rochlin" userId="S::nrochlin@uvic.ca::4738498f-c4f0-4880-9df3-ec86d190a53e" providerId="AD" clId="Web-{A35B3E00-2185-C4B1-D8F0-5AE427BC2EEF}" dt="2025-07-10T16:35:26.943" v="99"/>
          <ac:spMkLst>
            <pc:docMk/>
            <pc:sldMk cId="903403223" sldId="394"/>
            <ac:spMk id="7" creationId="{3CDCA2A2-8531-2BB3-B538-455B72655117}"/>
          </ac:spMkLst>
        </pc:spChg>
        <pc:spChg chg="mod">
          <ac:chgData name="Nick Rochlin" userId="S::nrochlin@uvic.ca::4738498f-c4f0-4880-9df3-ec86d190a53e" providerId="AD" clId="Web-{A35B3E00-2185-C4B1-D8F0-5AE427BC2EEF}" dt="2025-07-10T16:34:11.816" v="47" actId="20577"/>
          <ac:spMkLst>
            <pc:docMk/>
            <pc:sldMk cId="903403223" sldId="394"/>
            <ac:spMk id="158" creationId="{6D7993D0-DAA8-D97F-5EB6-2C8663C2450B}"/>
          </ac:spMkLst>
        </pc:spChg>
        <pc:cxnChg chg="mod">
          <ac:chgData name="Nick Rochlin" userId="S::nrochlin@uvic.ca::4738498f-c4f0-4880-9df3-ec86d190a53e" providerId="AD" clId="Web-{A35B3E00-2185-C4B1-D8F0-5AE427BC2EEF}" dt="2025-07-10T16:34:31.832" v="51" actId="14100"/>
          <ac:cxnSpMkLst>
            <pc:docMk/>
            <pc:sldMk cId="903403223" sldId="394"/>
            <ac:cxnSpMk id="166" creationId="{C6694E67-8621-49E6-D1B3-6FABB5E3613B}"/>
          </ac:cxnSpMkLst>
        </pc:cxnChg>
      </pc:sldChg>
      <pc:sldChg chg="modSp">
        <pc:chgData name="Nick Rochlin" userId="S::nrochlin@uvic.ca::4738498f-c4f0-4880-9df3-ec86d190a53e" providerId="AD" clId="Web-{A35B3E00-2185-C4B1-D8F0-5AE427BC2EEF}" dt="2025-07-10T16:23:47.895" v="22" actId="20577"/>
        <pc:sldMkLst>
          <pc:docMk/>
          <pc:sldMk cId="1155541805" sldId="421"/>
        </pc:sldMkLst>
      </pc:sldChg>
      <pc:sldChg chg="modSp">
        <pc:chgData name="Nick Rochlin" userId="S::nrochlin@uvic.ca::4738498f-c4f0-4880-9df3-ec86d190a53e" providerId="AD" clId="Web-{A35B3E00-2185-C4B1-D8F0-5AE427BC2EEF}" dt="2025-07-10T16:46:15.303" v="885" actId="14100"/>
        <pc:sldMkLst>
          <pc:docMk/>
          <pc:sldMk cId="4149388783" sldId="449"/>
        </pc:sldMkLst>
        <pc:spChg chg="mod">
          <ac:chgData name="Nick Rochlin" userId="S::nrochlin@uvic.ca::4738498f-c4f0-4880-9df3-ec86d190a53e" providerId="AD" clId="Web-{A35B3E00-2185-C4B1-D8F0-5AE427BC2EEF}" dt="2025-07-10T16:45:00.660" v="796" actId="20577"/>
          <ac:spMkLst>
            <pc:docMk/>
            <pc:sldMk cId="4149388783" sldId="449"/>
            <ac:spMk id="158" creationId="{6D7993D0-DAA8-D97F-5EB6-2C8663C2450B}"/>
          </ac:spMkLst>
        </pc:spChg>
        <pc:spChg chg="mod">
          <ac:chgData name="Nick Rochlin" userId="S::nrochlin@uvic.ca::4738498f-c4f0-4880-9df3-ec86d190a53e" providerId="AD" clId="Web-{A35B3E00-2185-C4B1-D8F0-5AE427BC2EEF}" dt="2025-07-10T16:46:15.303" v="885" actId="14100"/>
          <ac:spMkLst>
            <pc:docMk/>
            <pc:sldMk cId="4149388783" sldId="449"/>
            <ac:spMk id="162" creationId="{878CFDAD-2C5B-615D-A3D6-FFAA4FA82C3C}"/>
          </ac:spMkLst>
        </pc:spChg>
      </pc:sldChg>
      <pc:sldChg chg="del">
        <pc:chgData name="Nick Rochlin" userId="S::nrochlin@uvic.ca::4738498f-c4f0-4880-9df3-ec86d190a53e" providerId="AD" clId="Web-{A35B3E00-2185-C4B1-D8F0-5AE427BC2EEF}" dt="2025-07-10T16:42:56.314" v="718"/>
        <pc:sldMkLst>
          <pc:docMk/>
          <pc:sldMk cId="1565436268" sldId="450"/>
        </pc:sldMkLst>
      </pc:sldChg>
      <pc:sldChg chg="del">
        <pc:chgData name="Nick Rochlin" userId="S::nrochlin@uvic.ca::4738498f-c4f0-4880-9df3-ec86d190a53e" providerId="AD" clId="Web-{A35B3E00-2185-C4B1-D8F0-5AE427BC2EEF}" dt="2025-07-10T16:42:55.829" v="717"/>
        <pc:sldMkLst>
          <pc:docMk/>
          <pc:sldMk cId="1387993881" sldId="451"/>
        </pc:sldMkLst>
      </pc:sldChg>
      <pc:sldChg chg="del">
        <pc:chgData name="Nick Rochlin" userId="S::nrochlin@uvic.ca::4738498f-c4f0-4880-9df3-ec86d190a53e" providerId="AD" clId="Web-{A35B3E00-2185-C4B1-D8F0-5AE427BC2EEF}" dt="2025-07-10T16:42:55.376" v="716"/>
        <pc:sldMkLst>
          <pc:docMk/>
          <pc:sldMk cId="843207614" sldId="453"/>
        </pc:sldMkLst>
      </pc:sldChg>
      <pc:sldChg chg="del">
        <pc:chgData name="Nick Rochlin" userId="S::nrochlin@uvic.ca::4738498f-c4f0-4880-9df3-ec86d190a53e" providerId="AD" clId="Web-{A35B3E00-2185-C4B1-D8F0-5AE427BC2EEF}" dt="2025-07-10T16:42:53.423" v="713"/>
        <pc:sldMkLst>
          <pc:docMk/>
          <pc:sldMk cId="2032278509" sldId="457"/>
        </pc:sldMkLst>
      </pc:sldChg>
      <pc:sldChg chg="del">
        <pc:chgData name="Nick Rochlin" userId="S::nrochlin@uvic.ca::4738498f-c4f0-4880-9df3-ec86d190a53e" providerId="AD" clId="Web-{A35B3E00-2185-C4B1-D8F0-5AE427BC2EEF}" dt="2025-07-10T16:42:52.907" v="712"/>
        <pc:sldMkLst>
          <pc:docMk/>
          <pc:sldMk cId="3885404300" sldId="458"/>
        </pc:sldMkLst>
      </pc:sldChg>
      <pc:sldChg chg="del">
        <pc:chgData name="Nick Rochlin" userId="S::nrochlin@uvic.ca::4738498f-c4f0-4880-9df3-ec86d190a53e" providerId="AD" clId="Web-{A35B3E00-2185-C4B1-D8F0-5AE427BC2EEF}" dt="2025-07-10T16:42:54.970" v="715"/>
        <pc:sldMkLst>
          <pc:docMk/>
          <pc:sldMk cId="1210854874" sldId="459"/>
        </pc:sldMkLst>
      </pc:sldChg>
      <pc:sldChg chg="del">
        <pc:chgData name="Nick Rochlin" userId="S::nrochlin@uvic.ca::4738498f-c4f0-4880-9df3-ec86d190a53e" providerId="AD" clId="Web-{A35B3E00-2185-C4B1-D8F0-5AE427BC2EEF}" dt="2025-07-10T16:42:54.610" v="714"/>
        <pc:sldMkLst>
          <pc:docMk/>
          <pc:sldMk cId="341169796" sldId="460"/>
        </pc:sldMkLst>
      </pc:sldChg>
      <pc:sldChg chg="del">
        <pc:chgData name="Nick Rochlin" userId="S::nrochlin@uvic.ca::4738498f-c4f0-4880-9df3-ec86d190a53e" providerId="AD" clId="Web-{A35B3E00-2185-C4B1-D8F0-5AE427BC2EEF}" dt="2025-07-10T16:42:52.720" v="711"/>
        <pc:sldMkLst>
          <pc:docMk/>
          <pc:sldMk cId="3513076551" sldId="461"/>
        </pc:sldMkLst>
      </pc:sldChg>
      <pc:sldChg chg="del">
        <pc:chgData name="Nick Rochlin" userId="S::nrochlin@uvic.ca::4738498f-c4f0-4880-9df3-ec86d190a53e" providerId="AD" clId="Web-{A35B3E00-2185-C4B1-D8F0-5AE427BC2EEF}" dt="2025-07-10T16:42:51.329" v="709"/>
        <pc:sldMkLst>
          <pc:docMk/>
          <pc:sldMk cId="2267751890" sldId="463"/>
        </pc:sldMkLst>
      </pc:sldChg>
      <pc:sldChg chg="del">
        <pc:chgData name="Nick Rochlin" userId="S::nrochlin@uvic.ca::4738498f-c4f0-4880-9df3-ec86d190a53e" providerId="AD" clId="Web-{A35B3E00-2185-C4B1-D8F0-5AE427BC2EEF}" dt="2025-07-10T16:42:50.876" v="708"/>
        <pc:sldMkLst>
          <pc:docMk/>
          <pc:sldMk cId="3981550901" sldId="465"/>
        </pc:sldMkLst>
      </pc:sldChg>
      <pc:sldChg chg="del">
        <pc:chgData name="Nick Rochlin" userId="S::nrochlin@uvic.ca::4738498f-c4f0-4880-9df3-ec86d190a53e" providerId="AD" clId="Web-{A35B3E00-2185-C4B1-D8F0-5AE427BC2EEF}" dt="2025-07-10T16:42:50.407" v="707"/>
        <pc:sldMkLst>
          <pc:docMk/>
          <pc:sldMk cId="1042220122" sldId="467"/>
        </pc:sldMkLst>
      </pc:sldChg>
      <pc:sldChg chg="del">
        <pc:chgData name="Nick Rochlin" userId="S::nrochlin@uvic.ca::4738498f-c4f0-4880-9df3-ec86d190a53e" providerId="AD" clId="Web-{A35B3E00-2185-C4B1-D8F0-5AE427BC2EEF}" dt="2025-07-10T16:42:52.126" v="710"/>
        <pc:sldMkLst>
          <pc:docMk/>
          <pc:sldMk cId="3603697057" sldId="468"/>
        </pc:sldMkLst>
      </pc:sldChg>
      <pc:sldChg chg="del">
        <pc:chgData name="Nick Rochlin" userId="S::nrochlin@uvic.ca::4738498f-c4f0-4880-9df3-ec86d190a53e" providerId="AD" clId="Web-{A35B3E00-2185-C4B1-D8F0-5AE427BC2EEF}" dt="2025-07-10T16:42:49.313" v="706"/>
        <pc:sldMkLst>
          <pc:docMk/>
          <pc:sldMk cId="2119468549" sldId="469"/>
        </pc:sldMkLst>
      </pc:sldChg>
      <pc:sldChg chg="del">
        <pc:chgData name="Nick Rochlin" userId="S::nrochlin@uvic.ca::4738498f-c4f0-4880-9df3-ec86d190a53e" providerId="AD" clId="Web-{A35B3E00-2185-C4B1-D8F0-5AE427BC2EEF}" dt="2025-07-10T16:42:48.485" v="704"/>
        <pc:sldMkLst>
          <pc:docMk/>
          <pc:sldMk cId="877122615" sldId="470"/>
        </pc:sldMkLst>
      </pc:sldChg>
      <pc:sldChg chg="del">
        <pc:chgData name="Nick Rochlin" userId="S::nrochlin@uvic.ca::4738498f-c4f0-4880-9df3-ec86d190a53e" providerId="AD" clId="Web-{A35B3E00-2185-C4B1-D8F0-5AE427BC2EEF}" dt="2025-07-10T16:42:48.907" v="705"/>
        <pc:sldMkLst>
          <pc:docMk/>
          <pc:sldMk cId="406596193" sldId="471"/>
        </pc:sldMkLst>
      </pc:sldChg>
      <pc:sldChg chg="del">
        <pc:chgData name="Nick Rochlin" userId="S::nrochlin@uvic.ca::4738498f-c4f0-4880-9df3-ec86d190a53e" providerId="AD" clId="Web-{A35B3E00-2185-C4B1-D8F0-5AE427BC2EEF}" dt="2025-07-10T16:42:47.423" v="703"/>
        <pc:sldMkLst>
          <pc:docMk/>
          <pc:sldMk cId="3329162248" sldId="473"/>
        </pc:sldMkLst>
      </pc:sldChg>
      <pc:sldChg chg="del">
        <pc:chgData name="Nick Rochlin" userId="S::nrochlin@uvic.ca::4738498f-c4f0-4880-9df3-ec86d190a53e" providerId="AD" clId="Web-{A35B3E00-2185-C4B1-D8F0-5AE427BC2EEF}" dt="2025-07-10T16:42:46.610" v="702"/>
        <pc:sldMkLst>
          <pc:docMk/>
          <pc:sldMk cId="417086888" sldId="474"/>
        </pc:sldMkLst>
      </pc:sldChg>
      <pc:sldChg chg="del">
        <pc:chgData name="Nick Rochlin" userId="S::nrochlin@uvic.ca::4738498f-c4f0-4880-9df3-ec86d190a53e" providerId="AD" clId="Web-{A35B3E00-2185-C4B1-D8F0-5AE427BC2EEF}" dt="2025-07-10T16:42:45.032" v="700"/>
        <pc:sldMkLst>
          <pc:docMk/>
          <pc:sldMk cId="2431537905" sldId="475"/>
        </pc:sldMkLst>
      </pc:sldChg>
      <pc:sldChg chg="new del">
        <pc:chgData name="Nick Rochlin" userId="S::nrochlin@uvic.ca::4738498f-c4f0-4880-9df3-ec86d190a53e" providerId="AD" clId="Web-{A35B3E00-2185-C4B1-D8F0-5AE427BC2EEF}" dt="2025-07-10T16:24:15.677" v="24"/>
        <pc:sldMkLst>
          <pc:docMk/>
          <pc:sldMk cId="1085091562" sldId="476"/>
        </pc:sldMkLst>
      </pc:sldChg>
      <pc:sldChg chg="modSp add replId">
        <pc:chgData name="Nick Rochlin" userId="S::nrochlin@uvic.ca::4738498f-c4f0-4880-9df3-ec86d190a53e" providerId="AD" clId="Web-{A35B3E00-2185-C4B1-D8F0-5AE427BC2EEF}" dt="2025-07-10T16:38:20.463" v="296" actId="20577"/>
        <pc:sldMkLst>
          <pc:docMk/>
          <pc:sldMk cId="3451833602" sldId="476"/>
        </pc:sldMkLst>
        <pc:spChg chg="mod">
          <ac:chgData name="Nick Rochlin" userId="S::nrochlin@uvic.ca::4738498f-c4f0-4880-9df3-ec86d190a53e" providerId="AD" clId="Web-{A35B3E00-2185-C4B1-D8F0-5AE427BC2EEF}" dt="2025-07-10T16:36:24.085" v="129" actId="14100"/>
          <ac:spMkLst>
            <pc:docMk/>
            <pc:sldMk cId="3451833602" sldId="476"/>
            <ac:spMk id="158" creationId="{7E0CDA72-6F99-078D-FBED-E17A4C6BEADC}"/>
          </ac:spMkLst>
        </pc:spChg>
        <pc:spChg chg="mod">
          <ac:chgData name="Nick Rochlin" userId="S::nrochlin@uvic.ca::4738498f-c4f0-4880-9df3-ec86d190a53e" providerId="AD" clId="Web-{A35B3E00-2185-C4B1-D8F0-5AE427BC2EEF}" dt="2025-07-10T16:38:20.463" v="296" actId="20577"/>
          <ac:spMkLst>
            <pc:docMk/>
            <pc:sldMk cId="3451833602" sldId="476"/>
            <ac:spMk id="162" creationId="{006BB18F-72B2-ACC3-78E7-E6AD3471CC41}"/>
          </ac:spMkLst>
        </pc:spChg>
        <pc:cxnChg chg="mod">
          <ac:chgData name="Nick Rochlin" userId="S::nrochlin@uvic.ca::4738498f-c4f0-4880-9df3-ec86d190a53e" providerId="AD" clId="Web-{A35B3E00-2185-C4B1-D8F0-5AE427BC2EEF}" dt="2025-07-10T16:36:27.476" v="130" actId="14100"/>
          <ac:cxnSpMkLst>
            <pc:docMk/>
            <pc:sldMk cId="3451833602" sldId="476"/>
            <ac:cxnSpMk id="166" creationId="{AB6BCD1F-F6C9-16ED-301E-21C7134C6576}"/>
          </ac:cxnSpMkLst>
        </pc:cxnChg>
      </pc:sldChg>
      <pc:sldChg chg="add replId">
        <pc:chgData name="Nick Rochlin" userId="S::nrochlin@uvic.ca::4738498f-c4f0-4880-9df3-ec86d190a53e" providerId="AD" clId="Web-{A35B3E00-2185-C4B1-D8F0-5AE427BC2EEF}" dt="2025-07-10T16:35:24.818" v="98"/>
        <pc:sldMkLst>
          <pc:docMk/>
          <pc:sldMk cId="2774019267" sldId="477"/>
        </pc:sldMkLst>
      </pc:sldChg>
      <pc:sldChg chg="modSp add replId">
        <pc:chgData name="Nick Rochlin" userId="S::nrochlin@uvic.ca::4738498f-c4f0-4880-9df3-ec86d190a53e" providerId="AD" clId="Web-{A35B3E00-2185-C4B1-D8F0-5AE427BC2EEF}" dt="2025-07-10T16:41:11.030" v="546" actId="20577"/>
        <pc:sldMkLst>
          <pc:docMk/>
          <pc:sldMk cId="3998446995" sldId="478"/>
        </pc:sldMkLst>
        <pc:spChg chg="mod">
          <ac:chgData name="Nick Rochlin" userId="S::nrochlin@uvic.ca::4738498f-c4f0-4880-9df3-ec86d190a53e" providerId="AD" clId="Web-{A35B3E00-2185-C4B1-D8F0-5AE427BC2EEF}" dt="2025-07-10T16:39:15.714" v="306" actId="20577"/>
          <ac:spMkLst>
            <pc:docMk/>
            <pc:sldMk cId="3998446995" sldId="478"/>
            <ac:spMk id="158" creationId="{BABAB1F7-1638-E52D-CB3A-4A8B42DB2C98}"/>
          </ac:spMkLst>
        </pc:spChg>
        <pc:spChg chg="mod">
          <ac:chgData name="Nick Rochlin" userId="S::nrochlin@uvic.ca::4738498f-c4f0-4880-9df3-ec86d190a53e" providerId="AD" clId="Web-{A35B3E00-2185-C4B1-D8F0-5AE427BC2EEF}" dt="2025-07-10T16:41:11.030" v="546" actId="20577"/>
          <ac:spMkLst>
            <pc:docMk/>
            <pc:sldMk cId="3998446995" sldId="478"/>
            <ac:spMk id="162" creationId="{C40ABAFF-10FC-95C0-636A-74F4B20A7A38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6:42:33.094" v="698" actId="20577"/>
        <pc:sldMkLst>
          <pc:docMk/>
          <pc:sldMk cId="426551963" sldId="479"/>
        </pc:sldMkLst>
        <pc:spChg chg="mod">
          <ac:chgData name="Nick Rochlin" userId="S::nrochlin@uvic.ca::4738498f-c4f0-4880-9df3-ec86d190a53e" providerId="AD" clId="Web-{A35B3E00-2185-C4B1-D8F0-5AE427BC2EEF}" dt="2025-07-10T16:42:33.094" v="698" actId="20577"/>
          <ac:spMkLst>
            <pc:docMk/>
            <pc:sldMk cId="426551963" sldId="479"/>
            <ac:spMk id="162" creationId="{19A3CDFF-0E7B-7602-95E7-E46BCAA8334B}"/>
          </ac:spMkLst>
        </pc:spChg>
      </pc:sldChg>
      <pc:sldChg chg="add del replId">
        <pc:chgData name="Nick Rochlin" userId="S::nrochlin@uvic.ca::4738498f-c4f0-4880-9df3-ec86d190a53e" providerId="AD" clId="Web-{A35B3E00-2185-C4B1-D8F0-5AE427BC2EEF}" dt="2025-07-10T16:41:22.514" v="548"/>
        <pc:sldMkLst>
          <pc:docMk/>
          <pc:sldMk cId="3338548685" sldId="479"/>
        </pc:sldMkLst>
      </pc:sldChg>
      <pc:sldChg chg="addSp delSp modSp add replId">
        <pc:chgData name="Nick Rochlin" userId="S::nrochlin@uvic.ca::4738498f-c4f0-4880-9df3-ec86d190a53e" providerId="AD" clId="Web-{A35B3E00-2185-C4B1-D8F0-5AE427BC2EEF}" dt="2025-07-10T16:44:16.128" v="761" actId="20577"/>
        <pc:sldMkLst>
          <pc:docMk/>
          <pc:sldMk cId="1808414894" sldId="480"/>
        </pc:sldMkLst>
        <pc:spChg chg="mod">
          <ac:chgData name="Nick Rochlin" userId="S::nrochlin@uvic.ca::4738498f-c4f0-4880-9df3-ec86d190a53e" providerId="AD" clId="Web-{A35B3E00-2185-C4B1-D8F0-5AE427BC2EEF}" dt="2025-07-10T16:44:16.128" v="761" actId="20577"/>
          <ac:spMkLst>
            <pc:docMk/>
            <pc:sldMk cId="1808414894" sldId="480"/>
            <ac:spMk id="2" creationId="{9476B52F-9BD7-4EE6-36B5-1B05E9C58CF4}"/>
          </ac:spMkLst>
        </pc:spChg>
        <pc:spChg chg="mod">
          <ac:chgData name="Nick Rochlin" userId="S::nrochlin@uvic.ca::4738498f-c4f0-4880-9df3-ec86d190a53e" providerId="AD" clId="Web-{A35B3E00-2185-C4B1-D8F0-5AE427BC2EEF}" dt="2025-07-10T16:43:50.580" v="757" actId="20577"/>
          <ac:spMkLst>
            <pc:docMk/>
            <pc:sldMk cId="1808414894" sldId="480"/>
            <ac:spMk id="195" creationId="{1B21917E-3F78-E130-8577-F60FC0BE5F96}"/>
          </ac:spMkLst>
        </pc:spChg>
        <pc:picChg chg="add mod">
          <ac:chgData name="Nick Rochlin" userId="S::nrochlin@uvic.ca::4738498f-c4f0-4880-9df3-ec86d190a53e" providerId="AD" clId="Web-{A35B3E00-2185-C4B1-D8F0-5AE427BC2EEF}" dt="2025-07-10T16:43:58.721" v="760" actId="1076"/>
          <ac:picMkLst>
            <pc:docMk/>
            <pc:sldMk cId="1808414894" sldId="480"/>
            <ac:picMk id="3" creationId="{F52D195C-F124-90A9-C5E2-76470C385895}"/>
          </ac:picMkLst>
        </pc:picChg>
      </pc:sldChg>
      <pc:sldChg chg="modSp add replId">
        <pc:chgData name="Nick Rochlin" userId="S::nrochlin@uvic.ca::4738498f-c4f0-4880-9df3-ec86d190a53e" providerId="AD" clId="Web-{A35B3E00-2185-C4B1-D8F0-5AE427BC2EEF}" dt="2025-07-10T16:48:46.588" v="1067" actId="20577"/>
        <pc:sldMkLst>
          <pc:docMk/>
          <pc:sldMk cId="54387580" sldId="481"/>
        </pc:sldMkLst>
        <pc:spChg chg="mod">
          <ac:chgData name="Nick Rochlin" userId="S::nrochlin@uvic.ca::4738498f-c4f0-4880-9df3-ec86d190a53e" providerId="AD" clId="Web-{A35B3E00-2185-C4B1-D8F0-5AE427BC2EEF}" dt="2025-07-10T16:48:46.588" v="1067" actId="20577"/>
          <ac:spMkLst>
            <pc:docMk/>
            <pc:sldMk cId="54387580" sldId="481"/>
            <ac:spMk id="162" creationId="{DE66FD99-3D7C-4D9F-ACD6-C6B26CE9ACE8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6:55:01.675" v="1395" actId="20577"/>
        <pc:sldMkLst>
          <pc:docMk/>
          <pc:sldMk cId="718329349" sldId="482"/>
        </pc:sldMkLst>
        <pc:spChg chg="mod">
          <ac:chgData name="Nick Rochlin" userId="S::nrochlin@uvic.ca::4738498f-c4f0-4880-9df3-ec86d190a53e" providerId="AD" clId="Web-{A35B3E00-2185-C4B1-D8F0-5AE427BC2EEF}" dt="2025-07-10T16:49:13.151" v="1074" actId="20577"/>
          <ac:spMkLst>
            <pc:docMk/>
            <pc:sldMk cId="718329349" sldId="482"/>
            <ac:spMk id="158" creationId="{AB15C829-6C7A-DF00-B50A-597BB2926788}"/>
          </ac:spMkLst>
        </pc:spChg>
        <pc:spChg chg="mod">
          <ac:chgData name="Nick Rochlin" userId="S::nrochlin@uvic.ca::4738498f-c4f0-4880-9df3-ec86d190a53e" providerId="AD" clId="Web-{A35B3E00-2185-C4B1-D8F0-5AE427BC2EEF}" dt="2025-07-10T16:55:01.675" v="1395" actId="20577"/>
          <ac:spMkLst>
            <pc:docMk/>
            <pc:sldMk cId="718329349" sldId="482"/>
            <ac:spMk id="162" creationId="{47900F9E-A5F9-7FF5-F609-375DED74E4F4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6:56:24.255" v="1596" actId="20577"/>
        <pc:sldMkLst>
          <pc:docMk/>
          <pc:sldMk cId="3486163562" sldId="483"/>
        </pc:sldMkLst>
        <pc:spChg chg="mod">
          <ac:chgData name="Nick Rochlin" userId="S::nrochlin@uvic.ca::4738498f-c4f0-4880-9df3-ec86d190a53e" providerId="AD" clId="Web-{A35B3E00-2185-C4B1-D8F0-5AE427BC2EEF}" dt="2025-07-10T16:56:24.255" v="1596" actId="20577"/>
          <ac:spMkLst>
            <pc:docMk/>
            <pc:sldMk cId="3486163562" sldId="483"/>
            <ac:spMk id="162" creationId="{7612514F-343B-B84B-C751-D1857BEACA73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6:57:46.382" v="1807" actId="20577"/>
        <pc:sldMkLst>
          <pc:docMk/>
          <pc:sldMk cId="2216100622" sldId="484"/>
        </pc:sldMkLst>
        <pc:spChg chg="mod">
          <ac:chgData name="Nick Rochlin" userId="S::nrochlin@uvic.ca::4738498f-c4f0-4880-9df3-ec86d190a53e" providerId="AD" clId="Web-{A35B3E00-2185-C4B1-D8F0-5AE427BC2EEF}" dt="2025-07-10T16:56:35.240" v="1608" actId="20577"/>
          <ac:spMkLst>
            <pc:docMk/>
            <pc:sldMk cId="2216100622" sldId="484"/>
            <ac:spMk id="158" creationId="{8FC0F1CC-069F-0141-160E-CF6ED7129902}"/>
          </ac:spMkLst>
        </pc:spChg>
        <pc:spChg chg="mod">
          <ac:chgData name="Nick Rochlin" userId="S::nrochlin@uvic.ca::4738498f-c4f0-4880-9df3-ec86d190a53e" providerId="AD" clId="Web-{A35B3E00-2185-C4B1-D8F0-5AE427BC2EEF}" dt="2025-07-10T16:57:46.382" v="1807" actId="20577"/>
          <ac:spMkLst>
            <pc:docMk/>
            <pc:sldMk cId="2216100622" sldId="484"/>
            <ac:spMk id="162" creationId="{2902A495-94E3-C8D2-723F-F8A60D75A714}"/>
          </ac:spMkLst>
        </pc:spChg>
      </pc:sldChg>
      <pc:sldChg chg="addSp delSp modSp add del replId">
        <pc:chgData name="Nick Rochlin" userId="S::nrochlin@uvic.ca::4738498f-c4f0-4880-9df3-ec86d190a53e" providerId="AD" clId="Web-{A35B3E00-2185-C4B1-D8F0-5AE427BC2EEF}" dt="2025-07-10T17:00:06.745" v="1863"/>
        <pc:sldMkLst>
          <pc:docMk/>
          <pc:sldMk cId="138056232" sldId="485"/>
        </pc:sldMkLst>
      </pc:sldChg>
      <pc:sldChg chg="addSp delSp modSp add replId">
        <pc:chgData name="Nick Rochlin" userId="S::nrochlin@uvic.ca::4738498f-c4f0-4880-9df3-ec86d190a53e" providerId="AD" clId="Web-{A35B3E00-2185-C4B1-D8F0-5AE427BC2EEF}" dt="2025-07-10T17:00:04.292" v="1862"/>
        <pc:sldMkLst>
          <pc:docMk/>
          <pc:sldMk cId="1375355997" sldId="486"/>
        </pc:sldMkLst>
        <pc:spChg chg="mod">
          <ac:chgData name="Nick Rochlin" userId="S::nrochlin@uvic.ca::4738498f-c4f0-4880-9df3-ec86d190a53e" providerId="AD" clId="Web-{A35B3E00-2185-C4B1-D8F0-5AE427BC2EEF}" dt="2025-07-10T16:59:39.432" v="1858" actId="20577"/>
          <ac:spMkLst>
            <pc:docMk/>
            <pc:sldMk cId="1375355997" sldId="486"/>
            <ac:spMk id="158" creationId="{C015169A-7BF5-F64F-838C-A21AC4B54370}"/>
          </ac:spMkLst>
        </pc:spChg>
        <pc:graphicFrameChg chg="add mod">
          <ac:chgData name="Nick Rochlin" userId="S::nrochlin@uvic.ca::4738498f-c4f0-4880-9df3-ec86d190a53e" providerId="AD" clId="Web-{A35B3E00-2185-C4B1-D8F0-5AE427BC2EEF}" dt="2025-07-10T16:59:57.651" v="1861" actId="1076"/>
          <ac:graphicFrameMkLst>
            <pc:docMk/>
            <pc:sldMk cId="1375355997" sldId="486"/>
            <ac:graphicFrameMk id="5" creationId="{89252E9E-997F-F4D0-2DA8-F52E630A5559}"/>
          </ac:graphicFrameMkLst>
        </pc:graphicFrameChg>
      </pc:sldChg>
      <pc:sldChg chg="addSp delSp modSp add replId">
        <pc:chgData name="Nick Rochlin" userId="S::nrochlin@uvic.ca::4738498f-c4f0-4880-9df3-ec86d190a53e" providerId="AD" clId="Web-{A35B3E00-2185-C4B1-D8F0-5AE427BC2EEF}" dt="2025-07-10T17:00:56.402" v="1886" actId="20577"/>
        <pc:sldMkLst>
          <pc:docMk/>
          <pc:sldMk cId="2616724251" sldId="487"/>
        </pc:sldMkLst>
        <pc:spChg chg="mod">
          <ac:chgData name="Nick Rochlin" userId="S::nrochlin@uvic.ca::4738498f-c4f0-4880-9df3-ec86d190a53e" providerId="AD" clId="Web-{A35B3E00-2185-C4B1-D8F0-5AE427BC2EEF}" dt="2025-07-10T17:00:56.402" v="1886" actId="20577"/>
          <ac:spMkLst>
            <pc:docMk/>
            <pc:sldMk cId="2616724251" sldId="487"/>
            <ac:spMk id="2" creationId="{1CD8880E-158C-2780-2AEA-029470365792}"/>
          </ac:spMkLst>
        </pc:spChg>
        <pc:spChg chg="mod">
          <ac:chgData name="Nick Rochlin" userId="S::nrochlin@uvic.ca::4738498f-c4f0-4880-9df3-ec86d190a53e" providerId="AD" clId="Web-{A35B3E00-2185-C4B1-D8F0-5AE427BC2EEF}" dt="2025-07-10T17:00:35.168" v="1882" actId="1076"/>
          <ac:spMkLst>
            <pc:docMk/>
            <pc:sldMk cId="2616724251" sldId="487"/>
            <ac:spMk id="195" creationId="{2D0B618D-EAC6-D981-BF17-0095DC3C505F}"/>
          </ac:spMkLst>
        </pc:spChg>
        <pc:picChg chg="add mod">
          <ac:chgData name="Nick Rochlin" userId="S::nrochlin@uvic.ca::4738498f-c4f0-4880-9df3-ec86d190a53e" providerId="AD" clId="Web-{A35B3E00-2185-C4B1-D8F0-5AE427BC2EEF}" dt="2025-07-10T17:00:41.996" v="1885" actId="1076"/>
          <ac:picMkLst>
            <pc:docMk/>
            <pc:sldMk cId="2616724251" sldId="487"/>
            <ac:picMk id="4" creationId="{6EF6DB29-C25C-B3BE-0481-DA83BA7E1570}"/>
          </ac:picMkLst>
        </pc:picChg>
      </pc:sldChg>
      <pc:sldChg chg="modSp add replId">
        <pc:chgData name="Nick Rochlin" userId="S::nrochlin@uvic.ca::4738498f-c4f0-4880-9df3-ec86d190a53e" providerId="AD" clId="Web-{A35B3E00-2185-C4B1-D8F0-5AE427BC2EEF}" dt="2025-07-10T17:02:46.968" v="2063" actId="20577"/>
        <pc:sldMkLst>
          <pc:docMk/>
          <pc:sldMk cId="3399144286" sldId="488"/>
        </pc:sldMkLst>
        <pc:spChg chg="mod">
          <ac:chgData name="Nick Rochlin" userId="S::nrochlin@uvic.ca::4738498f-c4f0-4880-9df3-ec86d190a53e" providerId="AD" clId="Web-{A35B3E00-2185-C4B1-D8F0-5AE427BC2EEF}" dt="2025-07-10T17:01:44.091" v="1913" actId="20577"/>
          <ac:spMkLst>
            <pc:docMk/>
            <pc:sldMk cId="3399144286" sldId="488"/>
            <ac:spMk id="158" creationId="{759D29B7-A163-D88B-8CB2-8ED0F87F776C}"/>
          </ac:spMkLst>
        </pc:spChg>
        <pc:spChg chg="mod">
          <ac:chgData name="Nick Rochlin" userId="S::nrochlin@uvic.ca::4738498f-c4f0-4880-9df3-ec86d190a53e" providerId="AD" clId="Web-{A35B3E00-2185-C4B1-D8F0-5AE427BC2EEF}" dt="2025-07-10T17:02:46.968" v="2063" actId="20577"/>
          <ac:spMkLst>
            <pc:docMk/>
            <pc:sldMk cId="3399144286" sldId="488"/>
            <ac:spMk id="162" creationId="{9400DD1B-F6B2-C900-8E2C-CB67A6C43D0E}"/>
          </ac:spMkLst>
        </pc:spChg>
        <pc:cxnChg chg="mod">
          <ac:chgData name="Nick Rochlin" userId="S::nrochlin@uvic.ca::4738498f-c4f0-4880-9df3-ec86d190a53e" providerId="AD" clId="Web-{A35B3E00-2185-C4B1-D8F0-5AE427BC2EEF}" dt="2025-07-10T17:01:47.888" v="1914" actId="14100"/>
          <ac:cxnSpMkLst>
            <pc:docMk/>
            <pc:sldMk cId="3399144286" sldId="488"/>
            <ac:cxnSpMk id="166" creationId="{DF61C553-30E8-56DC-9965-64EB3F4B57A1}"/>
          </ac:cxnSpMkLst>
        </pc:cxnChg>
      </pc:sldChg>
      <pc:sldChg chg="modSp add replId">
        <pc:chgData name="Nick Rochlin" userId="S::nrochlin@uvic.ca::4738498f-c4f0-4880-9df3-ec86d190a53e" providerId="AD" clId="Web-{A35B3E00-2185-C4B1-D8F0-5AE427BC2EEF}" dt="2025-07-10T17:13:46.203" v="2546" actId="20577"/>
        <pc:sldMkLst>
          <pc:docMk/>
          <pc:sldMk cId="3996324298" sldId="489"/>
        </pc:sldMkLst>
        <pc:spChg chg="mod">
          <ac:chgData name="Nick Rochlin" userId="S::nrochlin@uvic.ca::4738498f-c4f0-4880-9df3-ec86d190a53e" providerId="AD" clId="Web-{A35B3E00-2185-C4B1-D8F0-5AE427BC2EEF}" dt="2025-07-10T17:11:51.340" v="2370" actId="20577"/>
          <ac:spMkLst>
            <pc:docMk/>
            <pc:sldMk cId="3996324298" sldId="489"/>
            <ac:spMk id="158" creationId="{C16B7E38-02E2-EAB0-C195-312F56A5FA5E}"/>
          </ac:spMkLst>
        </pc:spChg>
        <pc:spChg chg="mod">
          <ac:chgData name="Nick Rochlin" userId="S::nrochlin@uvic.ca::4738498f-c4f0-4880-9df3-ec86d190a53e" providerId="AD" clId="Web-{A35B3E00-2185-C4B1-D8F0-5AE427BC2EEF}" dt="2025-07-10T17:13:46.203" v="2546" actId="20577"/>
          <ac:spMkLst>
            <pc:docMk/>
            <pc:sldMk cId="3996324298" sldId="489"/>
            <ac:spMk id="162" creationId="{A4A30B66-52EC-DA9A-7D1B-0575A4DA9105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7:16:36.707" v="2887" actId="20577"/>
        <pc:sldMkLst>
          <pc:docMk/>
          <pc:sldMk cId="2013532438" sldId="490"/>
        </pc:sldMkLst>
        <pc:spChg chg="mod">
          <ac:chgData name="Nick Rochlin" userId="S::nrochlin@uvic.ca::4738498f-c4f0-4880-9df3-ec86d190a53e" providerId="AD" clId="Web-{A35B3E00-2185-C4B1-D8F0-5AE427BC2EEF}" dt="2025-07-10T17:13:55.672" v="2554" actId="20577"/>
          <ac:spMkLst>
            <pc:docMk/>
            <pc:sldMk cId="2013532438" sldId="490"/>
            <ac:spMk id="158" creationId="{260D4621-EE19-CCF1-C500-C3004C0141E2}"/>
          </ac:spMkLst>
        </pc:spChg>
        <pc:spChg chg="mod">
          <ac:chgData name="Nick Rochlin" userId="S::nrochlin@uvic.ca::4738498f-c4f0-4880-9df3-ec86d190a53e" providerId="AD" clId="Web-{A35B3E00-2185-C4B1-D8F0-5AE427BC2EEF}" dt="2025-07-10T17:16:36.707" v="2887" actId="20577"/>
          <ac:spMkLst>
            <pc:docMk/>
            <pc:sldMk cId="2013532438" sldId="490"/>
            <ac:spMk id="162" creationId="{58FBCDD7-B516-33FA-2ACB-2915A385B9D8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7:19:12.961" v="3108" actId="20577"/>
        <pc:sldMkLst>
          <pc:docMk/>
          <pc:sldMk cId="3573130137" sldId="491"/>
        </pc:sldMkLst>
        <pc:spChg chg="mod">
          <ac:chgData name="Nick Rochlin" userId="S::nrochlin@uvic.ca::4738498f-c4f0-4880-9df3-ec86d190a53e" providerId="AD" clId="Web-{A35B3E00-2185-C4B1-D8F0-5AE427BC2EEF}" dt="2025-07-10T17:17:00.848" v="2902" actId="20577"/>
          <ac:spMkLst>
            <pc:docMk/>
            <pc:sldMk cId="3573130137" sldId="491"/>
            <ac:spMk id="158" creationId="{E1B8CB3F-3A2F-CF98-995C-7EBB260BBA2A}"/>
          </ac:spMkLst>
        </pc:spChg>
        <pc:spChg chg="mod">
          <ac:chgData name="Nick Rochlin" userId="S::nrochlin@uvic.ca::4738498f-c4f0-4880-9df3-ec86d190a53e" providerId="AD" clId="Web-{A35B3E00-2185-C4B1-D8F0-5AE427BC2EEF}" dt="2025-07-10T17:19:12.961" v="3108" actId="20577"/>
          <ac:spMkLst>
            <pc:docMk/>
            <pc:sldMk cId="3573130137" sldId="491"/>
            <ac:spMk id="162" creationId="{1EA18DEE-4CB6-F90B-BA2C-0FEAF5F56300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7:20:15.806" v="3225" actId="20577"/>
        <pc:sldMkLst>
          <pc:docMk/>
          <pc:sldMk cId="4070438370" sldId="492"/>
        </pc:sldMkLst>
      </pc:sldChg>
      <pc:sldChg chg="add replId">
        <pc:chgData name="Nick Rochlin" userId="S::nrochlin@uvic.ca::4738498f-c4f0-4880-9df3-ec86d190a53e" providerId="AD" clId="Web-{A35B3E00-2185-C4B1-D8F0-5AE427BC2EEF}" dt="2025-07-10T17:20:22.228" v="3226"/>
        <pc:sldMkLst>
          <pc:docMk/>
          <pc:sldMk cId="3960360456" sldId="493"/>
        </pc:sldMkLst>
      </pc:sldChg>
      <pc:sldChg chg="modSp add replId">
        <pc:chgData name="Nick Rochlin" userId="S::nrochlin@uvic.ca::4738498f-c4f0-4880-9df3-ec86d190a53e" providerId="AD" clId="Web-{A35B3E00-2185-C4B1-D8F0-5AE427BC2EEF}" dt="2025-07-10T17:27:46.036" v="3600" actId="20577"/>
        <pc:sldMkLst>
          <pc:docMk/>
          <pc:sldMk cId="3531081968" sldId="494"/>
        </pc:sldMkLst>
        <pc:spChg chg="mod">
          <ac:chgData name="Nick Rochlin" userId="S::nrochlin@uvic.ca::4738498f-c4f0-4880-9df3-ec86d190a53e" providerId="AD" clId="Web-{A35B3E00-2185-C4B1-D8F0-5AE427BC2EEF}" dt="2025-07-10T17:25:12.344" v="3228" actId="20577"/>
          <ac:spMkLst>
            <pc:docMk/>
            <pc:sldMk cId="3531081968" sldId="494"/>
            <ac:spMk id="158" creationId="{E22BC7B5-E679-05A4-9894-84E7F9A235C8}"/>
          </ac:spMkLst>
        </pc:spChg>
        <pc:spChg chg="mod">
          <ac:chgData name="Nick Rochlin" userId="S::nrochlin@uvic.ca::4738498f-c4f0-4880-9df3-ec86d190a53e" providerId="AD" clId="Web-{A35B3E00-2185-C4B1-D8F0-5AE427BC2EEF}" dt="2025-07-10T17:27:46.036" v="3600" actId="20577"/>
          <ac:spMkLst>
            <pc:docMk/>
            <pc:sldMk cId="3531081968" sldId="494"/>
            <ac:spMk id="162" creationId="{D163AF6B-9C33-A8BC-C2FE-CEB386C44781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7:32:05.511" v="3735" actId="20577"/>
        <pc:sldMkLst>
          <pc:docMk/>
          <pc:sldMk cId="3556073277" sldId="495"/>
        </pc:sldMkLst>
        <pc:spChg chg="mod">
          <ac:chgData name="Nick Rochlin" userId="S::nrochlin@uvic.ca::4738498f-c4f0-4880-9df3-ec86d190a53e" providerId="AD" clId="Web-{A35B3E00-2185-C4B1-D8F0-5AE427BC2EEF}" dt="2025-07-10T17:32:05.511" v="3735" actId="20577"/>
          <ac:spMkLst>
            <pc:docMk/>
            <pc:sldMk cId="3556073277" sldId="495"/>
            <ac:spMk id="162" creationId="{CB5AFD04-BA60-243D-DDB2-F570D25DA02B}"/>
          </ac:spMkLst>
        </pc:spChg>
      </pc:sldChg>
      <pc:sldChg chg="delSp modSp add ord replId">
        <pc:chgData name="Nick Rochlin" userId="S::nrochlin@uvic.ca::4738498f-c4f0-4880-9df3-ec86d190a53e" providerId="AD" clId="Web-{A35B3E00-2185-C4B1-D8F0-5AE427BC2EEF}" dt="2025-07-10T18:10:52.630" v="3773"/>
        <pc:sldMkLst>
          <pc:docMk/>
          <pc:sldMk cId="2241493319" sldId="496"/>
        </pc:sldMkLst>
        <pc:spChg chg="mod">
          <ac:chgData name="Nick Rochlin" userId="S::nrochlin@uvic.ca::4738498f-c4f0-4880-9df3-ec86d190a53e" providerId="AD" clId="Web-{A35B3E00-2185-C4B1-D8F0-5AE427BC2EEF}" dt="2025-07-10T18:10:49.036" v="3771" actId="20577"/>
          <ac:spMkLst>
            <pc:docMk/>
            <pc:sldMk cId="2241493319" sldId="496"/>
            <ac:spMk id="195" creationId="{EF871D76-FF75-468D-22A2-425292D26B8B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8:16:50.027" v="3916" actId="20577"/>
        <pc:sldMkLst>
          <pc:docMk/>
          <pc:sldMk cId="1155730660" sldId="497"/>
        </pc:sldMkLst>
        <pc:spChg chg="mod">
          <ac:chgData name="Nick Rochlin" userId="S::nrochlin@uvic.ca::4738498f-c4f0-4880-9df3-ec86d190a53e" providerId="AD" clId="Web-{A35B3E00-2185-C4B1-D8F0-5AE427BC2EEF}" dt="2025-07-10T18:14:27.743" v="3785" actId="20577"/>
          <ac:spMkLst>
            <pc:docMk/>
            <pc:sldMk cId="1155730660" sldId="497"/>
            <ac:spMk id="158" creationId="{094BEDF3-5B68-8EE5-646D-B0CA33696FF2}"/>
          </ac:spMkLst>
        </pc:spChg>
        <pc:spChg chg="mod">
          <ac:chgData name="Nick Rochlin" userId="S::nrochlin@uvic.ca::4738498f-c4f0-4880-9df3-ec86d190a53e" providerId="AD" clId="Web-{A35B3E00-2185-C4B1-D8F0-5AE427BC2EEF}" dt="2025-07-10T18:16:50.027" v="3916" actId="20577"/>
          <ac:spMkLst>
            <pc:docMk/>
            <pc:sldMk cId="1155730660" sldId="497"/>
            <ac:spMk id="162" creationId="{B2B94977-2685-6122-CF8F-EEBEE77E75A7}"/>
          </ac:spMkLst>
        </pc:spChg>
      </pc:sldChg>
      <pc:sldChg chg="addSp delSp modSp add ord replId">
        <pc:chgData name="Nick Rochlin" userId="S::nrochlin@uvic.ca::4738498f-c4f0-4880-9df3-ec86d190a53e" providerId="AD" clId="Web-{A35B3E00-2185-C4B1-D8F0-5AE427BC2EEF}" dt="2025-07-10T18:31:58.607" v="3928"/>
        <pc:sldMkLst>
          <pc:docMk/>
          <pc:sldMk cId="610322551" sldId="498"/>
        </pc:sldMkLst>
        <pc:spChg chg="add mod">
          <ac:chgData name="Nick Rochlin" userId="S::nrochlin@uvic.ca::4738498f-c4f0-4880-9df3-ec86d190a53e" providerId="AD" clId="Web-{A35B3E00-2185-C4B1-D8F0-5AE427BC2EEF}" dt="2025-07-10T18:17:02.215" v="3918"/>
          <ac:spMkLst>
            <pc:docMk/>
            <pc:sldMk cId="610322551" sldId="498"/>
            <ac:spMk id="3" creationId="{6E6F987C-CEF3-B790-3529-89F6652B7FEC}"/>
          </ac:spMkLst>
        </pc:spChg>
      </pc:sldChg>
      <pc:sldChg chg="addSp delSp modSp add replId">
        <pc:chgData name="Nick Rochlin" userId="S::nrochlin@uvic.ca::4738498f-c4f0-4880-9df3-ec86d190a53e" providerId="AD" clId="Web-{A35B3E00-2185-C4B1-D8F0-5AE427BC2EEF}" dt="2025-07-10T18:17:37.200" v="3926" actId="1076"/>
        <pc:sldMkLst>
          <pc:docMk/>
          <pc:sldMk cId="3826474542" sldId="499"/>
        </pc:sldMkLst>
        <pc:spChg chg="add mod">
          <ac:chgData name="Nick Rochlin" userId="S::nrochlin@uvic.ca::4738498f-c4f0-4880-9df3-ec86d190a53e" providerId="AD" clId="Web-{A35B3E00-2185-C4B1-D8F0-5AE427BC2EEF}" dt="2025-07-10T18:17:37.200" v="3926" actId="1076"/>
          <ac:spMkLst>
            <pc:docMk/>
            <pc:sldMk cId="3826474542" sldId="499"/>
            <ac:spMk id="5" creationId="{17083C89-5B6E-D5DC-9E9F-13EB5C25A2AC}"/>
          </ac:spMkLst>
        </pc:spChg>
        <pc:picChg chg="add mod">
          <ac:chgData name="Nick Rochlin" userId="S::nrochlin@uvic.ca::4738498f-c4f0-4880-9df3-ec86d190a53e" providerId="AD" clId="Web-{A35B3E00-2185-C4B1-D8F0-5AE427BC2EEF}" dt="2025-07-10T18:17:24.153" v="3924" actId="1076"/>
          <ac:picMkLst>
            <pc:docMk/>
            <pc:sldMk cId="3826474542" sldId="499"/>
            <ac:picMk id="4" creationId="{C7509514-ED7D-EBB7-CB8F-FE86037A9B96}"/>
          </ac:picMkLst>
        </pc:picChg>
      </pc:sldChg>
      <pc:sldChg chg="addSp delSp modSp add replId">
        <pc:chgData name="Nick Rochlin" userId="S::nrochlin@uvic.ca::4738498f-c4f0-4880-9df3-ec86d190a53e" providerId="AD" clId="Web-{A35B3E00-2185-C4B1-D8F0-5AE427BC2EEF}" dt="2025-07-10T18:32:37.904" v="3958" actId="1076"/>
        <pc:sldMkLst>
          <pc:docMk/>
          <pc:sldMk cId="976549021" sldId="500"/>
        </pc:sldMkLst>
        <pc:spChg chg="add mod">
          <ac:chgData name="Nick Rochlin" userId="S::nrochlin@uvic.ca::4738498f-c4f0-4880-9df3-ec86d190a53e" providerId="AD" clId="Web-{A35B3E00-2185-C4B1-D8F0-5AE427BC2EEF}" dt="2025-07-10T18:32:37.904" v="3958" actId="1076"/>
          <ac:spMkLst>
            <pc:docMk/>
            <pc:sldMk cId="976549021" sldId="500"/>
            <ac:spMk id="5" creationId="{00C47866-D22F-538E-2986-B98DB809AEEF}"/>
          </ac:spMkLst>
        </pc:spChg>
        <pc:spChg chg="mod">
          <ac:chgData name="Nick Rochlin" userId="S::nrochlin@uvic.ca::4738498f-c4f0-4880-9df3-ec86d190a53e" providerId="AD" clId="Web-{A35B3E00-2185-C4B1-D8F0-5AE427BC2EEF}" dt="2025-07-10T18:32:14.060" v="3952" actId="20577"/>
          <ac:spMkLst>
            <pc:docMk/>
            <pc:sldMk cId="976549021" sldId="500"/>
            <ac:spMk id="158" creationId="{334E9BD7-01C0-32F5-C524-42A3B917A490}"/>
          </ac:spMkLst>
        </pc:spChg>
        <pc:picChg chg="add mod">
          <ac:chgData name="Nick Rochlin" userId="S::nrochlin@uvic.ca::4738498f-c4f0-4880-9df3-ec86d190a53e" providerId="AD" clId="Web-{A35B3E00-2185-C4B1-D8F0-5AE427BC2EEF}" dt="2025-07-10T18:32:28.295" v="3956" actId="1076"/>
          <ac:picMkLst>
            <pc:docMk/>
            <pc:sldMk cId="976549021" sldId="500"/>
            <ac:picMk id="4" creationId="{AE8665EF-EFB0-6EC1-2A5F-B8DE11B2A0E6}"/>
          </ac:picMkLst>
        </pc:picChg>
      </pc:sldChg>
      <pc:sldChg chg="addSp modSp add replId">
        <pc:chgData name="Nick Rochlin" userId="S::nrochlin@uvic.ca::4738498f-c4f0-4880-9df3-ec86d190a53e" providerId="AD" clId="Web-{A35B3E00-2185-C4B1-D8F0-5AE427BC2EEF}" dt="2025-07-10T18:36:04.908" v="4045" actId="1076"/>
        <pc:sldMkLst>
          <pc:docMk/>
          <pc:sldMk cId="3036777845" sldId="501"/>
        </pc:sldMkLst>
        <pc:spChg chg="add mod">
          <ac:chgData name="Nick Rochlin" userId="S::nrochlin@uvic.ca::4738498f-c4f0-4880-9df3-ec86d190a53e" providerId="AD" clId="Web-{A35B3E00-2185-C4B1-D8F0-5AE427BC2EEF}" dt="2025-07-10T18:36:04.908" v="4045" actId="1076"/>
          <ac:spMkLst>
            <pc:docMk/>
            <pc:sldMk cId="3036777845" sldId="501"/>
            <ac:spMk id="3" creationId="{18BBE5AE-3269-7ABA-3CB7-6102646E669C}"/>
          </ac:spMkLst>
        </pc:spChg>
        <pc:spChg chg="mod">
          <ac:chgData name="Nick Rochlin" userId="S::nrochlin@uvic.ca::4738498f-c4f0-4880-9df3-ec86d190a53e" providerId="AD" clId="Web-{A35B3E00-2185-C4B1-D8F0-5AE427BC2EEF}" dt="2025-07-10T18:34:41.094" v="3979" actId="20577"/>
          <ac:spMkLst>
            <pc:docMk/>
            <pc:sldMk cId="3036777845" sldId="501"/>
            <ac:spMk id="158" creationId="{612B1816-E187-F700-5271-EF120AC21E3F}"/>
          </ac:spMkLst>
        </pc:spChg>
        <pc:spChg chg="mod">
          <ac:chgData name="Nick Rochlin" userId="S::nrochlin@uvic.ca::4738498f-c4f0-4880-9df3-ec86d190a53e" providerId="AD" clId="Web-{A35B3E00-2185-C4B1-D8F0-5AE427BC2EEF}" dt="2025-07-10T18:35:42.674" v="4038" actId="20577"/>
          <ac:spMkLst>
            <pc:docMk/>
            <pc:sldMk cId="3036777845" sldId="501"/>
            <ac:spMk id="162" creationId="{9023010F-4BB2-F349-3CDA-77328B8C9A31}"/>
          </ac:spMkLst>
        </pc:spChg>
        <pc:picChg chg="add mod">
          <ac:chgData name="Nick Rochlin" userId="S::nrochlin@uvic.ca::4738498f-c4f0-4880-9df3-ec86d190a53e" providerId="AD" clId="Web-{A35B3E00-2185-C4B1-D8F0-5AE427BC2EEF}" dt="2025-07-10T18:35:55.783" v="4043" actId="1076"/>
          <ac:picMkLst>
            <pc:docMk/>
            <pc:sldMk cId="3036777845" sldId="501"/>
            <ac:picMk id="2" creationId="{EA424F05-E4E2-47C2-129D-608F2B5EA04C}"/>
          </ac:picMkLst>
        </pc:picChg>
      </pc:sldChg>
      <pc:sldChg chg="delSp add del ord replId">
        <pc:chgData name="Nick Rochlin" userId="S::nrochlin@uvic.ca::4738498f-c4f0-4880-9df3-ec86d190a53e" providerId="AD" clId="Web-{A35B3E00-2185-C4B1-D8F0-5AE427BC2EEF}" dt="2025-07-10T18:39:48.741" v="4065"/>
        <pc:sldMkLst>
          <pc:docMk/>
          <pc:sldMk cId="4068644807" sldId="502"/>
        </pc:sldMkLst>
      </pc:sldChg>
      <pc:sldChg chg="addSp delSp modSp add replId">
        <pc:chgData name="Nick Rochlin" userId="S::nrochlin@uvic.ca::4738498f-c4f0-4880-9df3-ec86d190a53e" providerId="AD" clId="Web-{A35B3E00-2185-C4B1-D8F0-5AE427BC2EEF}" dt="2025-07-10T18:39:41.303" v="4063" actId="20577"/>
        <pc:sldMkLst>
          <pc:docMk/>
          <pc:sldMk cId="755606608" sldId="503"/>
        </pc:sldMkLst>
        <pc:spChg chg="mod">
          <ac:chgData name="Nick Rochlin" userId="S::nrochlin@uvic.ca::4738498f-c4f0-4880-9df3-ec86d190a53e" providerId="AD" clId="Web-{A35B3E00-2185-C4B1-D8F0-5AE427BC2EEF}" dt="2025-07-10T18:39:41.303" v="4063" actId="20577"/>
          <ac:spMkLst>
            <pc:docMk/>
            <pc:sldMk cId="755606608" sldId="503"/>
            <ac:spMk id="3" creationId="{E1066BD5-B7FC-64E7-FDA2-ACEA6C655A20}"/>
          </ac:spMkLst>
        </pc:spChg>
        <pc:picChg chg="add mod">
          <ac:chgData name="Nick Rochlin" userId="S::nrochlin@uvic.ca::4738498f-c4f0-4880-9df3-ec86d190a53e" providerId="AD" clId="Web-{A35B3E00-2185-C4B1-D8F0-5AE427BC2EEF}" dt="2025-07-10T18:39:24.021" v="4062" actId="14100"/>
          <ac:picMkLst>
            <pc:docMk/>
            <pc:sldMk cId="755606608" sldId="503"/>
            <ac:picMk id="8" creationId="{934B269C-A0C1-29A8-808B-8AE43AC202E4}"/>
          </ac:picMkLst>
        </pc:picChg>
      </pc:sldChg>
      <pc:sldChg chg="modSp add replId">
        <pc:chgData name="Nick Rochlin" userId="S::nrochlin@uvic.ca::4738498f-c4f0-4880-9df3-ec86d190a53e" providerId="AD" clId="Web-{A35B3E00-2185-C4B1-D8F0-5AE427BC2EEF}" dt="2025-07-10T20:07:32.001" v="4466" actId="20577"/>
        <pc:sldMkLst>
          <pc:docMk/>
          <pc:sldMk cId="4083748385" sldId="504"/>
        </pc:sldMkLst>
        <pc:spChg chg="mod">
          <ac:chgData name="Nick Rochlin" userId="S::nrochlin@uvic.ca::4738498f-c4f0-4880-9df3-ec86d190a53e" providerId="AD" clId="Web-{A35B3E00-2185-C4B1-D8F0-5AE427BC2EEF}" dt="2025-07-10T18:44:29.855" v="4073" actId="20577"/>
          <ac:spMkLst>
            <pc:docMk/>
            <pc:sldMk cId="4083748385" sldId="504"/>
            <ac:spMk id="158" creationId="{BD04DBAD-D398-25AE-DBA2-455A4CA83D8B}"/>
          </ac:spMkLst>
        </pc:spChg>
        <pc:spChg chg="mod">
          <ac:chgData name="Nick Rochlin" userId="S::nrochlin@uvic.ca::4738498f-c4f0-4880-9df3-ec86d190a53e" providerId="AD" clId="Web-{A35B3E00-2185-C4B1-D8F0-5AE427BC2EEF}" dt="2025-07-10T20:07:32.001" v="4466" actId="20577"/>
          <ac:spMkLst>
            <pc:docMk/>
            <pc:sldMk cId="4083748385" sldId="504"/>
            <ac:spMk id="162" creationId="{609DB78D-6681-7CE7-E15D-3409F8C45805}"/>
          </ac:spMkLst>
        </pc:spChg>
      </pc:sldChg>
      <pc:sldChg chg="addSp delSp modSp add replId">
        <pc:chgData name="Nick Rochlin" userId="S::nrochlin@uvic.ca::4738498f-c4f0-4880-9df3-ec86d190a53e" providerId="AD" clId="Web-{A35B3E00-2185-C4B1-D8F0-5AE427BC2EEF}" dt="2025-07-10T20:27:42.828" v="4818" actId="20577"/>
        <pc:sldMkLst>
          <pc:docMk/>
          <pc:sldMk cId="1157264217" sldId="505"/>
        </pc:sldMkLst>
        <pc:spChg chg="mod">
          <ac:chgData name="Nick Rochlin" userId="S::nrochlin@uvic.ca::4738498f-c4f0-4880-9df3-ec86d190a53e" providerId="AD" clId="Web-{A35B3E00-2185-C4B1-D8F0-5AE427BC2EEF}" dt="2025-07-10T20:27:42.828" v="4818" actId="20577"/>
          <ac:spMkLst>
            <pc:docMk/>
            <pc:sldMk cId="1157264217" sldId="505"/>
            <ac:spMk id="2" creationId="{DAD0F044-AC6D-A04E-85CA-97E681F10D21}"/>
          </ac:spMkLst>
        </pc:spChg>
        <pc:spChg chg="mod">
          <ac:chgData name="Nick Rochlin" userId="S::nrochlin@uvic.ca::4738498f-c4f0-4880-9df3-ec86d190a53e" providerId="AD" clId="Web-{A35B3E00-2185-C4B1-D8F0-5AE427BC2EEF}" dt="2025-07-10T20:10:34.974" v="4496" actId="1076"/>
          <ac:spMkLst>
            <pc:docMk/>
            <pc:sldMk cId="1157264217" sldId="505"/>
            <ac:spMk id="195" creationId="{C1350649-46F4-2D64-0281-7167AC299985}"/>
          </ac:spMkLst>
        </pc:spChg>
        <pc:picChg chg="add mod">
          <ac:chgData name="Nick Rochlin" userId="S::nrochlin@uvic.ca::4738498f-c4f0-4880-9df3-ec86d190a53e" providerId="AD" clId="Web-{A35B3E00-2185-C4B1-D8F0-5AE427BC2EEF}" dt="2025-07-10T20:27:28.405" v="4817" actId="1076"/>
          <ac:picMkLst>
            <pc:docMk/>
            <pc:sldMk cId="1157264217" sldId="505"/>
            <ac:picMk id="3" creationId="{431F7B1E-2F6D-0EA0-D77A-A80893148A15}"/>
          </ac:picMkLst>
        </pc:picChg>
      </pc:sldChg>
      <pc:sldChg chg="modSp add replId">
        <pc:chgData name="Nick Rochlin" userId="S::nrochlin@uvic.ca::4738498f-c4f0-4880-9df3-ec86d190a53e" providerId="AD" clId="Web-{A35B3E00-2185-C4B1-D8F0-5AE427BC2EEF}" dt="2025-07-10T20:20:37.411" v="4578" actId="20577"/>
        <pc:sldMkLst>
          <pc:docMk/>
          <pc:sldMk cId="4104753627" sldId="506"/>
        </pc:sldMkLst>
        <pc:spChg chg="mod">
          <ac:chgData name="Nick Rochlin" userId="S::nrochlin@uvic.ca::4738498f-c4f0-4880-9df3-ec86d190a53e" providerId="AD" clId="Web-{A35B3E00-2185-C4B1-D8F0-5AE427BC2EEF}" dt="2025-07-10T20:19:39.034" v="4513" actId="20577"/>
          <ac:spMkLst>
            <pc:docMk/>
            <pc:sldMk cId="4104753627" sldId="506"/>
            <ac:spMk id="158" creationId="{D49165B8-8B8C-1D60-6485-2E7273FE1BE5}"/>
          </ac:spMkLst>
        </pc:spChg>
        <pc:spChg chg="mod">
          <ac:chgData name="Nick Rochlin" userId="S::nrochlin@uvic.ca::4738498f-c4f0-4880-9df3-ec86d190a53e" providerId="AD" clId="Web-{A35B3E00-2185-C4B1-D8F0-5AE427BC2EEF}" dt="2025-07-10T20:20:37.411" v="4578" actId="20577"/>
          <ac:spMkLst>
            <pc:docMk/>
            <pc:sldMk cId="4104753627" sldId="506"/>
            <ac:spMk id="162" creationId="{A42E0A95-3563-F141-A247-B4177B14B4ED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20:25:06.480" v="4810" actId="20577"/>
        <pc:sldMkLst>
          <pc:docMk/>
          <pc:sldMk cId="4262654192" sldId="507"/>
        </pc:sldMkLst>
        <pc:spChg chg="mod">
          <ac:chgData name="Nick Rochlin" userId="S::nrochlin@uvic.ca::4738498f-c4f0-4880-9df3-ec86d190a53e" providerId="AD" clId="Web-{A35B3E00-2185-C4B1-D8F0-5AE427BC2EEF}" dt="2025-07-10T20:21:36.147" v="4607" actId="20577"/>
          <ac:spMkLst>
            <pc:docMk/>
            <pc:sldMk cId="4262654192" sldId="507"/>
            <ac:spMk id="158" creationId="{BB80CED3-980B-19A3-7D70-7A5ECFF13FDB}"/>
          </ac:spMkLst>
        </pc:spChg>
        <pc:cxnChg chg="mod">
          <ac:chgData name="Nick Rochlin" userId="S::nrochlin@uvic.ca::4738498f-c4f0-4880-9df3-ec86d190a53e" providerId="AD" clId="Web-{A35B3E00-2185-C4B1-D8F0-5AE427BC2EEF}" dt="2025-07-10T20:20:44.848" v="4580"/>
          <ac:cxnSpMkLst>
            <pc:docMk/>
            <pc:sldMk cId="4262654192" sldId="507"/>
            <ac:cxnSpMk id="166" creationId="{FAE811B0-7678-AE8F-B437-1DCBE59D4061}"/>
          </ac:cxnSpMkLst>
        </pc:cxnChg>
      </pc:sldChg>
      <pc:sldChg chg="add del">
        <pc:chgData name="Nick Rochlin" userId="S::nrochlin@uvic.ca::4738498f-c4f0-4880-9df3-ec86d190a53e" providerId="AD" clId="Web-{A35B3E00-2185-C4B1-D8F0-5AE427BC2EEF}" dt="2025-07-10T20:27:18.890" v="4813"/>
        <pc:sldMkLst>
          <pc:docMk/>
          <pc:sldMk cId="160044117" sldId="508"/>
        </pc:sldMkLst>
      </pc:sldChg>
      <pc:sldChg chg="addSp delSp modSp add replId">
        <pc:chgData name="Nick Rochlin" userId="S::nrochlin@uvic.ca::4738498f-c4f0-4880-9df3-ec86d190a53e" providerId="AD" clId="Web-{A35B3E00-2185-C4B1-D8F0-5AE427BC2EEF}" dt="2025-07-10T20:28:40.735" v="4848" actId="1076"/>
        <pc:sldMkLst>
          <pc:docMk/>
          <pc:sldMk cId="2881004191" sldId="508"/>
        </pc:sldMkLst>
        <pc:spChg chg="mod">
          <ac:chgData name="Nick Rochlin" userId="S::nrochlin@uvic.ca::4738498f-c4f0-4880-9df3-ec86d190a53e" providerId="AD" clId="Web-{A35B3E00-2185-C4B1-D8F0-5AE427BC2EEF}" dt="2025-07-10T20:28:20.813" v="4844" actId="20577"/>
          <ac:spMkLst>
            <pc:docMk/>
            <pc:sldMk cId="2881004191" sldId="508"/>
            <ac:spMk id="158" creationId="{C41972AA-949B-3559-E233-6ED0F2C9FD1B}"/>
          </ac:spMkLst>
        </pc:spChg>
        <pc:picChg chg="add mod">
          <ac:chgData name="Nick Rochlin" userId="S::nrochlin@uvic.ca::4738498f-c4f0-4880-9df3-ec86d190a53e" providerId="AD" clId="Web-{A35B3E00-2185-C4B1-D8F0-5AE427BC2EEF}" dt="2025-07-10T20:28:40.735" v="4848" actId="1076"/>
          <ac:picMkLst>
            <pc:docMk/>
            <pc:sldMk cId="2881004191" sldId="508"/>
            <ac:picMk id="4" creationId="{7F76159D-A5D2-9F83-97D0-A955C97E20C9}"/>
          </ac:picMkLst>
        </pc:picChg>
      </pc:sldChg>
      <pc:sldChg chg="addSp delSp modSp add replId">
        <pc:chgData name="Nick Rochlin" userId="S::nrochlin@uvic.ca::4738498f-c4f0-4880-9df3-ec86d190a53e" providerId="AD" clId="Web-{A35B3E00-2185-C4B1-D8F0-5AE427BC2EEF}" dt="2025-07-10T20:29:11.736" v="4857" actId="1076"/>
        <pc:sldMkLst>
          <pc:docMk/>
          <pc:sldMk cId="4220869121" sldId="509"/>
        </pc:sldMkLst>
        <pc:picChg chg="add mod">
          <ac:chgData name="Nick Rochlin" userId="S::nrochlin@uvic.ca::4738498f-c4f0-4880-9df3-ec86d190a53e" providerId="AD" clId="Web-{A35B3E00-2185-C4B1-D8F0-5AE427BC2EEF}" dt="2025-07-10T20:29:11.736" v="4857" actId="1076"/>
          <ac:picMkLst>
            <pc:docMk/>
            <pc:sldMk cId="4220869121" sldId="509"/>
            <ac:picMk id="2" creationId="{E3497AEC-719F-663F-76CE-3D054ED805B3}"/>
          </ac:picMkLst>
        </pc:picChg>
      </pc:sldChg>
      <pc:sldChg chg="modSp add replId">
        <pc:chgData name="Nick Rochlin" userId="S::nrochlin@uvic.ca::4738498f-c4f0-4880-9df3-ec86d190a53e" providerId="AD" clId="Web-{A35B3E00-2185-C4B1-D8F0-5AE427BC2EEF}" dt="2025-07-10T20:35:04.933" v="5068" actId="20577"/>
        <pc:sldMkLst>
          <pc:docMk/>
          <pc:sldMk cId="285520568" sldId="510"/>
        </pc:sldMkLst>
        <pc:spChg chg="mod">
          <ac:chgData name="Nick Rochlin" userId="S::nrochlin@uvic.ca::4738498f-c4f0-4880-9df3-ec86d190a53e" providerId="AD" clId="Web-{A35B3E00-2185-C4B1-D8F0-5AE427BC2EEF}" dt="2025-07-10T20:32:21.475" v="4877" actId="20577"/>
          <ac:spMkLst>
            <pc:docMk/>
            <pc:sldMk cId="285520568" sldId="510"/>
            <ac:spMk id="158" creationId="{640117CC-DFBB-8A5F-BC4F-39A1DE55FC8F}"/>
          </ac:spMkLst>
        </pc:spChg>
        <pc:spChg chg="mod">
          <ac:chgData name="Nick Rochlin" userId="S::nrochlin@uvic.ca::4738498f-c4f0-4880-9df3-ec86d190a53e" providerId="AD" clId="Web-{A35B3E00-2185-C4B1-D8F0-5AE427BC2EEF}" dt="2025-07-10T20:35:04.933" v="5068" actId="20577"/>
          <ac:spMkLst>
            <pc:docMk/>
            <pc:sldMk cId="285520568" sldId="510"/>
            <ac:spMk id="162" creationId="{B41FD112-E465-AF89-D53C-DF055D59C832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20:36:31.779" v="5325" actId="20577"/>
        <pc:sldMkLst>
          <pc:docMk/>
          <pc:sldMk cId="681617870" sldId="511"/>
        </pc:sldMkLst>
        <pc:spChg chg="mod">
          <ac:chgData name="Nick Rochlin" userId="S::nrochlin@uvic.ca::4738498f-c4f0-4880-9df3-ec86d190a53e" providerId="AD" clId="Web-{A35B3E00-2185-C4B1-D8F0-5AE427BC2EEF}" dt="2025-07-10T20:34:58.995" v="5065" actId="20577"/>
          <ac:spMkLst>
            <pc:docMk/>
            <pc:sldMk cId="681617870" sldId="511"/>
            <ac:spMk id="158" creationId="{4A30EFDE-AE8E-9BE0-2B7E-09D4824A0918}"/>
          </ac:spMkLst>
        </pc:spChg>
        <pc:spChg chg="mod">
          <ac:chgData name="Nick Rochlin" userId="S::nrochlin@uvic.ca::4738498f-c4f0-4880-9df3-ec86d190a53e" providerId="AD" clId="Web-{A35B3E00-2185-C4B1-D8F0-5AE427BC2EEF}" dt="2025-07-10T20:36:31.779" v="5325" actId="20577"/>
          <ac:spMkLst>
            <pc:docMk/>
            <pc:sldMk cId="681617870" sldId="511"/>
            <ac:spMk id="162" creationId="{44E1CEFF-8D31-3A70-A87E-6B1CE8BB8F2F}"/>
          </ac:spMkLst>
        </pc:spChg>
      </pc:sldChg>
      <pc:sldChg chg="add del replId">
        <pc:chgData name="Nick Rochlin" userId="S::nrochlin@uvic.ca::4738498f-c4f0-4880-9df3-ec86d190a53e" providerId="AD" clId="Web-{A35B3E00-2185-C4B1-D8F0-5AE427BC2EEF}" dt="2025-07-10T20:34:48.417" v="5054"/>
        <pc:sldMkLst>
          <pc:docMk/>
          <pc:sldMk cId="4156029636" sldId="511"/>
        </pc:sldMkLst>
      </pc:sldChg>
      <pc:sldChg chg="modSp add replId">
        <pc:chgData name="Nick Rochlin" userId="S::nrochlin@uvic.ca::4738498f-c4f0-4880-9df3-ec86d190a53e" providerId="AD" clId="Web-{A35B3E00-2185-C4B1-D8F0-5AE427BC2EEF}" dt="2025-07-10T20:40:41.738" v="5469" actId="20577"/>
        <pc:sldMkLst>
          <pc:docMk/>
          <pc:sldMk cId="711183476" sldId="512"/>
        </pc:sldMkLst>
        <pc:spChg chg="mod">
          <ac:chgData name="Nick Rochlin" userId="S::nrochlin@uvic.ca::4738498f-c4f0-4880-9df3-ec86d190a53e" providerId="AD" clId="Web-{A35B3E00-2185-C4B1-D8F0-5AE427BC2EEF}" dt="2025-07-10T20:40:00.846" v="5328" actId="20577"/>
          <ac:spMkLst>
            <pc:docMk/>
            <pc:sldMk cId="711183476" sldId="512"/>
            <ac:spMk id="158" creationId="{90DB3DD6-02EC-90C2-DF52-449723DAF484}"/>
          </ac:spMkLst>
        </pc:spChg>
        <pc:spChg chg="mod">
          <ac:chgData name="Nick Rochlin" userId="S::nrochlin@uvic.ca::4738498f-c4f0-4880-9df3-ec86d190a53e" providerId="AD" clId="Web-{A35B3E00-2185-C4B1-D8F0-5AE427BC2EEF}" dt="2025-07-10T20:40:41.738" v="5469" actId="20577"/>
          <ac:spMkLst>
            <pc:docMk/>
            <pc:sldMk cId="711183476" sldId="512"/>
            <ac:spMk id="162" creationId="{EA2DD3DD-81CF-ADC1-931B-951DE2582E05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20:44:02.556" v="5627" actId="20577"/>
        <pc:sldMkLst>
          <pc:docMk/>
          <pc:sldMk cId="2693461511" sldId="513"/>
        </pc:sldMkLst>
        <pc:spChg chg="mod">
          <ac:chgData name="Nick Rochlin" userId="S::nrochlin@uvic.ca::4738498f-c4f0-4880-9df3-ec86d190a53e" providerId="AD" clId="Web-{A35B3E00-2185-C4B1-D8F0-5AE427BC2EEF}" dt="2025-07-10T20:44:02.556" v="5627" actId="20577"/>
          <ac:spMkLst>
            <pc:docMk/>
            <pc:sldMk cId="2693461511" sldId="513"/>
            <ac:spMk id="162" creationId="{EB2A9693-AED4-D6A9-7D26-3BCE402EC6CB}"/>
          </ac:spMkLst>
        </pc:spChg>
      </pc:sldChg>
      <pc:sldChg chg="add del replId">
        <pc:chgData name="Nick Rochlin" userId="S::nrochlin@uvic.ca::4738498f-c4f0-4880-9df3-ec86d190a53e" providerId="AD" clId="Web-{A35B3E00-2185-C4B1-D8F0-5AE427BC2EEF}" dt="2025-07-10T20:44:23.072" v="5629"/>
        <pc:sldMkLst>
          <pc:docMk/>
          <pc:sldMk cId="1726465899" sldId="514"/>
        </pc:sldMkLst>
      </pc:sldChg>
      <pc:sldChg chg="delSp modSp add replId">
        <pc:chgData name="Nick Rochlin" userId="S::nrochlin@uvic.ca::4738498f-c4f0-4880-9df3-ec86d190a53e" providerId="AD" clId="Web-{A35B3E00-2185-C4B1-D8F0-5AE427BC2EEF}" dt="2025-07-10T20:45:07.417" v="5645"/>
        <pc:sldMkLst>
          <pc:docMk/>
          <pc:sldMk cId="3537116997" sldId="514"/>
        </pc:sldMkLst>
        <pc:spChg chg="mod">
          <ac:chgData name="Nick Rochlin" userId="S::nrochlin@uvic.ca::4738498f-c4f0-4880-9df3-ec86d190a53e" providerId="AD" clId="Web-{A35B3E00-2185-C4B1-D8F0-5AE427BC2EEF}" dt="2025-07-10T20:44:37.666" v="5644" actId="1076"/>
          <ac:spMkLst>
            <pc:docMk/>
            <pc:sldMk cId="3537116997" sldId="514"/>
            <ac:spMk id="195" creationId="{D0557AD8-3DDD-D159-18FA-80FD41D839E1}"/>
          </ac:spMkLst>
        </pc:spChg>
      </pc:sldChg>
      <pc:sldChg chg="addSp delSp modSp add replId">
        <pc:chgData name="Nick Rochlin" userId="S::nrochlin@uvic.ca::4738498f-c4f0-4880-9df3-ec86d190a53e" providerId="AD" clId="Web-{A35B3E00-2185-C4B1-D8F0-5AE427BC2EEF}" dt="2025-07-10T20:47:07.779" v="5813" actId="20577"/>
        <pc:sldMkLst>
          <pc:docMk/>
          <pc:sldMk cId="1445435713" sldId="515"/>
        </pc:sldMkLst>
        <pc:spChg chg="mod">
          <ac:chgData name="Nick Rochlin" userId="S::nrochlin@uvic.ca::4738498f-c4f0-4880-9df3-ec86d190a53e" providerId="AD" clId="Web-{A35B3E00-2185-C4B1-D8F0-5AE427BC2EEF}" dt="2025-07-10T20:45:20.120" v="5648" actId="20577"/>
          <ac:spMkLst>
            <pc:docMk/>
            <pc:sldMk cId="1445435713" sldId="515"/>
            <ac:spMk id="158" creationId="{54F2BEBD-9BAC-35D2-AB29-3BBA92914078}"/>
          </ac:spMkLst>
        </pc:spChg>
        <pc:spChg chg="add del mod">
          <ac:chgData name="Nick Rochlin" userId="S::nrochlin@uvic.ca::4738498f-c4f0-4880-9df3-ec86d190a53e" providerId="AD" clId="Web-{A35B3E00-2185-C4B1-D8F0-5AE427BC2EEF}" dt="2025-07-10T20:47:07.779" v="5813" actId="20577"/>
          <ac:spMkLst>
            <pc:docMk/>
            <pc:sldMk cId="1445435713" sldId="515"/>
            <ac:spMk id="162" creationId="{DCB1EF04-37A1-D576-626E-92FDE408B47B}"/>
          </ac:spMkLst>
        </pc:spChg>
      </pc:sldChg>
      <pc:sldChg chg="addSp delSp modSp add replId">
        <pc:chgData name="Nick Rochlin" userId="S::nrochlin@uvic.ca::4738498f-c4f0-4880-9df3-ec86d190a53e" providerId="AD" clId="Web-{A35B3E00-2185-C4B1-D8F0-5AE427BC2EEF}" dt="2025-07-10T20:47:53.077" v="5854" actId="1076"/>
        <pc:sldMkLst>
          <pc:docMk/>
          <pc:sldMk cId="298268721" sldId="516"/>
        </pc:sldMkLst>
        <pc:spChg chg="add mod">
          <ac:chgData name="Nick Rochlin" userId="S::nrochlin@uvic.ca::4738498f-c4f0-4880-9df3-ec86d190a53e" providerId="AD" clId="Web-{A35B3E00-2185-C4B1-D8F0-5AE427BC2EEF}" dt="2025-07-10T20:47:53.077" v="5854" actId="1076"/>
          <ac:spMkLst>
            <pc:docMk/>
            <pc:sldMk cId="298268721" sldId="516"/>
            <ac:spMk id="5" creationId="{58023507-DCE6-7529-A145-9863D2D1AD78}"/>
          </ac:spMkLst>
        </pc:spChg>
        <pc:spChg chg="mod">
          <ac:chgData name="Nick Rochlin" userId="S::nrochlin@uvic.ca::4738498f-c4f0-4880-9df3-ec86d190a53e" providerId="AD" clId="Web-{A35B3E00-2185-C4B1-D8F0-5AE427BC2EEF}" dt="2025-07-10T20:47:28.249" v="5846" actId="20577"/>
          <ac:spMkLst>
            <pc:docMk/>
            <pc:sldMk cId="298268721" sldId="516"/>
            <ac:spMk id="158" creationId="{D26BEC0B-D12F-C6DD-BB24-EABE3EF2DD43}"/>
          </ac:spMkLst>
        </pc:spChg>
        <pc:picChg chg="add mod">
          <ac:chgData name="Nick Rochlin" userId="S::nrochlin@uvic.ca::4738498f-c4f0-4880-9df3-ec86d190a53e" providerId="AD" clId="Web-{A35B3E00-2185-C4B1-D8F0-5AE427BC2EEF}" dt="2025-07-10T20:47:45.124" v="5852" actId="1076"/>
          <ac:picMkLst>
            <pc:docMk/>
            <pc:sldMk cId="298268721" sldId="516"/>
            <ac:picMk id="4" creationId="{883C7DA5-45E6-77CE-0EE0-841E2A078FB4}"/>
          </ac:picMkLst>
        </pc:picChg>
      </pc:sldChg>
      <pc:sldChg chg="addSp delSp modSp add replId">
        <pc:chgData name="Nick Rochlin" userId="S::nrochlin@uvic.ca::4738498f-c4f0-4880-9df3-ec86d190a53e" providerId="AD" clId="Web-{A35B3E00-2185-C4B1-D8F0-5AE427BC2EEF}" dt="2025-07-10T21:04:12.748" v="5857"/>
        <pc:sldMkLst>
          <pc:docMk/>
          <pc:sldMk cId="1606987151" sldId="517"/>
        </pc:sldMkLst>
        <pc:spChg chg="add mod">
          <ac:chgData name="Nick Rochlin" userId="S::nrochlin@uvic.ca::4738498f-c4f0-4880-9df3-ec86d190a53e" providerId="AD" clId="Web-{A35B3E00-2185-C4B1-D8F0-5AE427BC2EEF}" dt="2025-07-10T21:04:12.748" v="5857"/>
          <ac:spMkLst>
            <pc:docMk/>
            <pc:sldMk cId="1606987151" sldId="517"/>
            <ac:spMk id="3" creationId="{4489E184-7050-8447-772D-76096E134D12}"/>
          </ac:spMkLst>
        </pc:spChg>
        <pc:spChg chg="mod">
          <ac:chgData name="Nick Rochlin" userId="S::nrochlin@uvic.ca::4738498f-c4f0-4880-9df3-ec86d190a53e" providerId="AD" clId="Web-{A35B3E00-2185-C4B1-D8F0-5AE427BC2EEF}" dt="2025-07-10T21:04:12.373" v="5856" actId="20577"/>
          <ac:spMkLst>
            <pc:docMk/>
            <pc:sldMk cId="1606987151" sldId="517"/>
            <ac:spMk id="158" creationId="{09BE95E4-3422-D5F6-C2A5-7549B6E29619}"/>
          </ac:spMkLst>
        </pc:spChg>
      </pc:sldChg>
    </pc:docChg>
  </pc:docChgLst>
  <pc:docChgLst>
    <pc:chgData name="Nick Rochlin" userId="S::nrochlin@uvic.ca::4738498f-c4f0-4880-9df3-ec86d190a53e" providerId="AD" clId="Web-{8E2FF13D-84BA-6503-7D43-0DD03723A564}"/>
    <pc:docChg chg="addSld delSld modSld">
      <pc:chgData name="Nick Rochlin" userId="S::nrochlin@uvic.ca::4738498f-c4f0-4880-9df3-ec86d190a53e" providerId="AD" clId="Web-{8E2FF13D-84BA-6503-7D43-0DD03723A564}" dt="2025-08-01T16:15:41.240" v="151"/>
      <pc:docMkLst>
        <pc:docMk/>
      </pc:docMkLst>
      <pc:sldChg chg="del">
        <pc:chgData name="Nick Rochlin" userId="S::nrochlin@uvic.ca::4738498f-c4f0-4880-9df3-ec86d190a53e" providerId="AD" clId="Web-{8E2FF13D-84BA-6503-7D43-0DD03723A564}" dt="2025-08-01T15:53:54.028" v="0"/>
        <pc:sldMkLst>
          <pc:docMk/>
          <pc:sldMk cId="2475410948" sldId="386"/>
        </pc:sldMkLst>
      </pc:sldChg>
      <pc:sldChg chg="del">
        <pc:chgData name="Nick Rochlin" userId="S::nrochlin@uvic.ca::4738498f-c4f0-4880-9df3-ec86d190a53e" providerId="AD" clId="Web-{8E2FF13D-84BA-6503-7D43-0DD03723A564}" dt="2025-08-01T15:53:55.512" v="1"/>
        <pc:sldMkLst>
          <pc:docMk/>
          <pc:sldMk cId="1155541805" sldId="421"/>
        </pc:sldMkLst>
      </pc:sldChg>
      <pc:sldChg chg="modSp">
        <pc:chgData name="Nick Rochlin" userId="S::nrochlin@uvic.ca::4738498f-c4f0-4880-9df3-ec86d190a53e" providerId="AD" clId="Web-{8E2FF13D-84BA-6503-7D43-0DD03723A564}" dt="2025-08-01T16:06:33.546" v="121" actId="1076"/>
        <pc:sldMkLst>
          <pc:docMk/>
          <pc:sldMk cId="1375355997" sldId="486"/>
        </pc:sldMkLst>
        <pc:graphicFrameChg chg="mod modGraphic">
          <ac:chgData name="Nick Rochlin" userId="S::nrochlin@uvic.ca::4738498f-c4f0-4880-9df3-ec86d190a53e" providerId="AD" clId="Web-{8E2FF13D-84BA-6503-7D43-0DD03723A564}" dt="2025-08-01T16:06:33.546" v="121" actId="1076"/>
          <ac:graphicFrameMkLst>
            <pc:docMk/>
            <pc:sldMk cId="1375355997" sldId="486"/>
            <ac:graphicFrameMk id="5" creationId="{89252E9E-997F-F4D0-2DA8-F52E630A5559}"/>
          </ac:graphicFrameMkLst>
        </pc:graphicFrameChg>
      </pc:sldChg>
      <pc:sldChg chg="addSp modSp">
        <pc:chgData name="Nick Rochlin" userId="S::nrochlin@uvic.ca::4738498f-c4f0-4880-9df3-ec86d190a53e" providerId="AD" clId="Web-{8E2FF13D-84BA-6503-7D43-0DD03723A564}" dt="2025-08-01T15:55:59.763" v="8" actId="20577"/>
        <pc:sldMkLst>
          <pc:docMk/>
          <pc:sldMk cId="2241493319" sldId="496"/>
        </pc:sldMkLst>
        <pc:spChg chg="mod">
          <ac:chgData name="Nick Rochlin" userId="S::nrochlin@uvic.ca::4738498f-c4f0-4880-9df3-ec86d190a53e" providerId="AD" clId="Web-{8E2FF13D-84BA-6503-7D43-0DD03723A564}" dt="2025-08-01T15:55:59.763" v="8" actId="20577"/>
          <ac:spMkLst>
            <pc:docMk/>
            <pc:sldMk cId="2241493319" sldId="496"/>
            <ac:spMk id="2" creationId="{487CD82D-D1E2-E04D-348C-BE353258621D}"/>
          </ac:spMkLst>
        </pc:spChg>
        <pc:picChg chg="add mod">
          <ac:chgData name="Nick Rochlin" userId="S::nrochlin@uvic.ca::4738498f-c4f0-4880-9df3-ec86d190a53e" providerId="AD" clId="Web-{8E2FF13D-84BA-6503-7D43-0DD03723A564}" dt="2025-08-01T15:55:18.372" v="7" actId="1076"/>
          <ac:picMkLst>
            <pc:docMk/>
            <pc:sldMk cId="2241493319" sldId="496"/>
            <ac:picMk id="3" creationId="{64F09EEE-8613-8565-36FC-24DAC77C317D}"/>
          </ac:picMkLst>
        </pc:picChg>
      </pc:sldChg>
      <pc:sldChg chg="addSp delSp modSp">
        <pc:chgData name="Nick Rochlin" userId="S::nrochlin@uvic.ca::4738498f-c4f0-4880-9df3-ec86d190a53e" providerId="AD" clId="Web-{8E2FF13D-84BA-6503-7D43-0DD03723A564}" dt="2025-08-01T16:00:54.798" v="23" actId="1076"/>
        <pc:sldMkLst>
          <pc:docMk/>
          <pc:sldMk cId="4104753627" sldId="506"/>
        </pc:sldMkLst>
        <pc:spChg chg="add mod">
          <ac:chgData name="Nick Rochlin" userId="S::nrochlin@uvic.ca::4738498f-c4f0-4880-9df3-ec86d190a53e" providerId="AD" clId="Web-{8E2FF13D-84BA-6503-7D43-0DD03723A564}" dt="2025-08-01T16:00:29.125" v="20" actId="1076"/>
          <ac:spMkLst>
            <pc:docMk/>
            <pc:sldMk cId="4104753627" sldId="506"/>
            <ac:spMk id="5" creationId="{B1E04050-4D31-B44A-DFFD-3650ED94F007}"/>
          </ac:spMkLst>
        </pc:spChg>
        <pc:spChg chg="add mod">
          <ac:chgData name="Nick Rochlin" userId="S::nrochlin@uvic.ca::4738498f-c4f0-4880-9df3-ec86d190a53e" providerId="AD" clId="Web-{8E2FF13D-84BA-6503-7D43-0DD03723A564}" dt="2025-08-01T16:00:54.798" v="23" actId="1076"/>
          <ac:spMkLst>
            <pc:docMk/>
            <pc:sldMk cId="4104753627" sldId="506"/>
            <ac:spMk id="6" creationId="{990232D9-5E8C-41DC-C346-18C5BE915858}"/>
          </ac:spMkLst>
        </pc:spChg>
        <pc:spChg chg="mod">
          <ac:chgData name="Nick Rochlin" userId="S::nrochlin@uvic.ca::4738498f-c4f0-4880-9df3-ec86d190a53e" providerId="AD" clId="Web-{8E2FF13D-84BA-6503-7D43-0DD03723A564}" dt="2025-08-01T16:00:18.781" v="16" actId="20577"/>
          <ac:spMkLst>
            <pc:docMk/>
            <pc:sldMk cId="4104753627" sldId="506"/>
            <ac:spMk id="162" creationId="{A42E0A95-3563-F141-A247-B4177B14B4ED}"/>
          </ac:spMkLst>
        </pc:spChg>
        <pc:picChg chg="add mod">
          <ac:chgData name="Nick Rochlin" userId="S::nrochlin@uvic.ca::4738498f-c4f0-4880-9df3-ec86d190a53e" providerId="AD" clId="Web-{8E2FF13D-84BA-6503-7D43-0DD03723A564}" dt="2025-08-01T15:59:51.250" v="10" actId="1076"/>
          <ac:picMkLst>
            <pc:docMk/>
            <pc:sldMk cId="4104753627" sldId="506"/>
            <ac:picMk id="2" creationId="{6078AAFC-B944-BEEC-CFE5-73244FA6CB21}"/>
          </ac:picMkLst>
        </pc:picChg>
        <pc:picChg chg="add mod">
          <ac:chgData name="Nick Rochlin" userId="S::nrochlin@uvic.ca::4738498f-c4f0-4880-9df3-ec86d190a53e" providerId="AD" clId="Web-{8E2FF13D-84BA-6503-7D43-0DD03723A564}" dt="2025-08-01T16:00:34.938" v="21" actId="1076"/>
          <ac:picMkLst>
            <pc:docMk/>
            <pc:sldMk cId="4104753627" sldId="506"/>
            <ac:picMk id="3" creationId="{C6AE7C12-9D98-CDAF-49E1-6890AF669C63}"/>
          </ac:picMkLst>
        </pc:picChg>
        <pc:picChg chg="add del mod">
          <ac:chgData name="Nick Rochlin" userId="S::nrochlin@uvic.ca::4738498f-c4f0-4880-9df3-ec86d190a53e" providerId="AD" clId="Web-{8E2FF13D-84BA-6503-7D43-0DD03723A564}" dt="2025-08-01T16:00:20.187" v="18"/>
          <ac:picMkLst>
            <pc:docMk/>
            <pc:sldMk cId="4104753627" sldId="506"/>
            <ac:picMk id="4" creationId="{801D961E-6B7F-8D54-43E4-4E5A7B7B93DB}"/>
          </ac:picMkLst>
        </pc:picChg>
      </pc:sldChg>
      <pc:sldChg chg="addSp delSp modSp">
        <pc:chgData name="Nick Rochlin" userId="S::nrochlin@uvic.ca::4738498f-c4f0-4880-9df3-ec86d190a53e" providerId="AD" clId="Web-{8E2FF13D-84BA-6503-7D43-0DD03723A564}" dt="2025-08-01T16:04:04.245" v="119" actId="1076"/>
        <pc:sldMkLst>
          <pc:docMk/>
          <pc:sldMk cId="4262654192" sldId="507"/>
        </pc:sldMkLst>
        <pc:spChg chg="add mod">
          <ac:chgData name="Nick Rochlin" userId="S::nrochlin@uvic.ca::4738498f-c4f0-4880-9df3-ec86d190a53e" providerId="AD" clId="Web-{8E2FF13D-84BA-6503-7D43-0DD03723A564}" dt="2025-08-01T16:03:37.916" v="115" actId="1076"/>
          <ac:spMkLst>
            <pc:docMk/>
            <pc:sldMk cId="4262654192" sldId="507"/>
            <ac:spMk id="3" creationId="{F82A1C28-6E40-67A9-59AA-361242869AB9}"/>
          </ac:spMkLst>
        </pc:spChg>
        <pc:spChg chg="add mod">
          <ac:chgData name="Nick Rochlin" userId="S::nrochlin@uvic.ca::4738498f-c4f0-4880-9df3-ec86d190a53e" providerId="AD" clId="Web-{8E2FF13D-84BA-6503-7D43-0DD03723A564}" dt="2025-08-01T16:04:04.245" v="119" actId="1076"/>
          <ac:spMkLst>
            <pc:docMk/>
            <pc:sldMk cId="4262654192" sldId="507"/>
            <ac:spMk id="6" creationId="{778FB453-E08D-499D-2CC3-28131A4C0878}"/>
          </ac:spMkLst>
        </pc:spChg>
        <pc:spChg chg="del">
          <ac:chgData name="Nick Rochlin" userId="S::nrochlin@uvic.ca::4738498f-c4f0-4880-9df3-ec86d190a53e" providerId="AD" clId="Web-{8E2FF13D-84BA-6503-7D43-0DD03723A564}" dt="2025-08-01T16:02:15.287" v="53"/>
          <ac:spMkLst>
            <pc:docMk/>
            <pc:sldMk cId="4262654192" sldId="507"/>
            <ac:spMk id="162" creationId="{C1203778-1A58-F2FF-CA42-6DD5C9748C98}"/>
          </ac:spMkLst>
        </pc:spChg>
        <pc:picChg chg="add mod">
          <ac:chgData name="Nick Rochlin" userId="S::nrochlin@uvic.ca::4738498f-c4f0-4880-9df3-ec86d190a53e" providerId="AD" clId="Web-{8E2FF13D-84BA-6503-7D43-0DD03723A564}" dt="2025-08-01T16:03:34.635" v="114" actId="1076"/>
          <ac:picMkLst>
            <pc:docMk/>
            <pc:sldMk cId="4262654192" sldId="507"/>
            <ac:picMk id="4" creationId="{A2FA6DA2-73DA-A2B2-44A8-71B53A47C429}"/>
          </ac:picMkLst>
        </pc:picChg>
        <pc:picChg chg="add del mod">
          <ac:chgData name="Nick Rochlin" userId="S::nrochlin@uvic.ca::4738498f-c4f0-4880-9df3-ec86d190a53e" providerId="AD" clId="Web-{8E2FF13D-84BA-6503-7D43-0DD03723A564}" dt="2025-08-01T16:03:54.948" v="117"/>
          <ac:picMkLst>
            <pc:docMk/>
            <pc:sldMk cId="4262654192" sldId="507"/>
            <ac:picMk id="5" creationId="{2198BE3E-87F4-86CE-5AE9-A47534C6FC07}"/>
          </ac:picMkLst>
        </pc:picChg>
      </pc:sldChg>
      <pc:sldChg chg="addSp modSp">
        <pc:chgData name="Nick Rochlin" userId="S::nrochlin@uvic.ca::4738498f-c4f0-4880-9df3-ec86d190a53e" providerId="AD" clId="Web-{8E2FF13D-84BA-6503-7D43-0DD03723A564}" dt="2025-08-01T16:15:21.662" v="150" actId="20577"/>
        <pc:sldMkLst>
          <pc:docMk/>
          <pc:sldMk cId="3537116997" sldId="514"/>
        </pc:sldMkLst>
        <pc:spChg chg="mod">
          <ac:chgData name="Nick Rochlin" userId="S::nrochlin@uvic.ca::4738498f-c4f0-4880-9df3-ec86d190a53e" providerId="AD" clId="Web-{8E2FF13D-84BA-6503-7D43-0DD03723A564}" dt="2025-08-01T16:15:21.662" v="150" actId="20577"/>
          <ac:spMkLst>
            <pc:docMk/>
            <pc:sldMk cId="3537116997" sldId="514"/>
            <ac:spMk id="2" creationId="{650A2058-7D12-1DFF-2DEC-C6A73ADC93D5}"/>
          </ac:spMkLst>
        </pc:spChg>
        <pc:picChg chg="add mod">
          <ac:chgData name="Nick Rochlin" userId="S::nrochlin@uvic.ca::4738498f-c4f0-4880-9df3-ec86d190a53e" providerId="AD" clId="Web-{8E2FF13D-84BA-6503-7D43-0DD03723A564}" dt="2025-08-01T16:15:07.052" v="149" actId="1076"/>
          <ac:picMkLst>
            <pc:docMk/>
            <pc:sldMk cId="3537116997" sldId="514"/>
            <ac:picMk id="3" creationId="{223B5190-C3C5-6843-5232-FF9145959995}"/>
          </ac:picMkLst>
        </pc:picChg>
      </pc:sldChg>
      <pc:sldChg chg="delSp">
        <pc:chgData name="Nick Rochlin" userId="S::nrochlin@uvic.ca::4738498f-c4f0-4880-9df3-ec86d190a53e" providerId="AD" clId="Web-{8E2FF13D-84BA-6503-7D43-0DD03723A564}" dt="2025-08-01T16:15:41.240" v="151"/>
        <pc:sldMkLst>
          <pc:docMk/>
          <pc:sldMk cId="1606987151" sldId="517"/>
        </pc:sldMkLst>
        <pc:spChg chg="del">
          <ac:chgData name="Nick Rochlin" userId="S::nrochlin@uvic.ca::4738498f-c4f0-4880-9df3-ec86d190a53e" providerId="AD" clId="Web-{8E2FF13D-84BA-6503-7D43-0DD03723A564}" dt="2025-08-01T16:15:41.240" v="151"/>
          <ac:spMkLst>
            <pc:docMk/>
            <pc:sldMk cId="1606987151" sldId="517"/>
            <ac:spMk id="3" creationId="{4489E184-7050-8447-772D-76096E134D12}"/>
          </ac:spMkLst>
        </pc:spChg>
      </pc:sldChg>
      <pc:sldChg chg="addSp delSp modSp add replId">
        <pc:chgData name="Nick Rochlin" userId="S::nrochlin@uvic.ca::4738498f-c4f0-4880-9df3-ec86d190a53e" providerId="AD" clId="Web-{8E2FF13D-84BA-6503-7D43-0DD03723A564}" dt="2025-08-01T16:01:38.254" v="51" actId="1076"/>
        <pc:sldMkLst>
          <pc:docMk/>
          <pc:sldMk cId="2595401979" sldId="518"/>
        </pc:sldMkLst>
        <pc:spChg chg="add mod">
          <ac:chgData name="Nick Rochlin" userId="S::nrochlin@uvic.ca::4738498f-c4f0-4880-9df3-ec86d190a53e" providerId="AD" clId="Web-{8E2FF13D-84BA-6503-7D43-0DD03723A564}" dt="2025-08-01T16:01:38.207" v="50" actId="1076"/>
          <ac:spMkLst>
            <pc:docMk/>
            <pc:sldMk cId="2595401979" sldId="518"/>
            <ac:spMk id="4" creationId="{E24DA01A-B157-DB75-3E9D-A5A91296D4BD}"/>
          </ac:spMkLst>
        </pc:spChg>
        <pc:spChg chg="del">
          <ac:chgData name="Nick Rochlin" userId="S::nrochlin@uvic.ca::4738498f-c4f0-4880-9df3-ec86d190a53e" providerId="AD" clId="Web-{8E2FF13D-84BA-6503-7D43-0DD03723A564}" dt="2025-08-01T16:01:24.081" v="47"/>
          <ac:spMkLst>
            <pc:docMk/>
            <pc:sldMk cId="2595401979" sldId="518"/>
            <ac:spMk id="5" creationId="{FF49C40D-A9EA-991E-37FB-537204613876}"/>
          </ac:spMkLst>
        </pc:spChg>
        <pc:spChg chg="del">
          <ac:chgData name="Nick Rochlin" userId="S::nrochlin@uvic.ca::4738498f-c4f0-4880-9df3-ec86d190a53e" providerId="AD" clId="Web-{8E2FF13D-84BA-6503-7D43-0DD03723A564}" dt="2025-08-01T16:01:27.019" v="48"/>
          <ac:spMkLst>
            <pc:docMk/>
            <pc:sldMk cId="2595401979" sldId="518"/>
            <ac:spMk id="6" creationId="{6CD0430F-8273-2995-4CAA-CEED7762502B}"/>
          </ac:spMkLst>
        </pc:spChg>
        <pc:spChg chg="mod">
          <ac:chgData name="Nick Rochlin" userId="S::nrochlin@uvic.ca::4738498f-c4f0-4880-9df3-ec86d190a53e" providerId="AD" clId="Web-{8E2FF13D-84BA-6503-7D43-0DD03723A564}" dt="2025-08-01T16:01:16.503" v="44" actId="20577"/>
          <ac:spMkLst>
            <pc:docMk/>
            <pc:sldMk cId="2595401979" sldId="518"/>
            <ac:spMk id="162" creationId="{BD15213D-1FF5-ECE6-13B2-69D25ADD8A77}"/>
          </ac:spMkLst>
        </pc:spChg>
        <pc:picChg chg="del">
          <ac:chgData name="Nick Rochlin" userId="S::nrochlin@uvic.ca::4738498f-c4f0-4880-9df3-ec86d190a53e" providerId="AD" clId="Web-{8E2FF13D-84BA-6503-7D43-0DD03723A564}" dt="2025-08-01T16:01:17.065" v="45"/>
          <ac:picMkLst>
            <pc:docMk/>
            <pc:sldMk cId="2595401979" sldId="518"/>
            <ac:picMk id="2" creationId="{5338FDED-321B-F2AA-14EF-72FBB70F6876}"/>
          </ac:picMkLst>
        </pc:picChg>
        <pc:picChg chg="del">
          <ac:chgData name="Nick Rochlin" userId="S::nrochlin@uvic.ca::4738498f-c4f0-4880-9df3-ec86d190a53e" providerId="AD" clId="Web-{8E2FF13D-84BA-6503-7D43-0DD03723A564}" dt="2025-08-01T16:01:18.347" v="46"/>
          <ac:picMkLst>
            <pc:docMk/>
            <pc:sldMk cId="2595401979" sldId="518"/>
            <ac:picMk id="3" creationId="{FC00DADE-D8BF-21B8-F30E-E8768F610FB2}"/>
          </ac:picMkLst>
        </pc:picChg>
        <pc:picChg chg="add mod">
          <ac:chgData name="Nick Rochlin" userId="S::nrochlin@uvic.ca::4738498f-c4f0-4880-9df3-ec86d190a53e" providerId="AD" clId="Web-{8E2FF13D-84BA-6503-7D43-0DD03723A564}" dt="2025-08-01T16:01:38.254" v="51" actId="1076"/>
          <ac:picMkLst>
            <pc:docMk/>
            <pc:sldMk cId="2595401979" sldId="518"/>
            <ac:picMk id="7" creationId="{E314D050-FD57-BBBF-A067-CF4DEDFF841A}"/>
          </ac:picMkLst>
        </pc:picChg>
      </pc:sldChg>
      <pc:sldChg chg="add replId">
        <pc:chgData name="Nick Rochlin" userId="S::nrochlin@uvic.ca::4738498f-c4f0-4880-9df3-ec86d190a53e" providerId="AD" clId="Web-{8E2FF13D-84BA-6503-7D43-0DD03723A564}" dt="2025-08-01T16:02:11.506" v="52"/>
        <pc:sldMkLst>
          <pc:docMk/>
          <pc:sldMk cId="204864533" sldId="519"/>
        </pc:sldMkLst>
      </pc:sldChg>
      <pc:sldChg chg="addSp delSp modSp add replId">
        <pc:chgData name="Nick Rochlin" userId="S::nrochlin@uvic.ca::4738498f-c4f0-4880-9df3-ec86d190a53e" providerId="AD" clId="Web-{8E2FF13D-84BA-6503-7D43-0DD03723A564}" dt="2025-08-01T16:13:41.567" v="143" actId="20577"/>
        <pc:sldMkLst>
          <pc:docMk/>
          <pc:sldMk cId="2467114709" sldId="520"/>
        </pc:sldMkLst>
        <pc:spChg chg="add del mod">
          <ac:chgData name="Nick Rochlin" userId="S::nrochlin@uvic.ca::4738498f-c4f0-4880-9df3-ec86d190a53e" providerId="AD" clId="Web-{8E2FF13D-84BA-6503-7D43-0DD03723A564}" dt="2025-08-01T16:12:42.442" v="138"/>
          <ac:spMkLst>
            <pc:docMk/>
            <pc:sldMk cId="2467114709" sldId="520"/>
            <ac:spMk id="3" creationId="{87A4CDC1-B413-1E0F-EE84-85CA6BF740ED}"/>
          </ac:spMkLst>
        </pc:spChg>
        <pc:spChg chg="add mod">
          <ac:chgData name="Nick Rochlin" userId="S::nrochlin@uvic.ca::4738498f-c4f0-4880-9df3-ec86d190a53e" providerId="AD" clId="Web-{8E2FF13D-84BA-6503-7D43-0DD03723A564}" dt="2025-08-01T16:13:41.567" v="143" actId="20577"/>
          <ac:spMkLst>
            <pc:docMk/>
            <pc:sldMk cId="2467114709" sldId="520"/>
            <ac:spMk id="6" creationId="{C61FF2B4-938D-9E3E-E004-3A28EAE3864B}"/>
          </ac:spMkLst>
        </pc:spChg>
        <pc:spChg chg="mod">
          <ac:chgData name="Nick Rochlin" userId="S::nrochlin@uvic.ca::4738498f-c4f0-4880-9df3-ec86d190a53e" providerId="AD" clId="Web-{8E2FF13D-84BA-6503-7D43-0DD03723A564}" dt="2025-08-01T16:12:30.567" v="135" actId="20577"/>
          <ac:spMkLst>
            <pc:docMk/>
            <pc:sldMk cId="2467114709" sldId="520"/>
            <ac:spMk id="158" creationId="{96C32F97-556F-09CE-49C3-197683C24A63}"/>
          </ac:spMkLst>
        </pc:spChg>
        <pc:spChg chg="del">
          <ac:chgData name="Nick Rochlin" userId="S::nrochlin@uvic.ca::4738498f-c4f0-4880-9df3-ec86d190a53e" providerId="AD" clId="Web-{8E2FF13D-84BA-6503-7D43-0DD03723A564}" dt="2025-08-01T16:12:37.379" v="136"/>
          <ac:spMkLst>
            <pc:docMk/>
            <pc:sldMk cId="2467114709" sldId="520"/>
            <ac:spMk id="162" creationId="{6AE23478-671E-3BDE-4A99-F87C5261F62D}"/>
          </ac:spMkLst>
        </pc:spChg>
        <pc:picChg chg="add mod">
          <ac:chgData name="Nick Rochlin" userId="S::nrochlin@uvic.ca::4738498f-c4f0-4880-9df3-ec86d190a53e" providerId="AD" clId="Web-{8E2FF13D-84BA-6503-7D43-0DD03723A564}" dt="2025-08-01T16:12:50.942" v="141" actId="1076"/>
          <ac:picMkLst>
            <pc:docMk/>
            <pc:sldMk cId="2467114709" sldId="520"/>
            <ac:picMk id="4" creationId="{DAC40DB7-D3B0-99EA-78DB-C789E580B591}"/>
          </ac:picMkLst>
        </pc:picChg>
      </pc:sldChg>
    </pc:docChg>
  </pc:docChgLst>
  <pc:docChgLst>
    <pc:chgData name="Nick Rochlin" userId="4738498f-c4f0-4880-9df3-ec86d190a53e" providerId="ADAL" clId="{DEBD918A-FB9B-4347-971E-B84139D68954}"/>
    <pc:docChg chg="delSld modSld">
      <pc:chgData name="Nick Rochlin" userId="4738498f-c4f0-4880-9df3-ec86d190a53e" providerId="ADAL" clId="{DEBD918A-FB9B-4347-971E-B84139D68954}" dt="2025-07-29T22:56:39.988" v="3" actId="47"/>
      <pc:docMkLst>
        <pc:docMk/>
      </pc:docMkLst>
      <pc:sldChg chg="modSp mod">
        <pc:chgData name="Nick Rochlin" userId="4738498f-c4f0-4880-9df3-ec86d190a53e" providerId="ADAL" clId="{DEBD918A-FB9B-4347-971E-B84139D68954}" dt="2025-07-16T17:59:06.067" v="2" actId="20577"/>
        <pc:sldMkLst>
          <pc:docMk/>
          <pc:sldMk cId="3996324298" sldId="489"/>
        </pc:sldMkLst>
        <pc:spChg chg="mod">
          <ac:chgData name="Nick Rochlin" userId="4738498f-c4f0-4880-9df3-ec86d190a53e" providerId="ADAL" clId="{DEBD918A-FB9B-4347-971E-B84139D68954}" dt="2025-07-16T17:59:06.067" v="2" actId="20577"/>
          <ac:spMkLst>
            <pc:docMk/>
            <pc:sldMk cId="3996324298" sldId="489"/>
            <ac:spMk id="162" creationId="{A4A30B66-52EC-DA9A-7D1B-0575A4DA9105}"/>
          </ac:spMkLst>
        </pc:spChg>
      </pc:sldChg>
      <pc:sldChg chg="del">
        <pc:chgData name="Nick Rochlin" userId="4738498f-c4f0-4880-9df3-ec86d190a53e" providerId="ADAL" clId="{DEBD918A-FB9B-4347-971E-B84139D68954}" dt="2025-07-29T22:56:39.988" v="3" actId="47"/>
        <pc:sldMkLst>
          <pc:docMk/>
          <pc:sldMk cId="4070438370" sldId="4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A2A6459-064D-6803-B7DD-860483E9D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ED8095D-BF8D-DB73-0148-7043162C50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211ECF6A-5343-6399-5280-15D40176A4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202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5F4BF40-1C75-194F-A9BC-0E5ABD559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73B61954-F300-605E-8EF0-EC6F9B69BB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A38E54A-8730-54CD-87FB-DE4921E90F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566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17669AC-850B-B92A-6E52-8E2938793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2AEC245-2646-AF46-7604-959152FEA8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0541F8AF-00DE-B4C7-37EB-3CA71F434C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313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8CEE724-DFD1-E10E-6C48-85C61355F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E96869F-71EF-35E1-F433-F8EA398CFF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F917C3D4-8491-0AD2-F6AF-E13BA738E4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71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042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92C9CF0-0B20-B23C-D486-96ABC7C8F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6B40B04-CFD9-4958-13AA-E08891B27D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623A0213-7E79-F999-A6E2-2FF2E2B8CB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677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F0A7918-55CA-78C0-D6AF-624AE011C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6A61A4A-7C40-CC72-F182-8444A3C31E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E16A15E0-3C09-2A40-38EE-D7D7477E49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41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8999DC9-9B94-C748-4531-306DB002E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AA8D3B5-BE8E-8256-0118-745D782162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05196CB-2B8E-F4D0-468F-E04F683FD6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092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73B3C49-6992-7568-3BDC-A00F0B714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BA90216-2A5B-6492-73C4-8CE1E82145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4D5D7A3-694C-5E2C-1744-2549E2EE72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30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6F3B0467-00F6-7CAC-1515-1FFD6F4A6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F4DC76EA-4EE8-5068-6380-F5CF0F9F33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3BCF2DFD-D544-0366-5976-FF38DBA2E8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231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D0CB76DB-E3F3-18B7-7428-6423AEFEA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E124F5E2-B77B-1770-FA86-2612D2A1B6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2DC1FF24-85C0-29E6-3AFB-467ED30C35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5283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911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C6FFC72-3766-A4ED-9181-C3E9FA482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C85D49CC-BD79-5A04-B04A-29C0A77435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EF67079E-537F-374B-4185-1CC7C0AEE5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8837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1A9A060-CF66-9A53-CEB1-EF9F1E7F0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8F94B781-7E9F-4FF4-13D0-0E3CAA364E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3CF8E4EC-CDFC-61E2-9422-D0E7769AC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092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804864E-0E19-F46A-34F0-C0D1BF600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B82AD47C-6006-CED0-1F99-5CF293E9F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F704869F-1C86-8BDC-669C-45ED68EF6D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88992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D3777C2-3D57-6FA8-9D9C-5A2C9F883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8FF8F6E-3F21-83B6-16F5-787E42F53E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2C093D7A-37F7-44E6-A0FB-BE50E343BB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690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85D921A-3C1D-753D-7069-666E9FAF3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33A9DF9-B241-A0C8-CA47-C3602915A8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56D16F6-548A-1C0C-A662-73A2120461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9845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1E81A45-7553-180B-7284-0894E03AA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B34766F-FEBE-FA70-F120-6837F7087D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0DA4B654-FC41-B62B-541B-59D2AE2DD2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16345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E9F1B274-EEDE-F1A3-B40C-8E1D2B4A1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8270453D-6087-833C-1FD3-0B0ADD9182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3BBF0DAC-F4EA-D487-E441-44A6C8D521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7013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388144C-805C-3B05-B6ED-126D7819A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00ED5FC0-1163-17B6-9366-DE44CDD4E0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11F0C5B-14D6-2740-AEDC-56E8ACB3D1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47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70F9C1D-C4E4-C989-1F80-78967E179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80E08767-02F8-60F3-5486-F9C7549A26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4F271AB-CE2F-6115-08F9-54D88EC1A3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6683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0314CA3-635D-EF74-CAB8-77BC89CD9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DC547AF-6047-F90E-C272-816B0D5820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2CA49F0B-8DCA-95AF-A1D4-C48876294D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036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86B1E57-F9ED-6994-4B97-F7F4040BD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8BA87644-CE56-654D-9C6F-9BDA66B552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4397A2F-0921-59B4-AF7D-03785818BF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5161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6D64336-F1B2-AD72-CD91-F731C29C3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296C129B-BB8A-A7CE-2409-6C928F680B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75543BF-7B2B-CE05-DB47-B845E2DE51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144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2CB1AA3-883E-F45C-A95A-C3B5003E4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41F2211-1880-92D3-705F-C0A83C784D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BF3C674-0EAF-1056-1783-957C2DF7AA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5213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F4A3C0C-5E0E-6241-8BCE-C62A479CC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09755F51-3FC5-43A3-E9AD-7864BE4E72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E956B37-E19A-82C8-57A1-7E3BE3F1F5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7605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060565D-9C75-FF7E-B285-1F9F113D8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2F3C1E1-79CD-920D-427F-7CB482BD33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9F06B33-F5E2-4F62-A957-5DB9F10A3E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480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10A52D9-1AB9-EEAF-98CF-AAA3B494D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C4B503B0-00E1-AFB2-8804-00B5B1DE30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325050C6-3257-5C29-1085-A8FED48FE4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52170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F7B4323-A90B-0540-9FEC-B27AABB01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22372F75-2E3A-BB81-E55D-F532CF222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4861B11-DFAE-AFB3-420D-0420C3EAA3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Mention </a:t>
            </a:r>
            <a:r>
              <a:rPr lang="en-US" dirty="0" err="1"/>
              <a:t>resourc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37607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04BCE6E-1A5E-BE9A-6D95-33879BC54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08A6E80-36D8-A3E0-258E-3FD340ED25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E3098C61-D053-483A-829F-02E23ECC6F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4887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34B5DA8-C6D2-AB64-EC51-D3CB424EB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CB6EE13-F2E2-CEA9-63A6-F18E677A4B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D524A4E-75E4-0478-F9B7-708A54D61A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178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BD68AB0-9C2D-5B55-CBB5-F5B6A6A44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359057D-A5E2-DD1A-41A0-B7E76CFEF2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51E0546-FE3F-D9FA-2C54-4A137D0EB1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7609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831E017-D5CA-AB03-815D-DD9B97C5C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7464218-0F8E-1618-698B-783E8E42BE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B2F45A1-D1CA-9860-E05D-106EF5A233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9017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E80A378-E2D9-314E-E521-6E82B98E6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C08F2368-A1AB-A567-9386-35B7C86987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8183C128-E21B-65AB-B28A-9CF40CDC5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1962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19B744D-CBC7-1FCE-8AD6-EE4203D2A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C4DBEFF-FCAC-E8A2-83F4-8F0D51CD2C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E813891-130F-DF93-57A9-3D901ABDCB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45542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61EBA8C8-844E-727C-79F9-394B88F4E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08B35D9F-931E-EDCF-C1EE-7EC2C54EE3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49375DF8-735C-0A59-21F5-530BFD9444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26546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01CCEC0-0976-42C9-D606-13D0290F7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9AE731BA-EB75-E6F8-6A5C-14E013E3F4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6621D89B-AE50-2DA5-6996-CBC78FA176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1472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88E1677-74FB-AE59-E4B4-15674BB2A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5E2D63E-E160-963D-30B5-6C7CA35AB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4EE9079-73E6-4549-F030-FA86288DBA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44581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F520A944-A6F9-6988-C487-D26777AFF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949F9711-ED93-773F-E05F-677A391995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E27FC89-D2DC-7E1F-E052-72598E806C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53016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FCFCA69-0B39-1272-5FA8-4ED1803C2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E8803AA-CBC6-7C89-1BA5-5222576B8B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6E28CB0D-F4F2-156C-2171-FA595A4A80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50666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F0E199C-3690-78FD-246E-B6B36DBD3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365E1B1-C805-AED4-A3DA-6A216C2EDA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EE99178-44FB-3CFE-F6FA-2D744CD768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46211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1D1FEB5-5FAD-910C-5E36-A08F0136E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720FB72-529A-B0D8-58B1-19FECF6D54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94CC25E-7C0B-572E-5511-F4DBF1F017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679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645B7DB-C222-37EB-1E22-5242A0198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EECD433E-68C7-A9B1-114D-860CEDB8BC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D610C6A3-C448-1A4B-731B-C2443A9043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0395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A5674274-53DC-3F96-0EED-3D01F7DAD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7C9C6ADB-A26B-C827-888C-21D3F27C9F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ADB4BA6A-6461-7B9C-C6CE-23CD0A3E69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96147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D9EC5A6-6FDE-64CF-486B-CCDDCA03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9F326300-4BF9-1A81-5F7A-711A224AA6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C65C50F-C472-EC47-3C2D-D5EE35F9F1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8908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DD67E0D-0F4A-5514-DCBF-011937D90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A934BF26-49E9-95B4-ABEF-21E4FD9103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8A6982D5-0469-F6C7-76EE-74F2FEF84F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67076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545F657-E400-5126-7F74-1B1B51139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5DB0D36-E30E-D96C-4DAC-4D71EC8D7D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EE860EE-AB7D-D124-089C-393BB550D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481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D4320CA-6A55-C954-3CCE-51D4287D5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719A3E7D-E0DF-12EF-CA67-16833D1AF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C5F0A9DC-D17D-C051-5F43-13A9007BA4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809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0B7EB5B-8850-4360-51CB-BD1FCD51A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8BF4B20B-353F-B21A-5194-C854DD50DB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391164C-EFFF-74BF-BEAE-F217583E37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920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4E0B6C9-D321-899A-925A-3111E008B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3D256EA-0117-0153-DE27-437090BAD3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0E9E83C-71BE-1D33-11C6-0BC13C425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976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1F8ECF2-2E65-3AA0-F58E-4CD1E667E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B2443C6-2FD8-830E-63AD-78747871B8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D55CAE7-90A0-E17E-CB39-945CDDE974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24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4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oredpanda.com/excel-humor-pic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oredpanda.com/excel-humor-funny-pics/" TargetMode="External"/><Relationship Id="rId5" Type="http://schemas.openxmlformats.org/officeDocument/2006/relationships/hyperlink" Target="https://imgflip.com/i/9lr20g" TargetMode="Externa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mgflip.com/i/9lr2oj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x.com/MemeStarWars/status/820796498006904832?lang=b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pulseweekly.substack.com/p/10-funniest-data-memes-from-the-interne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moncrieff.github.io/posts/repro-r-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ndrivecrm.com/blog/private-label-research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compbiol/article?id=10.1371/journal.pcbi.1008984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memes/comments/p90xqq/i_do_this_every_time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onicascz.medium.com/how-i-went-from-the-i-have-no-idea-what-im-doing-golden-retriever-meme-to-a-full-stack-developer-d1f48660be3c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idyr/vignettes/tidy-data.html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idyr/vignettes/tidy-data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idyr/vignettes/tidy-data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idyr/vignettes/tidy-data.html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tidyr/vignettes/tidy-data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the.data.science.memes/p/CRt8kSRjL0k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hyperlink" Target="https://monicascz.medium.com/how-i-went-from-the-i-have-no-idea-what-im-doing-golden-retriever-meme-to-a-full-stack-developer-d1f48660be3c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rxiv.org/pdf/2003.12206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duction-r-tidyverse.netlify.app/session2_notes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elapps.london.edu/analytics_with_R/tidyverse.html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olygon.com/22947332/spider-man-no-way-home-pointing-mem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cience.org/doi/10.1126/science.aac471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8651289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4137122" y="1085442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CA" sz="4000" dirty="0">
                <a:solidFill>
                  <a:schemeClr val="tx1"/>
                </a:solidFill>
              </a:rPr>
            </a:br>
            <a:r>
              <a:rPr lang="en-CA" sz="4000" dirty="0">
                <a:solidFill>
                  <a:schemeClr val="tx1"/>
                </a:solidFill>
              </a:rPr>
              <a:t>Reproducible Research: </a:t>
            </a:r>
            <a:br>
              <a:rPr lang="en-CA" sz="4000" dirty="0">
                <a:solidFill>
                  <a:schemeClr val="tx1"/>
                </a:solidFill>
              </a:rPr>
            </a:br>
            <a:r>
              <a:rPr lang="en-CA" sz="3200" dirty="0">
                <a:solidFill>
                  <a:schemeClr val="tx1"/>
                </a:solidFill>
              </a:rPr>
              <a:t>Moving From Excel to Scripting</a:t>
            </a:r>
            <a:endParaRPr sz="3200" b="0" dirty="0">
              <a:solidFill>
                <a:schemeClr val="tx1"/>
              </a:solidFill>
            </a:endParaRPr>
          </a:p>
        </p:txBody>
      </p:sp>
      <p:cxnSp>
        <p:nvCxnSpPr>
          <p:cNvPr id="145" name="Google Shape;145;p28"/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close up of a text&#10;&#10;AI-generated content may be incorrect.">
            <a:extLst>
              <a:ext uri="{FF2B5EF4-FFF2-40B4-BE49-F238E27FC236}">
                <a16:creationId xmlns:a16="http://schemas.microsoft.com/office/drawing/2014/main" id="{2E49904E-588D-8DB9-7B54-DD98E3DF0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08" y="2147887"/>
            <a:ext cx="3352800" cy="847725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4D84BDD6-4D8E-61ED-DCA3-ACA9C840202A}"/>
              </a:ext>
            </a:extLst>
          </p:cNvPr>
          <p:cNvSpPr txBox="1"/>
          <p:nvPr/>
        </p:nvSpPr>
        <p:spPr>
          <a:xfrm>
            <a:off x="8208070" y="4667330"/>
            <a:ext cx="2324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" dirty="0">
                <a:hlinkClick r:id="rId4"/>
              </a:rPr>
              <a:t>source</a:t>
            </a:r>
            <a:endParaRPr lang="en-CA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54C5BBB-9B33-0779-E8CE-A5992B327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49165B8-8B8C-1D60-6485-2E7273FE1BE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Nuances</a:t>
            </a:r>
            <a:r>
              <a:rPr lang="es" dirty="0"/>
              <a:t> </a:t>
            </a:r>
            <a:r>
              <a:rPr lang="es" dirty="0" err="1"/>
              <a:t>of</a:t>
            </a:r>
            <a:r>
              <a:rPr lang="es" dirty="0"/>
              <a:t> </a:t>
            </a:r>
            <a:r>
              <a:rPr lang="es" dirty="0" err="1"/>
              <a:t>Reproducibility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42E0A95-3563-F141-A247-B4177B14B4E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" sz="1600" err="1"/>
              <a:t>Computational</a:t>
            </a:r>
            <a:r>
              <a:rPr lang="es" sz="1600" dirty="0"/>
              <a:t> vs. manual </a:t>
            </a:r>
            <a:r>
              <a:rPr lang="es" sz="1600" err="1"/>
              <a:t>processes</a:t>
            </a:r>
            <a:endParaRPr lang="en-US" err="1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" sz="1600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49D9AB4-DD49-9B02-E7CC-8ED799453B48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horse drawing on a white background&#10;&#10;AI-generated content may be incorrect.">
            <a:extLst>
              <a:ext uri="{FF2B5EF4-FFF2-40B4-BE49-F238E27FC236}">
                <a16:creationId xmlns:a16="http://schemas.microsoft.com/office/drawing/2014/main" id="{6078AAFC-B944-BEEC-CFE5-73244FA6C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47" y="2427754"/>
            <a:ext cx="3124200" cy="2114550"/>
          </a:xfrm>
          <a:prstGeom prst="rect">
            <a:avLst/>
          </a:prstGeom>
        </p:spPr>
      </p:pic>
      <p:pic>
        <p:nvPicPr>
          <p:cNvPr id="3" name="Picture 2" descr="A person in a tie pointing at papers on a wall&#10;&#10;AI-generated content may be incorrect.">
            <a:extLst>
              <a:ext uri="{FF2B5EF4-FFF2-40B4-BE49-F238E27FC236}">
                <a16:creationId xmlns:a16="http://schemas.microsoft.com/office/drawing/2014/main" id="{C6AE7C12-9D98-CDAF-49E1-6890AF669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791" y="2139483"/>
            <a:ext cx="2971800" cy="2466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04050-4D31-B44A-DFFD-3650ED94F007}"/>
              </a:ext>
            </a:extLst>
          </p:cNvPr>
          <p:cNvSpPr txBox="1"/>
          <p:nvPr/>
        </p:nvSpPr>
        <p:spPr>
          <a:xfrm>
            <a:off x="3277042" y="4606719"/>
            <a:ext cx="5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hlinkClick r:id="rId5"/>
              </a:rPr>
              <a:t>source</a:t>
            </a:r>
            <a:endParaRPr lang="en-CA" sz="8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90232D9-5E8C-41DC-C346-18C5BE915858}"/>
              </a:ext>
            </a:extLst>
          </p:cNvPr>
          <p:cNvSpPr txBox="1"/>
          <p:nvPr/>
        </p:nvSpPr>
        <p:spPr>
          <a:xfrm>
            <a:off x="7548657" y="4610834"/>
            <a:ext cx="5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hlinkClick r:id="rId6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410475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8DCE0D3-519E-32F8-3423-2AD0990EB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304A815E-481D-9B92-0E80-5117E3C6B2F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Nuances</a:t>
            </a:r>
            <a:r>
              <a:rPr lang="es" dirty="0"/>
              <a:t> </a:t>
            </a:r>
            <a:r>
              <a:rPr lang="es" dirty="0" err="1"/>
              <a:t>of</a:t>
            </a:r>
            <a:r>
              <a:rPr lang="es" dirty="0"/>
              <a:t> </a:t>
            </a:r>
            <a:r>
              <a:rPr lang="es" dirty="0" err="1"/>
              <a:t>Reproducibility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D15213D-1FF5-ECE6-13B2-69D25ADD8A7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" sz="1600" dirty="0" err="1"/>
              <a:t>Arts</a:t>
            </a:r>
            <a:r>
              <a:rPr lang="es" sz="1600" dirty="0"/>
              <a:t>, </a:t>
            </a:r>
            <a:r>
              <a:rPr lang="es" sz="1600" dirty="0" err="1"/>
              <a:t>humanities</a:t>
            </a:r>
            <a:r>
              <a:rPr lang="es" sz="1600" dirty="0"/>
              <a:t>, and creative outputs</a:t>
            </a:r>
            <a:endParaRPr lang="en-US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" sz="1600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9DE34C2-4BBA-1112-13ED-49AB50949D0F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4DA01A-B157-DB75-3E9D-A5A91296D4BD}"/>
              </a:ext>
            </a:extLst>
          </p:cNvPr>
          <p:cNvSpPr txBox="1"/>
          <p:nvPr/>
        </p:nvSpPr>
        <p:spPr>
          <a:xfrm>
            <a:off x="5928115" y="4578888"/>
            <a:ext cx="5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hlinkClick r:id="rId3"/>
              </a:rPr>
              <a:t>source</a:t>
            </a:r>
            <a:endParaRPr lang="en-CA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4D050-FD57-BBBF-A067-CF4DEDFF8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418" y="2189209"/>
            <a:ext cx="2701789" cy="244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0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988771D-F988-1205-DFDC-D5153BDEF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BB80CED3-980B-19A3-7D70-7A5ECFF13FD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Overarching</a:t>
            </a:r>
            <a:r>
              <a:rPr lang="es" dirty="0"/>
              <a:t> </a:t>
            </a:r>
            <a:r>
              <a:rPr lang="es" dirty="0" err="1"/>
              <a:t>Best</a:t>
            </a:r>
            <a:r>
              <a:rPr lang="es" dirty="0"/>
              <a:t> </a:t>
            </a:r>
            <a:r>
              <a:rPr lang="es" dirty="0" err="1"/>
              <a:t>Practices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FAE811B0-7678-AE8F-B437-1DCBE59D406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82A1C28-6E40-67A9-59AA-361242869AB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694192" y="1510238"/>
            <a:ext cx="3465900" cy="776400"/>
          </a:xfrm>
        </p:spPr>
        <p:txBody>
          <a:bodyPr/>
          <a:lstStyle/>
          <a:p>
            <a:r>
              <a:rPr lang="en-US" dirty="0"/>
              <a:t>Your practices vs. the practices they told you not to worry about</a:t>
            </a:r>
          </a:p>
        </p:txBody>
      </p:sp>
      <p:pic>
        <p:nvPicPr>
          <p:cNvPr id="4" name="Picture 3" descr="A robot and trash can&#10;&#10;AI-generated content may be incorrect.">
            <a:extLst>
              <a:ext uri="{FF2B5EF4-FFF2-40B4-BE49-F238E27FC236}">
                <a16:creationId xmlns:a16="http://schemas.microsoft.com/office/drawing/2014/main" id="{A2FA6DA2-73DA-A2B2-44A8-71B53A47C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6" y="2151531"/>
            <a:ext cx="3810000" cy="2678205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778FB453-E08D-499D-2CC3-28131A4C0878}"/>
              </a:ext>
            </a:extLst>
          </p:cNvPr>
          <p:cNvSpPr txBox="1"/>
          <p:nvPr/>
        </p:nvSpPr>
        <p:spPr>
          <a:xfrm>
            <a:off x="6424833" y="4612420"/>
            <a:ext cx="5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426265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94C3BEF-C7B5-3101-28CE-621B9F478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4BF52EE9-F573-15EE-CA4C-809007D0E4F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Overarching</a:t>
            </a:r>
            <a:r>
              <a:rPr lang="es" dirty="0"/>
              <a:t> </a:t>
            </a:r>
            <a:r>
              <a:rPr lang="es" dirty="0" err="1"/>
              <a:t>Best</a:t>
            </a:r>
            <a:r>
              <a:rPr lang="es" dirty="0"/>
              <a:t> </a:t>
            </a:r>
            <a:r>
              <a:rPr lang="es" dirty="0" err="1"/>
              <a:t>Practices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15B8F099-056C-CE5E-BA78-ECF079D0657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" sz="1600" b="1" dirty="0"/>
              <a:t>FAIR Principles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dirty="0" err="1"/>
              <a:t>Sharing</a:t>
            </a:r>
            <a:r>
              <a:rPr lang="es" sz="1600" dirty="0"/>
              <a:t>/</a:t>
            </a:r>
            <a:r>
              <a:rPr lang="es" sz="1600" dirty="0" err="1"/>
              <a:t>preserving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data in a data </a:t>
            </a:r>
            <a:r>
              <a:rPr lang="es" sz="1600" dirty="0" err="1"/>
              <a:t>repository</a:t>
            </a:r>
            <a:r>
              <a:rPr lang="es" sz="1600" dirty="0"/>
              <a:t> (</a:t>
            </a:r>
            <a:r>
              <a:rPr lang="es" sz="1600" b="1" dirty="0" err="1"/>
              <a:t>Findable</a:t>
            </a:r>
            <a:r>
              <a:rPr lang="es" sz="1600" dirty="0"/>
              <a:t>)</a:t>
            </a:r>
            <a:endParaRPr lang="en-US" dirty="0" err="1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dirty="0"/>
              <a:t>Ensuring materials are in open file formats (</a:t>
            </a:r>
            <a:r>
              <a:rPr lang="es" sz="1600" b="1" dirty="0"/>
              <a:t>Accessible, Interoperable</a:t>
            </a:r>
            <a:r>
              <a:rPr lang="es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dirty="0" err="1"/>
              <a:t>Supplementing</a:t>
            </a:r>
            <a:r>
              <a:rPr lang="es" sz="1600" dirty="0"/>
              <a:t> data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documentation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facilitates</a:t>
            </a:r>
            <a:r>
              <a:rPr lang="es" sz="1600" dirty="0"/>
              <a:t> </a:t>
            </a:r>
            <a:r>
              <a:rPr lang="es" sz="1600" dirty="0" err="1"/>
              <a:t>interpretability</a:t>
            </a:r>
            <a:r>
              <a:rPr lang="es" sz="1600" dirty="0"/>
              <a:t> and </a:t>
            </a:r>
            <a:r>
              <a:rPr lang="es" sz="1600" dirty="0" err="1"/>
              <a:t>reuse</a:t>
            </a:r>
            <a:r>
              <a:rPr lang="es" sz="1600" dirty="0"/>
              <a:t> (</a:t>
            </a:r>
            <a:r>
              <a:rPr lang="es" sz="1600" b="1" dirty="0"/>
              <a:t>Reusable</a:t>
            </a:r>
            <a:r>
              <a:rPr lang="es" sz="1600" dirty="0"/>
              <a:t>)</a:t>
            </a:r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" sz="1600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2A56E78-F9C6-ACC9-F38A-3F8597D104CA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86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4571399" y="2059266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Let's Talk About Excel!</a:t>
            </a:r>
            <a:endParaRPr lang="en-US" dirty="0"/>
          </a:p>
        </p:txBody>
      </p:sp>
      <p:cxnSp>
        <p:nvCxnSpPr>
          <p:cNvPr id="197" name="Google Shape;197;p32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A85AB5-EB3D-3B4A-1314-FA0F6563717A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4" name="Picture 3" descr="10 Funniest Data Memes from the Internet">
            <a:extLst>
              <a:ext uri="{FF2B5EF4-FFF2-40B4-BE49-F238E27FC236}">
                <a16:creationId xmlns:a16="http://schemas.microsoft.com/office/drawing/2014/main" id="{049A7627-D4E9-B2BD-CA09-211904938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8" y="765886"/>
            <a:ext cx="2743199" cy="27490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Have</a:t>
            </a:r>
            <a:r>
              <a:rPr lang="es" dirty="0"/>
              <a:t> </a:t>
            </a:r>
            <a:r>
              <a:rPr lang="es" dirty="0" err="1"/>
              <a:t>you</a:t>
            </a:r>
            <a:r>
              <a:rPr lang="es" dirty="0"/>
              <a:t> </a:t>
            </a:r>
            <a:r>
              <a:rPr lang="es" dirty="0" err="1"/>
              <a:t>ever</a:t>
            </a:r>
            <a:r>
              <a:rPr lang="es" dirty="0"/>
              <a:t> </a:t>
            </a:r>
            <a:r>
              <a:rPr lang="es" dirty="0" err="1"/>
              <a:t>used</a:t>
            </a:r>
            <a:r>
              <a:rPr lang="es" dirty="0"/>
              <a:t> Excel?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14573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3CDCA2A2-8531-2BB3-B538-455B726551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0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E5432E4-FC8A-309F-A032-0AA933761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7E848D0-FE44-5A84-060F-4F27005D842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Have</a:t>
            </a:r>
            <a:r>
              <a:rPr lang="es" dirty="0"/>
              <a:t> </a:t>
            </a:r>
            <a:r>
              <a:rPr lang="es" dirty="0" err="1"/>
              <a:t>you</a:t>
            </a:r>
            <a:r>
              <a:rPr lang="es" dirty="0"/>
              <a:t> </a:t>
            </a:r>
            <a:r>
              <a:rPr lang="es" dirty="0" err="1"/>
              <a:t>ever</a:t>
            </a:r>
            <a:r>
              <a:rPr lang="es" dirty="0"/>
              <a:t> </a:t>
            </a:r>
            <a:r>
              <a:rPr lang="es" dirty="0" err="1"/>
              <a:t>used</a:t>
            </a:r>
            <a:r>
              <a:rPr lang="es" dirty="0"/>
              <a:t> Excel?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3C28E9F-58A5-4CE3-1438-4CF2CFDF48EE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14573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5697E92-BE5D-551D-C585-EDC1B91EBBB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10750" y="1627900"/>
            <a:ext cx="6010692" cy="1369466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/>
              <a:t>What did you use it for?</a:t>
            </a:r>
          </a:p>
          <a:p>
            <a:pPr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Did it do a good job?  Why/why not?</a:t>
            </a:r>
          </a:p>
        </p:txBody>
      </p:sp>
    </p:spTree>
    <p:extLst>
      <p:ext uri="{BB962C8B-B14F-4D97-AF65-F5344CB8AC3E}">
        <p14:creationId xmlns:p14="http://schemas.microsoft.com/office/powerpoint/2010/main" val="277401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D84E32C-099C-0997-94E4-8707FDBEB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7E0CDA72-6F99-078D-FBED-E17A4C6BEAD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Diving</a:t>
            </a:r>
            <a:r>
              <a:rPr lang="es" dirty="0"/>
              <a:t> </a:t>
            </a:r>
            <a:r>
              <a:rPr lang="es" dirty="0" err="1"/>
              <a:t>Into</a:t>
            </a:r>
            <a:r>
              <a:rPr lang="es" dirty="0"/>
              <a:t> Excel: </a:t>
            </a:r>
            <a:r>
              <a:rPr lang="es" dirty="0" err="1"/>
              <a:t>What</a:t>
            </a:r>
            <a:r>
              <a:rPr lang="es" dirty="0"/>
              <a:t> </a:t>
            </a:r>
            <a:r>
              <a:rPr lang="es" dirty="0" err="1"/>
              <a:t>it</a:t>
            </a:r>
            <a:r>
              <a:rPr lang="es" dirty="0"/>
              <a:t> </a:t>
            </a:r>
            <a:r>
              <a:rPr lang="es" dirty="0" err="1"/>
              <a:t>does</a:t>
            </a:r>
            <a:r>
              <a:rPr lang="es" dirty="0"/>
              <a:t> </a:t>
            </a:r>
            <a:r>
              <a:rPr lang="es" dirty="0" err="1"/>
              <a:t>well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006BB18F-72B2-ACC3-78E7-E6AD3471CC4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600" dirty="0"/>
              <a:t>Intuitive </a:t>
            </a:r>
            <a:r>
              <a:rPr lang="es" sz="1600" err="1"/>
              <a:t>point</a:t>
            </a:r>
            <a:r>
              <a:rPr lang="es" sz="1600" dirty="0"/>
              <a:t>-and-</a:t>
            </a:r>
            <a:r>
              <a:rPr lang="es" sz="1600" err="1"/>
              <a:t>click</a:t>
            </a:r>
            <a:r>
              <a:rPr lang="es" sz="1600" dirty="0"/>
              <a:t> </a:t>
            </a:r>
            <a:r>
              <a:rPr lang="es" sz="1600" err="1"/>
              <a:t>graphical</a:t>
            </a:r>
            <a:r>
              <a:rPr lang="es" sz="1600" dirty="0"/>
              <a:t> </a:t>
            </a:r>
            <a:r>
              <a:rPr lang="es" sz="1600" err="1"/>
              <a:t>user</a:t>
            </a:r>
            <a:r>
              <a:rPr lang="es" sz="1600" dirty="0"/>
              <a:t> interface (GUI)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600" err="1"/>
              <a:t>Easily</a:t>
            </a:r>
            <a:r>
              <a:rPr lang="es" sz="1600" dirty="0"/>
              <a:t> </a:t>
            </a:r>
            <a:r>
              <a:rPr lang="es" sz="1600" err="1"/>
              <a:t>group</a:t>
            </a:r>
            <a:r>
              <a:rPr lang="es" sz="1600" dirty="0"/>
              <a:t> and </a:t>
            </a:r>
            <a:r>
              <a:rPr lang="es" sz="1600" err="1"/>
              <a:t>order</a:t>
            </a:r>
            <a:r>
              <a:rPr lang="es" sz="1600" dirty="0"/>
              <a:t> </a:t>
            </a:r>
            <a:r>
              <a:rPr lang="es" sz="1600" err="1"/>
              <a:t>datasets</a:t>
            </a:r>
            <a:r>
              <a:rPr lang="es" sz="1600" dirty="0"/>
              <a:t> </a:t>
            </a:r>
            <a:r>
              <a:rPr lang="es" sz="1600" err="1"/>
              <a:t>based</a:t>
            </a:r>
            <a:r>
              <a:rPr lang="es" sz="1600" dirty="0"/>
              <a:t> </a:t>
            </a:r>
            <a:r>
              <a:rPr lang="es" sz="1600" err="1"/>
              <a:t>on</a:t>
            </a:r>
            <a:r>
              <a:rPr lang="es" sz="1600" dirty="0"/>
              <a:t> </a:t>
            </a:r>
            <a:r>
              <a:rPr lang="es" sz="1600" err="1"/>
              <a:t>specific</a:t>
            </a:r>
            <a:r>
              <a:rPr lang="es" sz="1600" dirty="0"/>
              <a:t> </a:t>
            </a:r>
            <a:r>
              <a:rPr lang="es" sz="1600" err="1"/>
              <a:t>values</a:t>
            </a:r>
            <a:endParaRPr lang="e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600" err="1"/>
              <a:t>Easily</a:t>
            </a:r>
            <a:r>
              <a:rPr lang="es" sz="1600" dirty="0"/>
              <a:t> </a:t>
            </a:r>
            <a:r>
              <a:rPr lang="es" sz="1600" err="1"/>
              <a:t>calculate</a:t>
            </a:r>
            <a:r>
              <a:rPr lang="es" sz="1600" dirty="0"/>
              <a:t> </a:t>
            </a:r>
            <a:r>
              <a:rPr lang="es" sz="1600" err="1"/>
              <a:t>things</a:t>
            </a:r>
            <a:r>
              <a:rPr lang="es" sz="1600" dirty="0"/>
              <a:t> </a:t>
            </a:r>
            <a:r>
              <a:rPr lang="es" sz="1600" err="1"/>
              <a:t>like</a:t>
            </a:r>
            <a:r>
              <a:rPr lang="es" sz="1600" dirty="0"/>
              <a:t> sum, mean, and </a:t>
            </a:r>
            <a:r>
              <a:rPr lang="es" sz="1600" err="1"/>
              <a:t>other</a:t>
            </a:r>
            <a:r>
              <a:rPr lang="es" sz="1600" dirty="0"/>
              <a:t> </a:t>
            </a:r>
            <a:r>
              <a:rPr lang="es" sz="1600" err="1"/>
              <a:t>basic</a:t>
            </a:r>
            <a:r>
              <a:rPr lang="es" sz="1600" dirty="0"/>
              <a:t> </a:t>
            </a:r>
            <a:r>
              <a:rPr lang="es" sz="1600" err="1"/>
              <a:t>statistical</a:t>
            </a:r>
            <a:r>
              <a:rPr lang="es" sz="1600" dirty="0"/>
              <a:t> </a:t>
            </a:r>
            <a:r>
              <a:rPr lang="es" sz="1600" err="1"/>
              <a:t>methods</a:t>
            </a:r>
            <a:endParaRPr lang="e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600" err="1"/>
              <a:t>Create</a:t>
            </a:r>
            <a:r>
              <a:rPr lang="es" sz="1600" dirty="0"/>
              <a:t> </a:t>
            </a:r>
            <a:r>
              <a:rPr lang="es" sz="1600" err="1"/>
              <a:t>graphs</a:t>
            </a:r>
            <a:r>
              <a:rPr lang="es" sz="1600" dirty="0"/>
              <a:t> and charts </a:t>
            </a:r>
            <a:r>
              <a:rPr lang="es" sz="1600" err="1"/>
              <a:t>with</a:t>
            </a:r>
            <a:r>
              <a:rPr lang="es" sz="1600" dirty="0"/>
              <a:t> a </a:t>
            </a:r>
            <a:r>
              <a:rPr lang="es" sz="1600" err="1"/>
              <a:t>few</a:t>
            </a:r>
            <a:r>
              <a:rPr lang="es" sz="1600" dirty="0"/>
              <a:t> </a:t>
            </a:r>
            <a:r>
              <a:rPr lang="es" sz="1600" err="1"/>
              <a:t>clicks</a:t>
            </a:r>
            <a:endParaRPr lang="e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600" b="1" dirty="0"/>
              <a:t>TLDR: </a:t>
            </a:r>
            <a:r>
              <a:rPr lang="es" sz="1600" b="1" err="1"/>
              <a:t>it's</a:t>
            </a:r>
            <a:r>
              <a:rPr lang="es" sz="1600" b="1" dirty="0"/>
              <a:t> </a:t>
            </a:r>
            <a:r>
              <a:rPr lang="es" sz="1600" b="1" err="1"/>
              <a:t>easy</a:t>
            </a:r>
            <a:r>
              <a:rPr lang="es" sz="1600" b="1" dirty="0"/>
              <a:t> and </a:t>
            </a:r>
            <a:r>
              <a:rPr lang="es" sz="1600" b="1" err="1"/>
              <a:t>convenient</a:t>
            </a:r>
            <a:endParaRPr lang="es" sz="1600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B6BCD1F-F6C9-16ED-301E-21C7134C657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5183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CC22C9A3-40A0-1E1A-AE59-5F637BA55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BABAB1F7-1638-E52D-CB3A-4A8B42DB2C9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Diving</a:t>
            </a:r>
            <a:r>
              <a:rPr lang="es" sz="2800" dirty="0"/>
              <a:t> </a:t>
            </a:r>
            <a:r>
              <a:rPr lang="es" sz="2800" dirty="0" err="1"/>
              <a:t>Into</a:t>
            </a:r>
            <a:r>
              <a:rPr lang="es" sz="2800" dirty="0"/>
              <a:t> Excel: </a:t>
            </a:r>
            <a:r>
              <a:rPr lang="es" sz="2800" dirty="0" err="1"/>
              <a:t>What</a:t>
            </a:r>
            <a:r>
              <a:rPr lang="es" sz="2800" dirty="0"/>
              <a:t> </a:t>
            </a:r>
            <a:r>
              <a:rPr lang="es" sz="2800" dirty="0" err="1"/>
              <a:t>it</a:t>
            </a:r>
            <a:r>
              <a:rPr lang="es" sz="2800" dirty="0"/>
              <a:t> </a:t>
            </a:r>
            <a:r>
              <a:rPr lang="es" sz="2800" dirty="0" err="1"/>
              <a:t>doesn't</a:t>
            </a:r>
            <a:r>
              <a:rPr lang="es" sz="2800" dirty="0"/>
              <a:t> do so </a:t>
            </a:r>
            <a:r>
              <a:rPr lang="es" sz="2800" dirty="0" err="1"/>
              <a:t>well</a:t>
            </a:r>
            <a:endParaRPr lang="en-US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C40ABAFF-10FC-95C0-636A-74F4B20A7A3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Any</a:t>
            </a:r>
            <a:r>
              <a:rPr lang="es" sz="1600" dirty="0"/>
              <a:t> manual </a:t>
            </a:r>
            <a:r>
              <a:rPr lang="es" sz="1600" dirty="0" err="1"/>
              <a:t>changes</a:t>
            </a:r>
            <a:r>
              <a:rPr lang="es" sz="1600" dirty="0"/>
              <a:t> </a:t>
            </a:r>
            <a:r>
              <a:rPr lang="es" sz="1600" dirty="0" err="1"/>
              <a:t>made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a </a:t>
            </a:r>
            <a:r>
              <a:rPr lang="es" sz="1600" dirty="0" err="1"/>
              <a:t>document</a:t>
            </a:r>
            <a:r>
              <a:rPr lang="es" sz="1600" dirty="0"/>
              <a:t> are </a:t>
            </a:r>
            <a:r>
              <a:rPr lang="es" sz="1600" dirty="0" err="1"/>
              <a:t>subject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human </a:t>
            </a:r>
            <a:r>
              <a:rPr lang="es" sz="1600" dirty="0" err="1"/>
              <a:t>errors</a:t>
            </a:r>
            <a:r>
              <a:rPr lang="es" sz="1600" dirty="0"/>
              <a:t>, and tracking </a:t>
            </a:r>
            <a:r>
              <a:rPr lang="es" sz="1600" dirty="0" err="1"/>
              <a:t>these</a:t>
            </a:r>
            <a:r>
              <a:rPr lang="es" sz="1600" dirty="0"/>
              <a:t> </a:t>
            </a:r>
            <a:r>
              <a:rPr lang="es" sz="1600" dirty="0" err="1"/>
              <a:t>changes</a:t>
            </a:r>
            <a:r>
              <a:rPr lang="es" sz="1600" dirty="0"/>
              <a:t> and </a:t>
            </a:r>
            <a:r>
              <a:rPr lang="es" sz="1600" dirty="0" err="1"/>
              <a:t>identifying</a:t>
            </a:r>
            <a:r>
              <a:rPr lang="es" sz="1600" dirty="0"/>
              <a:t> </a:t>
            </a:r>
            <a:r>
              <a:rPr lang="es" sz="1600" dirty="0" err="1"/>
              <a:t>errors</a:t>
            </a:r>
            <a:r>
              <a:rPr lang="es" sz="1600" dirty="0"/>
              <a:t> can be </a:t>
            </a:r>
            <a:r>
              <a:rPr lang="es" sz="1600" dirty="0" err="1"/>
              <a:t>challenging</a:t>
            </a:r>
            <a:r>
              <a:rPr lang="es" sz="1600" dirty="0"/>
              <a:t>.</a:t>
            </a:r>
            <a:endParaRPr lang="en-US" dirty="0"/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Formulaic</a:t>
            </a:r>
            <a:r>
              <a:rPr lang="es" sz="1600" dirty="0"/>
              <a:t> </a:t>
            </a:r>
            <a:r>
              <a:rPr lang="es" sz="1600" dirty="0" err="1"/>
              <a:t>changes</a:t>
            </a:r>
            <a:r>
              <a:rPr lang="es" sz="1600" dirty="0"/>
              <a:t> are </a:t>
            </a:r>
            <a:r>
              <a:rPr lang="es" sz="1600" dirty="0" err="1"/>
              <a:t>often</a:t>
            </a:r>
            <a:r>
              <a:rPr lang="es" sz="1600" dirty="0"/>
              <a:t> </a:t>
            </a:r>
            <a:r>
              <a:rPr lang="es" sz="1600" dirty="0" err="1"/>
              <a:t>hidden</a:t>
            </a:r>
            <a:r>
              <a:rPr lang="es" sz="1600" dirty="0"/>
              <a:t> in </a:t>
            </a:r>
            <a:r>
              <a:rPr lang="es" sz="1600" dirty="0" err="1"/>
              <a:t>cells</a:t>
            </a:r>
            <a:r>
              <a:rPr lang="es" sz="1600" dirty="0"/>
              <a:t> and are </a:t>
            </a:r>
            <a:r>
              <a:rPr lang="es" sz="1600" dirty="0" err="1"/>
              <a:t>subject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"</a:t>
            </a:r>
            <a:r>
              <a:rPr lang="es" sz="1600" dirty="0" err="1"/>
              <a:t>breaking</a:t>
            </a:r>
            <a:r>
              <a:rPr lang="es" sz="1600" dirty="0"/>
              <a:t>", </a:t>
            </a:r>
            <a:r>
              <a:rPr lang="es" sz="1600" dirty="0" err="1"/>
              <a:t>making</a:t>
            </a:r>
            <a:r>
              <a:rPr lang="es" sz="1600" dirty="0"/>
              <a:t> </a:t>
            </a:r>
            <a:r>
              <a:rPr lang="es" sz="1600" dirty="0" err="1"/>
              <a:t>manipulations</a:t>
            </a:r>
            <a:r>
              <a:rPr lang="es" sz="1600" dirty="0"/>
              <a:t> and </a:t>
            </a:r>
            <a:r>
              <a:rPr lang="es" sz="1600" dirty="0" err="1"/>
              <a:t>analyses</a:t>
            </a:r>
            <a:r>
              <a:rPr lang="es" sz="1600" dirty="0"/>
              <a:t> </a:t>
            </a:r>
            <a:r>
              <a:rPr lang="es" sz="1600" dirty="0" err="1"/>
              <a:t>difficult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track</a:t>
            </a:r>
            <a:r>
              <a:rPr lang="es" sz="1600" dirty="0"/>
              <a:t> and reproduce.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Manipulations</a:t>
            </a:r>
            <a:r>
              <a:rPr lang="es" sz="1600" dirty="0"/>
              <a:t> </a:t>
            </a:r>
            <a:r>
              <a:rPr lang="es" sz="1600" dirty="0" err="1"/>
              <a:t>require</a:t>
            </a:r>
            <a:r>
              <a:rPr lang="es" sz="1600" dirty="0"/>
              <a:t> manual </a:t>
            </a:r>
            <a:r>
              <a:rPr lang="es" sz="1600" dirty="0" err="1"/>
              <a:t>processes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</a:t>
            </a:r>
            <a:r>
              <a:rPr lang="es" sz="1600" dirty="0" err="1"/>
              <a:t>every</a:t>
            </a:r>
            <a:r>
              <a:rPr lang="es" sz="1600" dirty="0"/>
              <a:t>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B78D151-E786-6193-A586-9AFDC6AB625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98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F5D7E07F-D658-9F1B-437F-6AC1E9D22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D839E83-45B4-1506-B7AD-2FDD51BD08D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Diving</a:t>
            </a:r>
            <a:r>
              <a:rPr lang="es" sz="2800" dirty="0"/>
              <a:t> </a:t>
            </a:r>
            <a:r>
              <a:rPr lang="es" sz="2800" dirty="0" err="1"/>
              <a:t>Into</a:t>
            </a:r>
            <a:r>
              <a:rPr lang="es" sz="2800" dirty="0"/>
              <a:t> Excel: </a:t>
            </a:r>
            <a:r>
              <a:rPr lang="es" sz="2800" dirty="0" err="1"/>
              <a:t>What</a:t>
            </a:r>
            <a:r>
              <a:rPr lang="es" sz="2800" dirty="0"/>
              <a:t> </a:t>
            </a:r>
            <a:r>
              <a:rPr lang="es" sz="2800" dirty="0" err="1"/>
              <a:t>it</a:t>
            </a:r>
            <a:r>
              <a:rPr lang="es" sz="2800" dirty="0"/>
              <a:t> </a:t>
            </a:r>
            <a:r>
              <a:rPr lang="es" sz="2800" dirty="0" err="1"/>
              <a:t>doesn't</a:t>
            </a:r>
            <a:r>
              <a:rPr lang="es" sz="2800" dirty="0"/>
              <a:t> do so </a:t>
            </a:r>
            <a:r>
              <a:rPr lang="es" sz="2800" dirty="0" err="1"/>
              <a:t>well</a:t>
            </a:r>
            <a:endParaRPr lang="en-US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19A3CDFF-0E7B-7602-95E7-E46BCAA8334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auto-formatting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cells</a:t>
            </a:r>
            <a:r>
              <a:rPr lang="es" sz="1600" dirty="0"/>
              <a:t> can be </a:t>
            </a:r>
            <a:r>
              <a:rPr lang="es" sz="1600" dirty="0" err="1"/>
              <a:t>very</a:t>
            </a:r>
            <a:r>
              <a:rPr lang="es" sz="1600" dirty="0"/>
              <a:t> </a:t>
            </a:r>
            <a:r>
              <a:rPr lang="es" sz="1600" dirty="0" err="1"/>
              <a:t>annoying</a:t>
            </a:r>
            <a:r>
              <a:rPr lang="es" sz="1600" dirty="0"/>
              <a:t> and cause </a:t>
            </a:r>
            <a:r>
              <a:rPr lang="es" sz="1600" dirty="0" err="1"/>
              <a:t>issues</a:t>
            </a:r>
            <a:r>
              <a:rPr lang="es" sz="1600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Rows</a:t>
            </a:r>
            <a:r>
              <a:rPr lang="es" sz="1600" dirty="0"/>
              <a:t>/</a:t>
            </a:r>
            <a:r>
              <a:rPr lang="es" sz="1600" dirty="0" err="1"/>
              <a:t>columns</a:t>
            </a:r>
            <a:r>
              <a:rPr lang="es" sz="1600" dirty="0"/>
              <a:t> can be </a:t>
            </a:r>
            <a:r>
              <a:rPr lang="es" sz="1600" dirty="0" err="1"/>
              <a:t>hidden</a:t>
            </a:r>
            <a:r>
              <a:rPr lang="es" sz="1600" dirty="0"/>
              <a:t>, </a:t>
            </a:r>
            <a:r>
              <a:rPr lang="es" sz="1600" dirty="0" err="1"/>
              <a:t>causing</a:t>
            </a:r>
            <a:r>
              <a:rPr lang="es" sz="1600" dirty="0"/>
              <a:t> </a:t>
            </a:r>
            <a:r>
              <a:rPr lang="es" sz="1600" dirty="0" err="1"/>
              <a:t>issues</a:t>
            </a:r>
            <a:r>
              <a:rPr lang="es" sz="1600" dirty="0"/>
              <a:t>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collaboration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Changing</a:t>
            </a:r>
            <a:r>
              <a:rPr lang="es" sz="1600" dirty="0"/>
              <a:t> variables </a:t>
            </a:r>
            <a:r>
              <a:rPr lang="es" sz="1600" dirty="0" err="1"/>
              <a:t>will</a:t>
            </a:r>
            <a:r>
              <a:rPr lang="es" sz="1600" dirty="0"/>
              <a:t> </a:t>
            </a:r>
            <a:r>
              <a:rPr lang="es" sz="1600" dirty="0" err="1"/>
              <a:t>overwrite</a:t>
            </a:r>
            <a:r>
              <a:rPr lang="es" sz="1600" dirty="0"/>
              <a:t> original data, </a:t>
            </a:r>
            <a:r>
              <a:rPr lang="es" sz="1600" dirty="0" err="1"/>
              <a:t>causing</a:t>
            </a:r>
            <a:r>
              <a:rPr lang="es" sz="1600" dirty="0"/>
              <a:t> </a:t>
            </a:r>
            <a:r>
              <a:rPr lang="es" sz="1600" dirty="0" err="1"/>
              <a:t>issues</a:t>
            </a:r>
            <a:r>
              <a:rPr lang="es" sz="1600" dirty="0"/>
              <a:t>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reproducibility</a:t>
            </a:r>
            <a:r>
              <a:rPr lang="es" sz="1600" dirty="0"/>
              <a:t> and </a:t>
            </a:r>
            <a:r>
              <a:rPr lang="es" sz="1600" dirty="0" err="1"/>
              <a:t>provenance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b="1" dirty="0"/>
              <a:t>TLDR: </a:t>
            </a:r>
            <a:r>
              <a:rPr lang="es" sz="1600" b="1" dirty="0" err="1"/>
              <a:t>it's</a:t>
            </a:r>
            <a:r>
              <a:rPr lang="es" sz="1600" b="1" dirty="0"/>
              <a:t> </a:t>
            </a:r>
            <a:r>
              <a:rPr lang="es" sz="1600" b="1" dirty="0" err="1"/>
              <a:t>not</a:t>
            </a:r>
            <a:r>
              <a:rPr lang="es" sz="1600" b="1" dirty="0"/>
              <a:t> </a:t>
            </a:r>
            <a:r>
              <a:rPr lang="es" sz="1600" b="1" dirty="0" err="1"/>
              <a:t>very</a:t>
            </a:r>
            <a:r>
              <a:rPr lang="es" sz="1600" b="1" dirty="0"/>
              <a:t> reproducible.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F221692-75EF-91F4-8D27-C5DA86225E5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655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1DC8EB80-0007-2D18-DF13-342FABDA2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EF871D76-FF75-468D-22A2-425292D26B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399" y="2059266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Reproducibility in Research</a:t>
            </a:r>
            <a:endParaRPr lang="en-US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102AE20E-2E40-F01E-DC6D-585FC472723A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7CD82D-D1E2-E04D-348C-BE353258621D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3" name="Picture 2" descr="Glenn Moncrieff: Reproducible R part 1">
            <a:extLst>
              <a:ext uri="{FF2B5EF4-FFF2-40B4-BE49-F238E27FC236}">
                <a16:creationId xmlns:a16="http://schemas.microsoft.com/office/drawing/2014/main" id="{64F09EEE-8613-8565-36FC-24DAC77C3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53" y="843802"/>
            <a:ext cx="3210485" cy="269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93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E72A8783-BA01-083D-4630-B1F75C34F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1B21917E-3F78-E130-8577-F60FC0BE5F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2182" y="1520115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What's in a </a:t>
            </a:r>
            <a:r>
              <a:rPr lang="en-CA" sz="4400" dirty="0" err="1"/>
              <a:t>Spreasheat</a:t>
            </a:r>
            <a:r>
              <a:rPr lang="en-CA" sz="4400" dirty="0"/>
              <a:t>?:</a:t>
            </a:r>
            <a:br>
              <a:rPr lang="en-CA" sz="4400" dirty="0"/>
            </a:br>
            <a:r>
              <a:rPr lang="en-CA" sz="2400" dirty="0"/>
              <a:t>.xlsx vs .csv files</a:t>
            </a:r>
            <a:endParaRPr lang="en-US" sz="2400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EF51B097-46CE-CAD6-8BCA-9A9D81986E58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476B52F-9BD7-4EE6-36B5-1B05E9C58CF4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3" name="Picture 2" descr="How To Use Vendrive As a Private Label Research Tool - Vendrive CRM">
            <a:extLst>
              <a:ext uri="{FF2B5EF4-FFF2-40B4-BE49-F238E27FC236}">
                <a16:creationId xmlns:a16="http://schemas.microsoft.com/office/drawing/2014/main" id="{F52D195C-F124-90A9-C5E2-76470C385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80" y="1353000"/>
            <a:ext cx="32385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14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.</a:t>
            </a:r>
            <a:r>
              <a:rPr lang="es" dirty="0" err="1"/>
              <a:t>xlxs</a:t>
            </a:r>
            <a:r>
              <a:rPr lang="es" dirty="0"/>
              <a:t> Files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800" dirty="0"/>
              <a:t>Excel files (.</a:t>
            </a:r>
            <a:r>
              <a:rPr lang="es" sz="1800" err="1"/>
              <a:t>xlxs</a:t>
            </a:r>
            <a:r>
              <a:rPr lang="es" sz="1800" dirty="0"/>
              <a:t>) are a </a:t>
            </a:r>
            <a:r>
              <a:rPr lang="es" sz="1800" err="1"/>
              <a:t>proprietary</a:t>
            </a:r>
            <a:r>
              <a:rPr lang="es" sz="1800" dirty="0"/>
              <a:t> file </a:t>
            </a:r>
            <a:r>
              <a:rPr lang="es" sz="1800" err="1"/>
              <a:t>format</a:t>
            </a:r>
            <a:r>
              <a:rPr lang="es" sz="1800" dirty="0"/>
              <a:t>, </a:t>
            </a:r>
            <a:r>
              <a:rPr lang="es" sz="1800" err="1"/>
              <a:t>meaning</a:t>
            </a:r>
            <a:r>
              <a:rPr lang="es" sz="1800" dirty="0"/>
              <a:t> </a:t>
            </a:r>
            <a:r>
              <a:rPr lang="es" sz="1800" err="1"/>
              <a:t>that</a:t>
            </a:r>
            <a:r>
              <a:rPr lang="es" sz="1800" dirty="0"/>
              <a:t> </a:t>
            </a:r>
            <a:r>
              <a:rPr lang="es" sz="1800" err="1"/>
              <a:t>the</a:t>
            </a:r>
            <a:r>
              <a:rPr lang="es" sz="1800" dirty="0"/>
              <a:t> </a:t>
            </a:r>
            <a:r>
              <a:rPr lang="es" sz="1800" err="1"/>
              <a:t>ability</a:t>
            </a:r>
            <a:r>
              <a:rPr lang="es" sz="1800" dirty="0"/>
              <a:t> </a:t>
            </a:r>
            <a:r>
              <a:rPr lang="es" sz="1800" err="1"/>
              <a:t>to</a:t>
            </a:r>
            <a:r>
              <a:rPr lang="es" sz="1800" dirty="0"/>
              <a:t> use </a:t>
            </a:r>
            <a:r>
              <a:rPr lang="es" sz="1800" err="1"/>
              <a:t>them</a:t>
            </a:r>
            <a:r>
              <a:rPr lang="es" sz="1800" dirty="0"/>
              <a:t> </a:t>
            </a:r>
            <a:r>
              <a:rPr lang="es" sz="1800" err="1"/>
              <a:t>relies</a:t>
            </a:r>
            <a:r>
              <a:rPr lang="es" sz="1800" dirty="0"/>
              <a:t> </a:t>
            </a:r>
            <a:r>
              <a:rPr lang="es" sz="1800" err="1"/>
              <a:t>on</a:t>
            </a:r>
            <a:r>
              <a:rPr lang="es" sz="1800" dirty="0"/>
              <a:t> a </a:t>
            </a:r>
            <a:r>
              <a:rPr lang="es" sz="1800" err="1"/>
              <a:t>subscription</a:t>
            </a:r>
            <a:r>
              <a:rPr lang="es" sz="1800" dirty="0"/>
              <a:t> </a:t>
            </a:r>
            <a:r>
              <a:rPr lang="es" sz="1800" err="1"/>
              <a:t>to</a:t>
            </a:r>
            <a:r>
              <a:rPr lang="es" sz="1800" dirty="0"/>
              <a:t> </a:t>
            </a:r>
            <a:r>
              <a:rPr lang="es" sz="1800" err="1"/>
              <a:t>the</a:t>
            </a:r>
            <a:r>
              <a:rPr lang="es" sz="1800" dirty="0"/>
              <a:t> Microsoft suite.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49388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ACFA678-A2C5-0C52-5BA0-2E1F6ABE5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769DCD63-151F-C00E-402C-87D5253C1D0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.</a:t>
            </a:r>
            <a:r>
              <a:rPr lang="es" dirty="0" err="1"/>
              <a:t>xlxs</a:t>
            </a:r>
            <a:r>
              <a:rPr lang="es" dirty="0"/>
              <a:t> Files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E66FD99-3D7C-4D9F-ACD6-C6B26CE9ACE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800" dirty="0" err="1"/>
              <a:t>While</a:t>
            </a:r>
            <a:r>
              <a:rPr lang="es" sz="1800" dirty="0"/>
              <a:t> </a:t>
            </a:r>
            <a:r>
              <a:rPr lang="es" sz="1800" dirty="0" err="1"/>
              <a:t>it's</a:t>
            </a:r>
            <a:r>
              <a:rPr lang="es" sz="1800" dirty="0"/>
              <a:t> natural </a:t>
            </a:r>
            <a:r>
              <a:rPr lang="es" sz="1800" dirty="0" err="1"/>
              <a:t>to</a:t>
            </a:r>
            <a:r>
              <a:rPr lang="es" sz="1800" dirty="0"/>
              <a:t> </a:t>
            </a:r>
            <a:r>
              <a:rPr lang="es" sz="1800" dirty="0" err="1"/>
              <a:t>think</a:t>
            </a:r>
            <a:r>
              <a:rPr lang="es" sz="1800" dirty="0"/>
              <a:t> </a:t>
            </a:r>
            <a:r>
              <a:rPr lang="es" sz="1800" dirty="0" err="1"/>
              <a:t>of</a:t>
            </a:r>
            <a:r>
              <a:rPr lang="es" sz="1800" dirty="0"/>
              <a:t> </a:t>
            </a:r>
            <a:r>
              <a:rPr lang="es" sz="1800" dirty="0" err="1"/>
              <a:t>an</a:t>
            </a:r>
            <a:r>
              <a:rPr lang="es" sz="1800" dirty="0"/>
              <a:t> Excel file as a single file, in </a:t>
            </a:r>
            <a:r>
              <a:rPr lang="es" sz="1800" dirty="0" err="1"/>
              <a:t>reality</a:t>
            </a:r>
            <a:r>
              <a:rPr lang="es" sz="1800" dirty="0"/>
              <a:t> </a:t>
            </a:r>
            <a:r>
              <a:rPr lang="es" sz="1800" dirty="0" err="1"/>
              <a:t>these</a:t>
            </a:r>
            <a:r>
              <a:rPr lang="es" sz="1800" dirty="0"/>
              <a:t> files are </a:t>
            </a:r>
            <a:r>
              <a:rPr lang="es" sz="1800" dirty="0" err="1"/>
              <a:t>zipped</a:t>
            </a:r>
            <a:r>
              <a:rPr lang="es" sz="1800" dirty="0"/>
              <a:t> archives </a:t>
            </a:r>
            <a:r>
              <a:rPr lang="es" sz="1800" dirty="0" err="1"/>
              <a:t>containing</a:t>
            </a:r>
            <a:r>
              <a:rPr lang="es" sz="1800" dirty="0"/>
              <a:t> </a:t>
            </a:r>
            <a:r>
              <a:rPr lang="es" sz="1800" dirty="0" err="1"/>
              <a:t>multiple</a:t>
            </a:r>
            <a:r>
              <a:rPr lang="es" sz="1800" dirty="0"/>
              <a:t> </a:t>
            </a:r>
            <a:r>
              <a:rPr lang="es" sz="1800" dirty="0" err="1"/>
              <a:t>underlying</a:t>
            </a:r>
            <a:r>
              <a:rPr lang="es" sz="1800" dirty="0"/>
              <a:t> files:</a:t>
            </a:r>
          </a:p>
          <a:p>
            <a:pPr marL="742950" lvl="1" indent="-285750" algn="l"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endParaRPr lang="es" sz="1800" dirty="0"/>
          </a:p>
          <a:p>
            <a:pPr marL="742950" lvl="1" indent="-285750" algn="l">
              <a:buFont typeface="Courier New"/>
              <a:buChar char="o"/>
            </a:pPr>
            <a:r>
              <a:rPr lang="es" sz="1800" dirty="0" err="1"/>
              <a:t>Worksheet</a:t>
            </a:r>
            <a:r>
              <a:rPr lang="es" sz="1800" dirty="0"/>
              <a:t> data</a:t>
            </a:r>
          </a:p>
          <a:p>
            <a:pPr marL="742950" lvl="1" indent="-285750" algn="l">
              <a:buFont typeface="Courier New"/>
              <a:buChar char="o"/>
            </a:pPr>
            <a:r>
              <a:rPr lang="es" sz="1800" dirty="0" err="1"/>
              <a:t>Worksheet</a:t>
            </a:r>
            <a:r>
              <a:rPr lang="es" sz="1800" dirty="0"/>
              <a:t> </a:t>
            </a:r>
            <a:r>
              <a:rPr lang="es" sz="1800" dirty="0" err="1"/>
              <a:t>formatting</a:t>
            </a:r>
          </a:p>
          <a:p>
            <a:pPr marL="742950" lvl="1" indent="-285750" algn="l">
              <a:buFont typeface="Courier New"/>
              <a:buChar char="o"/>
            </a:pPr>
            <a:r>
              <a:rPr lang="es" sz="1800" dirty="0"/>
              <a:t>Charts and </a:t>
            </a:r>
            <a:r>
              <a:rPr lang="es" sz="1800" dirty="0" err="1"/>
              <a:t>graphs</a:t>
            </a:r>
          </a:p>
          <a:p>
            <a:pPr marL="742950" lvl="1" indent="-285750" algn="l">
              <a:buFont typeface="Courier New"/>
              <a:buChar char="o"/>
            </a:pPr>
            <a:r>
              <a:rPr lang="es" sz="1800" dirty="0" err="1"/>
              <a:t>Pivot</a:t>
            </a:r>
            <a:r>
              <a:rPr lang="es" sz="1800" dirty="0"/>
              <a:t> tables</a:t>
            </a:r>
          </a:p>
          <a:p>
            <a:pPr marL="742950" lvl="1" indent="-285750" algn="l">
              <a:buFont typeface="Courier New"/>
              <a:buChar char="o"/>
            </a:pPr>
            <a:r>
              <a:rPr lang="es" sz="1800" err="1"/>
              <a:t>Embedded</a:t>
            </a:r>
            <a:r>
              <a:rPr lang="es" sz="1800" dirty="0"/>
              <a:t> </a:t>
            </a:r>
            <a:r>
              <a:rPr lang="es" sz="1800" err="1"/>
              <a:t>objects</a:t>
            </a:r>
            <a:endParaRPr lang="es" sz="1800" dirty="0"/>
          </a:p>
          <a:p>
            <a:pPr marL="742950" lvl="1" indent="-285750" algn="l">
              <a:buFont typeface="Courier New"/>
              <a:buChar char="o"/>
            </a:pPr>
            <a:r>
              <a:rPr lang="es" sz="1800" dirty="0" err="1"/>
              <a:t>External</a:t>
            </a:r>
            <a:r>
              <a:rPr lang="es" sz="1800" dirty="0"/>
              <a:t> links</a:t>
            </a:r>
          </a:p>
          <a:p>
            <a:pPr marL="742950" lvl="1" indent="-285750" algn="l">
              <a:buFont typeface="Courier New"/>
              <a:buChar char="o"/>
            </a:pPr>
            <a:r>
              <a:rPr lang="es" sz="1800" dirty="0" err="1"/>
              <a:t>Metadata</a:t>
            </a:r>
          </a:p>
          <a:p>
            <a:pPr marL="457200" lvl="1" indent="0"/>
            <a:endParaRPr lang="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28E015D-A900-6A72-8755-17CE65346EB5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4387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E5AD8A1-80D1-B423-135F-D095154B8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AB15C829-6C7A-DF00-B50A-597BB292678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.</a:t>
            </a:r>
            <a:r>
              <a:rPr lang="es" dirty="0" err="1"/>
              <a:t>csv</a:t>
            </a:r>
            <a:r>
              <a:rPr lang="es" dirty="0"/>
              <a:t> Files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47900F9E-A5F9-7FF5-F609-375DED74E4F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800" dirty="0"/>
              <a:t>.</a:t>
            </a:r>
            <a:r>
              <a:rPr lang="es" sz="1800" dirty="0" err="1"/>
              <a:t>csv</a:t>
            </a:r>
            <a:r>
              <a:rPr lang="es" sz="1800" dirty="0"/>
              <a:t> files (</a:t>
            </a:r>
            <a:r>
              <a:rPr lang="es" sz="1800" dirty="0" err="1"/>
              <a:t>Comma</a:t>
            </a:r>
            <a:r>
              <a:rPr lang="es" sz="1800" dirty="0"/>
              <a:t> </a:t>
            </a:r>
            <a:r>
              <a:rPr lang="es" sz="1800" dirty="0" err="1"/>
              <a:t>Separated</a:t>
            </a:r>
            <a:r>
              <a:rPr lang="es" sz="1800" dirty="0"/>
              <a:t> </a:t>
            </a:r>
            <a:r>
              <a:rPr lang="es" sz="1800" dirty="0" err="1"/>
              <a:t>Values</a:t>
            </a:r>
            <a:r>
              <a:rPr lang="es" sz="1800" dirty="0"/>
              <a:t>) are tabular (</a:t>
            </a:r>
            <a:r>
              <a:rPr lang="es" sz="1800" dirty="0" err="1"/>
              <a:t>spreadsheet</a:t>
            </a:r>
            <a:r>
              <a:rPr lang="es" sz="1800" dirty="0"/>
              <a:t>) files, </a:t>
            </a:r>
            <a:r>
              <a:rPr lang="es" sz="1800" dirty="0" err="1"/>
              <a:t>with</a:t>
            </a:r>
            <a:r>
              <a:rPr lang="es" sz="1800" dirty="0"/>
              <a:t> </a:t>
            </a:r>
            <a:r>
              <a:rPr lang="es" sz="1800" dirty="0" err="1"/>
              <a:t>each</a:t>
            </a:r>
            <a:r>
              <a:rPr lang="es" sz="1800" dirty="0"/>
              <a:t> </a:t>
            </a:r>
            <a:r>
              <a:rPr lang="es" sz="1800" dirty="0" err="1"/>
              <a:t>row</a:t>
            </a:r>
            <a:r>
              <a:rPr lang="es" sz="1800" dirty="0"/>
              <a:t> </a:t>
            </a:r>
            <a:r>
              <a:rPr lang="es" sz="1800" dirty="0" err="1"/>
              <a:t>representing</a:t>
            </a:r>
            <a:r>
              <a:rPr lang="es" sz="1800" dirty="0"/>
              <a:t> a </a:t>
            </a:r>
            <a:r>
              <a:rPr lang="es" sz="1800" dirty="0" err="1"/>
              <a:t>record</a:t>
            </a:r>
            <a:r>
              <a:rPr lang="es" sz="1800" dirty="0"/>
              <a:t> and </a:t>
            </a:r>
            <a:r>
              <a:rPr lang="es" sz="1800" dirty="0" err="1"/>
              <a:t>values</a:t>
            </a:r>
            <a:r>
              <a:rPr lang="es" sz="1800" dirty="0"/>
              <a:t> </a:t>
            </a:r>
            <a:r>
              <a:rPr lang="es" sz="1800" dirty="0" err="1"/>
              <a:t>within</a:t>
            </a:r>
            <a:r>
              <a:rPr lang="es" sz="1800" dirty="0"/>
              <a:t> </a:t>
            </a:r>
            <a:r>
              <a:rPr lang="es" sz="1800" dirty="0" err="1"/>
              <a:t>each</a:t>
            </a:r>
            <a:r>
              <a:rPr lang="es" sz="1800" dirty="0"/>
              <a:t> </a:t>
            </a:r>
            <a:r>
              <a:rPr lang="es" sz="1800" dirty="0" err="1"/>
              <a:t>row</a:t>
            </a:r>
            <a:r>
              <a:rPr lang="es" sz="1800" dirty="0"/>
              <a:t> </a:t>
            </a:r>
            <a:r>
              <a:rPr lang="es" sz="1800" dirty="0" err="1"/>
              <a:t>separated</a:t>
            </a:r>
            <a:r>
              <a:rPr lang="es" sz="1800" dirty="0"/>
              <a:t> </a:t>
            </a:r>
            <a:r>
              <a:rPr lang="es" sz="1800" dirty="0" err="1"/>
              <a:t>by</a:t>
            </a:r>
            <a:r>
              <a:rPr lang="es" sz="1800" dirty="0"/>
              <a:t> </a:t>
            </a:r>
            <a:r>
              <a:rPr lang="es" sz="1800" dirty="0" err="1"/>
              <a:t>commas</a:t>
            </a:r>
            <a:r>
              <a:rPr lang="es" sz="1800" dirty="0"/>
              <a:t> (</a:t>
            </a:r>
            <a:r>
              <a:rPr lang="es" sz="1800" dirty="0" err="1"/>
              <a:t>even</a:t>
            </a:r>
            <a:r>
              <a:rPr lang="es" sz="1800" dirty="0"/>
              <a:t> </a:t>
            </a:r>
            <a:r>
              <a:rPr lang="es" sz="1800" dirty="0" err="1"/>
              <a:t>though</a:t>
            </a:r>
            <a:r>
              <a:rPr lang="es" sz="1800" dirty="0"/>
              <a:t> </a:t>
            </a:r>
            <a:r>
              <a:rPr lang="es" sz="1800" dirty="0" err="1"/>
              <a:t>they</a:t>
            </a:r>
            <a:r>
              <a:rPr lang="es" sz="1800" dirty="0"/>
              <a:t> can be </a:t>
            </a:r>
            <a:r>
              <a:rPr lang="es" sz="1800" dirty="0" err="1"/>
              <a:t>presented</a:t>
            </a:r>
            <a:r>
              <a:rPr lang="es" sz="1800" dirty="0"/>
              <a:t> in </a:t>
            </a:r>
            <a:r>
              <a:rPr lang="es" sz="1800" dirty="0" err="1"/>
              <a:t>cells</a:t>
            </a:r>
            <a:r>
              <a:rPr lang="es" sz="1800" dirty="0"/>
              <a:t>).</a:t>
            </a:r>
          </a:p>
          <a:p>
            <a:pPr marL="457200" lvl="1" indent="0"/>
            <a:endParaRPr lang="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9E2B7F3-BAEF-29FB-312D-AA436F92E74D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18329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1D7A74B5-3167-1267-2191-00AB41293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DE1B9FE-63F4-DC1F-3015-94E46DD5693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.</a:t>
            </a:r>
            <a:r>
              <a:rPr lang="es" dirty="0" err="1"/>
              <a:t>csv</a:t>
            </a:r>
            <a:r>
              <a:rPr lang="es" dirty="0"/>
              <a:t> Files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FFEDD6D-B638-158A-ABB2-E9C94392CEA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2" descr="Open CSV File and Chart CSV Data - Peltier Tech">
            <a:extLst>
              <a:ext uri="{FF2B5EF4-FFF2-40B4-BE49-F238E27FC236}">
                <a16:creationId xmlns:a16="http://schemas.microsoft.com/office/drawing/2014/main" id="{A636A3FC-A3C7-71C7-D329-F5E09C0CD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22" y="1246815"/>
            <a:ext cx="4762225" cy="359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2033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0270116-6159-D058-FB79-5B178E555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B3AAAEB-F3D3-B695-B96E-A776D1ED97F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.</a:t>
            </a:r>
            <a:r>
              <a:rPr lang="es" dirty="0" err="1"/>
              <a:t>csv</a:t>
            </a:r>
            <a:r>
              <a:rPr lang="es" dirty="0"/>
              <a:t> Files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7612514F-343B-B84B-C751-D1857BEACA7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800" dirty="0" err="1"/>
              <a:t>They</a:t>
            </a:r>
            <a:r>
              <a:rPr lang="es" sz="1800" dirty="0"/>
              <a:t> are </a:t>
            </a:r>
            <a:r>
              <a:rPr lang="es" sz="1800" b="1" dirty="0"/>
              <a:t>non-</a:t>
            </a:r>
            <a:r>
              <a:rPr lang="es" sz="1800" b="1" dirty="0" err="1"/>
              <a:t>proprietary</a:t>
            </a:r>
            <a:r>
              <a:rPr lang="es" sz="1800" b="1" dirty="0"/>
              <a:t> </a:t>
            </a:r>
            <a:r>
              <a:rPr lang="es" sz="1800" b="1" dirty="0" err="1"/>
              <a:t>plain</a:t>
            </a:r>
            <a:r>
              <a:rPr lang="es" sz="1800" b="1" dirty="0"/>
              <a:t> </a:t>
            </a:r>
            <a:r>
              <a:rPr lang="es" sz="1800" b="1" dirty="0" err="1"/>
              <a:t>text</a:t>
            </a:r>
            <a:r>
              <a:rPr lang="es" sz="1800" b="1" dirty="0"/>
              <a:t> files, </a:t>
            </a:r>
            <a:r>
              <a:rPr lang="es" sz="1800" dirty="0" err="1"/>
              <a:t>meaning</a:t>
            </a:r>
            <a:r>
              <a:rPr lang="es" sz="1800" dirty="0"/>
              <a:t> </a:t>
            </a:r>
            <a:r>
              <a:rPr lang="es" sz="1800" dirty="0" err="1"/>
              <a:t>that</a:t>
            </a:r>
            <a:r>
              <a:rPr lang="es" sz="1800" dirty="0"/>
              <a:t> </a:t>
            </a:r>
            <a:r>
              <a:rPr lang="es" sz="1800" dirty="0" err="1"/>
              <a:t>they</a:t>
            </a:r>
            <a:r>
              <a:rPr lang="es" sz="1800" dirty="0"/>
              <a:t> </a:t>
            </a:r>
            <a:r>
              <a:rPr lang="es" sz="1800" dirty="0" err="1"/>
              <a:t>don't</a:t>
            </a:r>
            <a:r>
              <a:rPr lang="es" sz="1800" dirty="0"/>
              <a:t> </a:t>
            </a:r>
            <a:r>
              <a:rPr lang="es" sz="1800" dirty="0" err="1"/>
              <a:t>have</a:t>
            </a:r>
            <a:r>
              <a:rPr lang="es" sz="1800" dirty="0"/>
              <a:t> </a:t>
            </a:r>
            <a:r>
              <a:rPr lang="es" sz="1800" dirty="0" err="1"/>
              <a:t>any</a:t>
            </a:r>
            <a:r>
              <a:rPr lang="es" sz="1800" dirty="0"/>
              <a:t> </a:t>
            </a:r>
            <a:r>
              <a:rPr lang="es" sz="1800" dirty="0" err="1"/>
              <a:t>underlying</a:t>
            </a:r>
            <a:r>
              <a:rPr lang="es" sz="1800" dirty="0"/>
              <a:t> </a:t>
            </a:r>
            <a:r>
              <a:rPr lang="es" sz="1800" dirty="0" err="1"/>
              <a:t>structures</a:t>
            </a:r>
            <a:r>
              <a:rPr lang="es" sz="1800" dirty="0"/>
              <a:t> </a:t>
            </a:r>
            <a:r>
              <a:rPr lang="es" sz="1800" dirty="0" err="1"/>
              <a:t>like</a:t>
            </a:r>
            <a:r>
              <a:rPr lang="es" sz="1800" dirty="0"/>
              <a:t> Excel files, and can be </a:t>
            </a:r>
            <a:r>
              <a:rPr lang="es" sz="1800" dirty="0" err="1"/>
              <a:t>opened</a:t>
            </a:r>
            <a:r>
              <a:rPr lang="es" sz="1800" dirty="0"/>
              <a:t> </a:t>
            </a:r>
            <a:r>
              <a:rPr lang="es" sz="1800" dirty="0" err="1"/>
              <a:t>using</a:t>
            </a:r>
            <a:r>
              <a:rPr lang="es" sz="1800" dirty="0"/>
              <a:t> </a:t>
            </a:r>
            <a:r>
              <a:rPr lang="es" sz="1800" dirty="0" err="1"/>
              <a:t>any</a:t>
            </a:r>
            <a:r>
              <a:rPr lang="es" sz="1800" dirty="0"/>
              <a:t> simple free </a:t>
            </a:r>
            <a:r>
              <a:rPr lang="es" sz="1800" dirty="0" err="1"/>
              <a:t>text</a:t>
            </a:r>
            <a:r>
              <a:rPr lang="es" sz="1800" dirty="0"/>
              <a:t> editor </a:t>
            </a:r>
            <a:r>
              <a:rPr lang="es" sz="1800" dirty="0" err="1"/>
              <a:t>like</a:t>
            </a:r>
            <a:r>
              <a:rPr lang="es" sz="1800" dirty="0"/>
              <a:t> Notepad, </a:t>
            </a:r>
            <a:r>
              <a:rPr lang="es" sz="1800" dirty="0" err="1"/>
              <a:t>TextEdit</a:t>
            </a:r>
            <a:r>
              <a:rPr lang="es" sz="1800" dirty="0"/>
              <a:t>, etc.</a:t>
            </a:r>
          </a:p>
          <a:p>
            <a:pPr marL="285750" indent="-285750">
              <a:buFont typeface="Arial"/>
              <a:buChar char="•"/>
            </a:pPr>
            <a:endParaRPr lang="es" sz="1800" dirty="0"/>
          </a:p>
          <a:p>
            <a:pPr marL="285750" indent="-285750">
              <a:buFont typeface="Arial"/>
              <a:buChar char="•"/>
            </a:pPr>
            <a:r>
              <a:rPr lang="es" sz="1800" dirty="0" err="1"/>
              <a:t>Because</a:t>
            </a:r>
            <a:r>
              <a:rPr lang="es" sz="1800" dirty="0"/>
              <a:t> </a:t>
            </a:r>
            <a:r>
              <a:rPr lang="es" sz="1800" dirty="0" err="1"/>
              <a:t>of</a:t>
            </a:r>
            <a:r>
              <a:rPr lang="es" sz="1800" dirty="0"/>
              <a:t> </a:t>
            </a:r>
            <a:r>
              <a:rPr lang="es" sz="1800" dirty="0" err="1"/>
              <a:t>their</a:t>
            </a:r>
            <a:r>
              <a:rPr lang="es" sz="1800" dirty="0"/>
              <a:t> </a:t>
            </a:r>
            <a:r>
              <a:rPr lang="es" sz="1800" dirty="0" err="1"/>
              <a:t>simplicity</a:t>
            </a:r>
            <a:r>
              <a:rPr lang="es" sz="1800" dirty="0"/>
              <a:t>, </a:t>
            </a:r>
            <a:r>
              <a:rPr lang="es" sz="1800" dirty="0" err="1"/>
              <a:t>they</a:t>
            </a:r>
            <a:r>
              <a:rPr lang="es" sz="1800" dirty="0"/>
              <a:t> are </a:t>
            </a:r>
            <a:r>
              <a:rPr lang="es" sz="1800" dirty="0" err="1"/>
              <a:t>an</a:t>
            </a:r>
            <a:r>
              <a:rPr lang="es" sz="1800" dirty="0"/>
              <a:t> </a:t>
            </a:r>
            <a:r>
              <a:rPr lang="es" sz="1800" dirty="0" err="1"/>
              <a:t>efficient</a:t>
            </a:r>
            <a:r>
              <a:rPr lang="es" sz="1800" dirty="0"/>
              <a:t> </a:t>
            </a:r>
            <a:r>
              <a:rPr lang="es" sz="1800" dirty="0" err="1"/>
              <a:t>way</a:t>
            </a:r>
            <a:r>
              <a:rPr lang="es" sz="1800" dirty="0"/>
              <a:t> </a:t>
            </a:r>
            <a:r>
              <a:rPr lang="es" sz="1800" dirty="0" err="1"/>
              <a:t>to</a:t>
            </a:r>
            <a:r>
              <a:rPr lang="es" sz="1800" dirty="0"/>
              <a:t> store and transfer tabular data </a:t>
            </a:r>
            <a:r>
              <a:rPr lang="es" sz="1800" dirty="0" err="1"/>
              <a:t>because</a:t>
            </a:r>
            <a:r>
              <a:rPr lang="es" sz="1800" dirty="0"/>
              <a:t> </a:t>
            </a:r>
            <a:r>
              <a:rPr lang="es" sz="1800" dirty="0" err="1"/>
              <a:t>they</a:t>
            </a:r>
            <a:r>
              <a:rPr lang="es" sz="1800" dirty="0"/>
              <a:t> are </a:t>
            </a:r>
            <a:r>
              <a:rPr lang="es" sz="1800" dirty="0" err="1"/>
              <a:t>smaller</a:t>
            </a:r>
            <a:r>
              <a:rPr lang="es" sz="1800" dirty="0"/>
              <a:t> in </a:t>
            </a:r>
            <a:r>
              <a:rPr lang="es" sz="1800" dirty="0" err="1"/>
              <a:t>size</a:t>
            </a:r>
            <a:r>
              <a:rPr lang="es" sz="1800" dirty="0"/>
              <a:t>, </a:t>
            </a:r>
            <a:r>
              <a:rPr lang="es" sz="1800" dirty="0" err="1"/>
              <a:t>but</a:t>
            </a:r>
            <a:r>
              <a:rPr lang="es" sz="1800" dirty="0"/>
              <a:t> </a:t>
            </a:r>
            <a:r>
              <a:rPr lang="es" sz="1800" dirty="0" err="1"/>
              <a:t>with</a:t>
            </a:r>
            <a:r>
              <a:rPr lang="es" sz="1800" dirty="0"/>
              <a:t> </a:t>
            </a:r>
            <a:r>
              <a:rPr lang="es" sz="1800" dirty="0" err="1"/>
              <a:t>this</a:t>
            </a:r>
            <a:r>
              <a:rPr lang="es" sz="1800" dirty="0"/>
              <a:t> </a:t>
            </a:r>
            <a:r>
              <a:rPr lang="es" sz="1800" dirty="0" err="1"/>
              <a:t>they</a:t>
            </a:r>
            <a:r>
              <a:rPr lang="es" sz="1800" dirty="0"/>
              <a:t> </a:t>
            </a:r>
            <a:r>
              <a:rPr lang="es" sz="1800" dirty="0" err="1"/>
              <a:t>have</a:t>
            </a:r>
            <a:r>
              <a:rPr lang="es" sz="1800" dirty="0"/>
              <a:t> </a:t>
            </a:r>
            <a:r>
              <a:rPr lang="es" sz="1800" dirty="0" err="1"/>
              <a:t>limited</a:t>
            </a:r>
            <a:r>
              <a:rPr lang="es" sz="1800" dirty="0"/>
              <a:t> </a:t>
            </a:r>
            <a:r>
              <a:rPr lang="es" sz="1800" dirty="0" err="1"/>
              <a:t>formatting</a:t>
            </a:r>
            <a:r>
              <a:rPr lang="es" sz="1800" dirty="0"/>
              <a:t> </a:t>
            </a:r>
            <a:r>
              <a:rPr lang="es" sz="1800" dirty="0" err="1"/>
              <a:t>options</a:t>
            </a:r>
            <a:r>
              <a:rPr lang="es" sz="1800" dirty="0"/>
              <a:t>.</a:t>
            </a:r>
          </a:p>
          <a:p>
            <a:pPr marL="285750" indent="-285750">
              <a:buFont typeface="Arial"/>
              <a:buChar char="•"/>
            </a:pPr>
            <a:endParaRPr lang="es" sz="1800" dirty="0"/>
          </a:p>
          <a:p>
            <a:pPr marL="285750" indent="-285750">
              <a:buFont typeface="Arial"/>
              <a:buChar char="•"/>
            </a:pPr>
            <a:r>
              <a:rPr lang="es" sz="1800" dirty="0"/>
              <a:t>While it is possible to handle Excel files in coding languages like R and Python, .csv files are generally the preferred format due to their open and simple nature.</a:t>
            </a:r>
          </a:p>
          <a:p>
            <a:pPr marL="457200" lvl="1" indent="0"/>
            <a:endParaRPr lang="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F16869C-35E7-E873-153B-CBF9FDAA9A90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86163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CC650B55-818A-666B-BBA8-3D28794D2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FC0F1CC-069F-0141-160E-CF6ED712990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Example</a:t>
            </a:r>
            <a:r>
              <a:rPr lang="es" dirty="0"/>
              <a:t>: </a:t>
            </a:r>
            <a:r>
              <a:rPr lang="es" dirty="0" err="1"/>
              <a:t>Genetic</a:t>
            </a:r>
            <a:r>
              <a:rPr lang="es" dirty="0"/>
              <a:t> Data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2902A495-94E3-C8D2-723F-F8A60D75A71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sz="1800" dirty="0"/>
              <a:t>In a </a:t>
            </a:r>
            <a:r>
              <a:rPr lang="es" sz="1800" dirty="0" err="1"/>
              <a:t>survey</a:t>
            </a:r>
            <a:r>
              <a:rPr lang="es" sz="1800" dirty="0"/>
              <a:t> </a:t>
            </a:r>
            <a:r>
              <a:rPr lang="es" sz="1800" dirty="0" err="1"/>
              <a:t>looking</a:t>
            </a:r>
            <a:r>
              <a:rPr lang="es" sz="1800" dirty="0"/>
              <a:t> at </a:t>
            </a:r>
            <a:r>
              <a:rPr lang="es" sz="1800" dirty="0" err="1"/>
              <a:t>over</a:t>
            </a:r>
            <a:r>
              <a:rPr lang="es" sz="1800" dirty="0"/>
              <a:t> 11,000 </a:t>
            </a:r>
            <a:r>
              <a:rPr lang="es" sz="1800" dirty="0" err="1"/>
              <a:t>papers</a:t>
            </a:r>
            <a:r>
              <a:rPr lang="es" sz="1800" dirty="0"/>
              <a:t> </a:t>
            </a:r>
            <a:r>
              <a:rPr lang="es" sz="1800" dirty="0" err="1"/>
              <a:t>with</a:t>
            </a:r>
            <a:r>
              <a:rPr lang="es" sz="1800" dirty="0"/>
              <a:t> Excel gene </a:t>
            </a:r>
            <a:r>
              <a:rPr lang="es" sz="1800" dirty="0" err="1"/>
              <a:t>lists</a:t>
            </a:r>
            <a:r>
              <a:rPr lang="es" sz="1800" dirty="0"/>
              <a:t> </a:t>
            </a:r>
            <a:r>
              <a:rPr lang="es" sz="1800" dirty="0" err="1"/>
              <a:t>published</a:t>
            </a:r>
            <a:r>
              <a:rPr lang="es" sz="1800" dirty="0"/>
              <a:t> </a:t>
            </a:r>
            <a:r>
              <a:rPr lang="es" sz="1800" dirty="0" err="1"/>
              <a:t>between</a:t>
            </a:r>
            <a:r>
              <a:rPr lang="es" sz="1800" dirty="0"/>
              <a:t> 2014 and 2020, more </a:t>
            </a:r>
            <a:r>
              <a:rPr lang="es" sz="1800" dirty="0" err="1"/>
              <a:t>than</a:t>
            </a:r>
            <a:r>
              <a:rPr lang="es" sz="1800" dirty="0"/>
              <a:t> 30% </a:t>
            </a:r>
            <a:r>
              <a:rPr lang="es" sz="1800" dirty="0" err="1"/>
              <a:t>contained</a:t>
            </a:r>
            <a:r>
              <a:rPr lang="es" sz="1800" dirty="0"/>
              <a:t> at </a:t>
            </a:r>
            <a:r>
              <a:rPr lang="es" sz="1800" dirty="0" err="1"/>
              <a:t>least</a:t>
            </a:r>
            <a:r>
              <a:rPr lang="es" sz="1800" dirty="0"/>
              <a:t> </a:t>
            </a:r>
            <a:r>
              <a:rPr lang="es" sz="1800" dirty="0" err="1"/>
              <a:t>one</a:t>
            </a:r>
            <a:r>
              <a:rPr lang="es" sz="1800" dirty="0"/>
              <a:t> gene </a:t>
            </a:r>
            <a:r>
              <a:rPr lang="es" sz="1800" dirty="0" err="1"/>
              <a:t>name</a:t>
            </a:r>
            <a:r>
              <a:rPr lang="es" sz="1800" dirty="0"/>
              <a:t> error </a:t>
            </a:r>
            <a:r>
              <a:rPr lang="es" sz="1800" dirty="0" err="1"/>
              <a:t>caused</a:t>
            </a:r>
            <a:r>
              <a:rPr lang="es" sz="1800" dirty="0"/>
              <a:t> </a:t>
            </a:r>
            <a:r>
              <a:rPr lang="es" sz="1800" dirty="0" err="1"/>
              <a:t>by</a:t>
            </a:r>
            <a:r>
              <a:rPr lang="es" sz="1800" dirty="0"/>
              <a:t> </a:t>
            </a:r>
            <a:r>
              <a:rPr lang="es" sz="1800" dirty="0" err="1"/>
              <a:t>Excel's</a:t>
            </a:r>
            <a:r>
              <a:rPr lang="es" sz="1800" dirty="0"/>
              <a:t> </a:t>
            </a:r>
            <a:r>
              <a:rPr lang="es" sz="1800" dirty="0" err="1"/>
              <a:t>autoformatting</a:t>
            </a:r>
            <a:r>
              <a:rPr lang="es" sz="1800" dirty="0"/>
              <a:t>.</a:t>
            </a:r>
          </a:p>
          <a:p>
            <a:pPr marL="0" indent="0"/>
            <a:endParaRPr lang="es" sz="1800" dirty="0"/>
          </a:p>
          <a:p>
            <a:pPr marL="0" indent="0"/>
            <a:r>
              <a:rPr lang="es" sz="1800" err="1"/>
              <a:t>This</a:t>
            </a:r>
            <a:r>
              <a:rPr lang="es" sz="1800" dirty="0"/>
              <a:t> </a:t>
            </a:r>
            <a:r>
              <a:rPr lang="es" sz="1800" err="1"/>
              <a:t>was</a:t>
            </a:r>
            <a:r>
              <a:rPr lang="es" sz="1800" dirty="0"/>
              <a:t> </a:t>
            </a:r>
            <a:r>
              <a:rPr lang="es" sz="1800" err="1"/>
              <a:t>due</a:t>
            </a:r>
            <a:r>
              <a:rPr lang="es" sz="1800" dirty="0"/>
              <a:t> </a:t>
            </a:r>
            <a:r>
              <a:rPr lang="es" sz="1800" err="1"/>
              <a:t>to</a:t>
            </a:r>
            <a:r>
              <a:rPr lang="es" sz="1800" dirty="0"/>
              <a:t> gene </a:t>
            </a:r>
            <a:r>
              <a:rPr lang="es" sz="1800" err="1"/>
              <a:t>names</a:t>
            </a:r>
            <a:r>
              <a:rPr lang="es" sz="1800" dirty="0"/>
              <a:t> </a:t>
            </a:r>
            <a:r>
              <a:rPr lang="es" sz="1800" err="1"/>
              <a:t>being</a:t>
            </a:r>
            <a:r>
              <a:rPr lang="es" sz="1800" dirty="0"/>
              <a:t> </a:t>
            </a:r>
            <a:r>
              <a:rPr lang="es" sz="1800" err="1"/>
              <a:t>converted</a:t>
            </a:r>
            <a:r>
              <a:rPr lang="es" sz="1800" dirty="0"/>
              <a:t> </a:t>
            </a:r>
            <a:r>
              <a:rPr lang="es" sz="1800" err="1"/>
              <a:t>to</a:t>
            </a:r>
            <a:r>
              <a:rPr lang="es" sz="1800" dirty="0"/>
              <a:t> standard dates, </a:t>
            </a:r>
            <a:r>
              <a:rPr lang="es" sz="1800" err="1"/>
              <a:t>internal</a:t>
            </a:r>
            <a:r>
              <a:rPr lang="es" sz="1800" dirty="0"/>
              <a:t> data </a:t>
            </a:r>
            <a:r>
              <a:rPr lang="es" sz="1800" err="1"/>
              <a:t>numbers</a:t>
            </a:r>
            <a:r>
              <a:rPr lang="es" sz="1800" dirty="0"/>
              <a:t> (5 </a:t>
            </a:r>
            <a:r>
              <a:rPr lang="es" sz="1800" err="1"/>
              <a:t>digits</a:t>
            </a:r>
            <a:r>
              <a:rPr lang="es" sz="1800" dirty="0"/>
              <a:t>), and </a:t>
            </a:r>
            <a:r>
              <a:rPr lang="es" sz="1800" err="1"/>
              <a:t>floating</a:t>
            </a:r>
            <a:r>
              <a:rPr lang="es" sz="1800" dirty="0"/>
              <a:t> </a:t>
            </a:r>
            <a:r>
              <a:rPr lang="es" sz="1800" err="1"/>
              <a:t>point</a:t>
            </a:r>
            <a:r>
              <a:rPr lang="es" sz="1800" dirty="0"/>
              <a:t> </a:t>
            </a:r>
            <a:r>
              <a:rPr lang="es" sz="1800" err="1"/>
              <a:t>numbers</a:t>
            </a:r>
            <a:r>
              <a:rPr lang="es" sz="1800" dirty="0"/>
              <a:t>.</a:t>
            </a:r>
          </a:p>
          <a:p>
            <a:pPr marL="0" indent="0"/>
            <a:endParaRPr lang="es" sz="1800" dirty="0"/>
          </a:p>
          <a:p>
            <a:pPr marL="0" indent="0"/>
            <a:r>
              <a:rPr lang="en-CA" sz="1800" dirty="0">
                <a:latin typeface="Arial"/>
                <a:cs typeface="Arial"/>
                <a:hlinkClick r:id="rId3"/>
              </a:rPr>
              <a:t>https://journals.plos.org/ploscompbiol/article?id=10.1371/journal.pcbi.1008984</a:t>
            </a:r>
            <a:r>
              <a:rPr lang="en-CA" sz="18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lang="es" dirty="0"/>
          </a:p>
          <a:p>
            <a:pPr marL="457200" lvl="1" indent="0"/>
            <a:endParaRPr lang="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3C5F4EC-B377-43A6-B111-F8539D0A01F0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16100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09C3C4AE-1F31-8C5E-0061-CD834A6CD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015169A-7BF5-F64F-838C-A21AC4B5437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err="1"/>
              <a:t>Converting</a:t>
            </a:r>
            <a:r>
              <a:rPr lang="es" sz="2800" dirty="0"/>
              <a:t> Excel Files </a:t>
            </a:r>
            <a:r>
              <a:rPr lang="es" sz="2800" err="1"/>
              <a:t>to</a:t>
            </a:r>
            <a:r>
              <a:rPr lang="es" sz="2800" dirty="0"/>
              <a:t> </a:t>
            </a:r>
            <a:r>
              <a:rPr lang="es" sz="2800" err="1"/>
              <a:t>Other</a:t>
            </a:r>
            <a:r>
              <a:rPr lang="es" sz="2800" dirty="0"/>
              <a:t> </a:t>
            </a:r>
            <a:r>
              <a:rPr lang="es" sz="2800" err="1"/>
              <a:t>Formats</a:t>
            </a:r>
            <a:endParaRPr lang="en-US" sz="280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35F30E1E-31B1-1A94-1144-CA74C06A11D4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252E9E-997F-F4D0-2DA8-F52E630A5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97622"/>
              </p:ext>
            </p:extLst>
          </p:nvPr>
        </p:nvGraphicFramePr>
        <p:xfrm>
          <a:off x="1140542" y="1111074"/>
          <a:ext cx="6526311" cy="3547555"/>
        </p:xfrm>
        <a:graphic>
          <a:graphicData uri="http://schemas.openxmlformats.org/drawingml/2006/table">
            <a:tbl>
              <a:tblPr bandRow="1">
                <a:tableStyleId>{F4D96701-E8FE-463B-87FB-9BB30AE51F1A}</a:tableStyleId>
              </a:tblPr>
              <a:tblGrid>
                <a:gridCol w="1562904">
                  <a:extLst>
                    <a:ext uri="{9D8B030D-6E8A-4147-A177-3AD203B41FA5}">
                      <a16:colId xmlns:a16="http://schemas.microsoft.com/office/drawing/2014/main" val="3285619433"/>
                    </a:ext>
                  </a:extLst>
                </a:gridCol>
                <a:gridCol w="1920159">
                  <a:extLst>
                    <a:ext uri="{9D8B030D-6E8A-4147-A177-3AD203B41FA5}">
                      <a16:colId xmlns:a16="http://schemas.microsoft.com/office/drawing/2014/main" val="1685201688"/>
                    </a:ext>
                  </a:extLst>
                </a:gridCol>
                <a:gridCol w="1411669">
                  <a:extLst>
                    <a:ext uri="{9D8B030D-6E8A-4147-A177-3AD203B41FA5}">
                      <a16:colId xmlns:a16="http://schemas.microsoft.com/office/drawing/2014/main" val="4094457387"/>
                    </a:ext>
                  </a:extLst>
                </a:gridCol>
                <a:gridCol w="1631579">
                  <a:extLst>
                    <a:ext uri="{9D8B030D-6E8A-4147-A177-3AD203B41FA5}">
                      <a16:colId xmlns:a16="http://schemas.microsoft.com/office/drawing/2014/main" val="374291649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Original value/ format</a:t>
                      </a:r>
                      <a:endParaRPr lang="en-US" b="1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67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What can happen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67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Example of change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67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Why it happens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6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086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01234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Leading zero lost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1234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Treated as a whole number</a:t>
                      </a:r>
                      <a:endParaRPr lang="en-US" dirty="0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4419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CA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Résumé</a:t>
                      </a:r>
                      <a:endParaRPr lang="en-CA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Characters corrupted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Rsum / RÃ©sumÃ©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Encoding issues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80851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31/12/2024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Date misread or changed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12/31/2024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Different regional settings for dates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9557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CA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=SUM(A1:A10)</a:t>
                      </a:r>
                      <a:endParaRPr lang="en-CA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Formula lost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55 (only value)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Plain text only keeps values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7711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Hello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Formatting lost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Hello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Plain text doesn’t store formatting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55389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123456789012345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Rounded or scientific notation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1.23E+19 or rounded value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Precision limits</a:t>
                      </a:r>
                      <a:endParaRPr lang="en-US" dirty="0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922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355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2A96BD6C-0062-A8D2-3590-5FFD42D27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2D0B618D-EAC6-D981-BF17-0095DC3C50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2182" y="1919087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Moving to Scripting</a:t>
            </a:r>
            <a:endParaRPr lang="en-US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DC33B9FA-BA2A-74C8-360F-DCE41E5F9697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D8880E-158C-2780-2AEA-029470365792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4" name="Picture 3" descr="I do this every time.... : r/memes">
            <a:extLst>
              <a:ext uri="{FF2B5EF4-FFF2-40B4-BE49-F238E27FC236}">
                <a16:creationId xmlns:a16="http://schemas.microsoft.com/office/drawing/2014/main" id="{6EF6DB29-C25C-B3BE-0481-DA83BA7E1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1" y="438150"/>
            <a:ext cx="33718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24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EF444709-2800-5DFD-8767-43085E9C5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759D29B7-A163-D88B-8CB2-8ED0F87F776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Moving</a:t>
            </a:r>
            <a:r>
              <a:rPr lang="es" dirty="0"/>
              <a:t> </a:t>
            </a:r>
            <a:r>
              <a:rPr lang="es" dirty="0" err="1"/>
              <a:t>to</a:t>
            </a:r>
            <a:r>
              <a:rPr lang="es" dirty="0"/>
              <a:t> Scripting: </a:t>
            </a:r>
            <a:r>
              <a:rPr lang="es" dirty="0" err="1"/>
              <a:t>What</a:t>
            </a:r>
            <a:r>
              <a:rPr lang="es" dirty="0"/>
              <a:t> </a:t>
            </a:r>
            <a:r>
              <a:rPr lang="es" dirty="0" err="1"/>
              <a:t>is</a:t>
            </a:r>
            <a:r>
              <a:rPr lang="es" dirty="0"/>
              <a:t> </a:t>
            </a:r>
            <a:r>
              <a:rPr lang="es" dirty="0" err="1"/>
              <a:t>it</a:t>
            </a:r>
            <a:r>
              <a:rPr lang="es" dirty="0"/>
              <a:t>?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9400DD1B-F6B2-C900-8E2C-CB67A6C43D0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err="1"/>
              <a:t>Writing</a:t>
            </a:r>
            <a:r>
              <a:rPr lang="es" sz="1600" dirty="0"/>
              <a:t> </a:t>
            </a:r>
            <a:r>
              <a:rPr lang="es" sz="1600" err="1"/>
              <a:t>lines</a:t>
            </a:r>
            <a:r>
              <a:rPr lang="es" sz="1600" dirty="0"/>
              <a:t> </a:t>
            </a:r>
            <a:r>
              <a:rPr lang="es" sz="1600" err="1"/>
              <a:t>of</a:t>
            </a:r>
            <a:r>
              <a:rPr lang="es" sz="1600" dirty="0"/>
              <a:t> </a:t>
            </a:r>
            <a:r>
              <a:rPr lang="es" sz="1600" err="1"/>
              <a:t>code</a:t>
            </a:r>
            <a:r>
              <a:rPr lang="es" sz="1600" dirty="0"/>
              <a:t>, </a:t>
            </a:r>
            <a:r>
              <a:rPr lang="es" sz="1600" err="1"/>
              <a:t>or</a:t>
            </a:r>
            <a:r>
              <a:rPr lang="es" sz="1600" dirty="0"/>
              <a:t> "scripts", </a:t>
            </a:r>
            <a:r>
              <a:rPr lang="es" sz="1600" err="1"/>
              <a:t>is</a:t>
            </a:r>
            <a:r>
              <a:rPr lang="es" sz="1600" dirty="0"/>
              <a:t> </a:t>
            </a:r>
            <a:r>
              <a:rPr lang="es" sz="1600" err="1"/>
              <a:t>creating</a:t>
            </a:r>
            <a:r>
              <a:rPr lang="es" sz="1600" dirty="0"/>
              <a:t> a set </a:t>
            </a:r>
            <a:r>
              <a:rPr lang="es" sz="1600" err="1"/>
              <a:t>of</a:t>
            </a:r>
            <a:r>
              <a:rPr lang="es" sz="1600" dirty="0"/>
              <a:t> </a:t>
            </a:r>
            <a:r>
              <a:rPr lang="es" sz="1600" err="1"/>
              <a:t>instructions</a:t>
            </a:r>
            <a:r>
              <a:rPr lang="es" sz="1600" dirty="0"/>
              <a:t> </a:t>
            </a:r>
            <a:r>
              <a:rPr lang="es" sz="1600" err="1"/>
              <a:t>that</a:t>
            </a:r>
            <a:r>
              <a:rPr lang="es" sz="1600" dirty="0"/>
              <a:t> a </a:t>
            </a:r>
            <a:r>
              <a:rPr lang="es" sz="1600" err="1"/>
              <a:t>coding</a:t>
            </a:r>
            <a:r>
              <a:rPr lang="es" sz="1600" dirty="0"/>
              <a:t> </a:t>
            </a:r>
            <a:r>
              <a:rPr lang="es" sz="1600" err="1"/>
              <a:t>language</a:t>
            </a:r>
            <a:r>
              <a:rPr lang="es" sz="1600" dirty="0"/>
              <a:t> can </a:t>
            </a:r>
            <a:r>
              <a:rPr lang="es" sz="1600" err="1"/>
              <a:t>perform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err="1"/>
              <a:t>For</a:t>
            </a:r>
            <a:r>
              <a:rPr lang="es" sz="1600" dirty="0"/>
              <a:t> </a:t>
            </a:r>
            <a:r>
              <a:rPr lang="es" sz="1600" err="1"/>
              <a:t>the</a:t>
            </a:r>
            <a:r>
              <a:rPr lang="es" sz="1600" dirty="0"/>
              <a:t> </a:t>
            </a:r>
            <a:r>
              <a:rPr lang="es" sz="1600" err="1"/>
              <a:t>purpose</a:t>
            </a:r>
            <a:r>
              <a:rPr lang="es" sz="1600" dirty="0"/>
              <a:t> </a:t>
            </a:r>
            <a:r>
              <a:rPr lang="es" sz="1600" err="1"/>
              <a:t>of</a:t>
            </a:r>
            <a:r>
              <a:rPr lang="es" sz="1600" dirty="0"/>
              <a:t> </a:t>
            </a:r>
            <a:r>
              <a:rPr lang="es" sz="1600" err="1"/>
              <a:t>this</a:t>
            </a:r>
            <a:r>
              <a:rPr lang="es" sz="1600" dirty="0"/>
              <a:t> </a:t>
            </a:r>
            <a:r>
              <a:rPr lang="es" sz="1600" err="1"/>
              <a:t>program</a:t>
            </a:r>
            <a:r>
              <a:rPr lang="es" sz="1600" dirty="0"/>
              <a:t>, </a:t>
            </a:r>
            <a:r>
              <a:rPr lang="es" sz="1600" err="1"/>
              <a:t>these</a:t>
            </a:r>
            <a:r>
              <a:rPr lang="es" sz="1600" dirty="0"/>
              <a:t> </a:t>
            </a:r>
            <a:r>
              <a:rPr lang="es" sz="1600" err="1"/>
              <a:t>instructions</a:t>
            </a:r>
            <a:r>
              <a:rPr lang="es" sz="1600" dirty="0"/>
              <a:t> are </a:t>
            </a:r>
            <a:r>
              <a:rPr lang="es" sz="1600" err="1"/>
              <a:t>performed</a:t>
            </a:r>
            <a:r>
              <a:rPr lang="es" sz="1600" dirty="0"/>
              <a:t> </a:t>
            </a:r>
            <a:r>
              <a:rPr lang="es" sz="1600" err="1"/>
              <a:t>on</a:t>
            </a:r>
            <a:r>
              <a:rPr lang="es" sz="1600" dirty="0"/>
              <a:t> a </a:t>
            </a:r>
            <a:r>
              <a:rPr lang="es" sz="1600" err="1"/>
              <a:t>dataset</a:t>
            </a:r>
            <a:r>
              <a:rPr lang="es" sz="1600" dirty="0"/>
              <a:t> (</a:t>
            </a:r>
            <a:r>
              <a:rPr lang="es" sz="1600" err="1"/>
              <a:t>noting</a:t>
            </a:r>
            <a:r>
              <a:rPr lang="es" sz="1600" dirty="0"/>
              <a:t> </a:t>
            </a:r>
            <a:r>
              <a:rPr lang="es" sz="1600" err="1"/>
              <a:t>there</a:t>
            </a:r>
            <a:r>
              <a:rPr lang="es" sz="1600" dirty="0"/>
              <a:t> can be </a:t>
            </a:r>
            <a:r>
              <a:rPr lang="es" sz="1600" err="1"/>
              <a:t>broader</a:t>
            </a:r>
            <a:r>
              <a:rPr lang="es" sz="1600" dirty="0"/>
              <a:t> </a:t>
            </a:r>
            <a:r>
              <a:rPr lang="es" sz="1600" err="1"/>
              <a:t>usage</a:t>
            </a:r>
            <a:r>
              <a:rPr lang="es" sz="16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DF61C553-30E8-56DC-9965-64EB3F4B57A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9914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BEFE55C-8F84-E545-463C-AC6195F86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A7866DC-EDDF-6441-CC6F-1B3BD86D5B5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What</a:t>
            </a:r>
            <a:r>
              <a:rPr lang="es" dirty="0"/>
              <a:t> </a:t>
            </a:r>
            <a:r>
              <a:rPr lang="es" dirty="0" err="1"/>
              <a:t>is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?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059CC19-8D88-6D7B-F5AF-912D62229A4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E6F987C-CEF3-B790-3529-89F6652B7FE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22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0A8AC226-BC57-6BA5-91F9-D65FC9BC4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16B7E38-02E2-EAB0-C195-312F56A5FA5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Literate </a:t>
            </a:r>
            <a:r>
              <a:rPr lang="es" dirty="0" err="1"/>
              <a:t>Programming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4A30B66-52EC-DA9A-7D1B-0575A4DA910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Scripting was just referenced as instructions for a coding language/computer to perform, which is true, but a big focus of this series is making our work reproducible, which needs to include a second element of </a:t>
            </a:r>
            <a:r>
              <a:rPr lang="es" sz="1600" b="1" dirty="0"/>
              <a:t>instructions for humans to interpret.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93C4D54-13D6-7FDC-017F-64101238A12F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96324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CAA55B3-6A59-F95A-2C34-39795E962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60D4621-EE19-CCF1-C500-C3004C0141E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Literate </a:t>
            </a:r>
            <a:r>
              <a:rPr lang="es" dirty="0" err="1"/>
              <a:t>Programming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58FBCDD7-B516-33FA-2ACB-2915A385B9D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Literate </a:t>
            </a:r>
            <a:r>
              <a:rPr lang="es" sz="1600" dirty="0" err="1"/>
              <a:t>programming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a </a:t>
            </a:r>
            <a:r>
              <a:rPr lang="es" sz="1600" dirty="0" err="1"/>
              <a:t>framework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provides</a:t>
            </a:r>
            <a:r>
              <a:rPr lang="es" sz="1600" dirty="0"/>
              <a:t> a human-</a:t>
            </a:r>
            <a:r>
              <a:rPr lang="es" sz="1600" dirty="0" err="1"/>
              <a:t>language</a:t>
            </a:r>
            <a:r>
              <a:rPr lang="es" sz="1600" dirty="0"/>
              <a:t> </a:t>
            </a:r>
            <a:r>
              <a:rPr lang="es" sz="1600" dirty="0" err="1"/>
              <a:t>explanation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how</a:t>
            </a:r>
            <a:r>
              <a:rPr lang="es" sz="1600" dirty="0"/>
              <a:t> a script </a:t>
            </a:r>
            <a:r>
              <a:rPr lang="es" sz="1600" dirty="0" err="1"/>
              <a:t>works</a:t>
            </a:r>
            <a:r>
              <a:rPr lang="es" sz="1600" dirty="0"/>
              <a:t> in </a:t>
            </a:r>
            <a:r>
              <a:rPr lang="es" sz="1600" dirty="0" err="1"/>
              <a:t>combination</a:t>
            </a:r>
            <a:r>
              <a:rPr lang="es" sz="1600" dirty="0"/>
              <a:t>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script </a:t>
            </a:r>
            <a:r>
              <a:rPr lang="es" sz="1600" dirty="0" err="1"/>
              <a:t>itself</a:t>
            </a:r>
            <a:r>
              <a:rPr lang="es" sz="1600" dirty="0"/>
              <a:t>, so </a:t>
            </a:r>
            <a:r>
              <a:rPr lang="es" sz="1600" dirty="0" err="1"/>
              <a:t>people</a:t>
            </a:r>
            <a:r>
              <a:rPr lang="es" sz="1600" dirty="0"/>
              <a:t> can </a:t>
            </a:r>
            <a:r>
              <a:rPr lang="es" sz="1600" dirty="0" err="1"/>
              <a:t>accurately</a:t>
            </a:r>
            <a:r>
              <a:rPr lang="es" sz="1600" dirty="0"/>
              <a:t> </a:t>
            </a:r>
            <a:r>
              <a:rPr lang="es" sz="1600" dirty="0" err="1"/>
              <a:t>interpret</a:t>
            </a:r>
            <a:r>
              <a:rPr lang="es" sz="1600" dirty="0"/>
              <a:t> and </a:t>
            </a:r>
            <a:r>
              <a:rPr lang="es" sz="1600" dirty="0" err="1"/>
              <a:t>reuse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We've</a:t>
            </a:r>
            <a:r>
              <a:rPr lang="es" sz="1600" dirty="0"/>
              <a:t> </a:t>
            </a:r>
            <a:r>
              <a:rPr lang="es" sz="1600" dirty="0" err="1"/>
              <a:t>already</a:t>
            </a:r>
            <a:r>
              <a:rPr lang="es" sz="1600" dirty="0"/>
              <a:t> </a:t>
            </a:r>
            <a:r>
              <a:rPr lang="es" sz="1600" dirty="0" err="1"/>
              <a:t>discussed</a:t>
            </a:r>
            <a:r>
              <a:rPr lang="es" sz="1600" dirty="0"/>
              <a:t> </a:t>
            </a:r>
            <a:r>
              <a:rPr lang="es" sz="1600" dirty="0" err="1"/>
              <a:t>how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document</a:t>
            </a:r>
            <a:r>
              <a:rPr lang="es" sz="1600" dirty="0"/>
              <a:t> </a:t>
            </a:r>
            <a:r>
              <a:rPr lang="es" sz="1600" dirty="0" err="1"/>
              <a:t>our</a:t>
            </a:r>
            <a:r>
              <a:rPr lang="es" sz="1600" dirty="0"/>
              <a:t> files and data, </a:t>
            </a:r>
            <a:r>
              <a:rPr lang="es" sz="1600" dirty="0" err="1"/>
              <a:t>but</a:t>
            </a:r>
            <a:r>
              <a:rPr lang="es" sz="1600" dirty="0"/>
              <a:t> as </a:t>
            </a:r>
            <a:r>
              <a:rPr lang="es" sz="1600" dirty="0" err="1"/>
              <a:t>we</a:t>
            </a:r>
            <a:r>
              <a:rPr lang="es" sz="1600" dirty="0"/>
              <a:t> </a:t>
            </a:r>
            <a:r>
              <a:rPr lang="es" sz="1600" dirty="0" err="1"/>
              <a:t>move</a:t>
            </a:r>
            <a:r>
              <a:rPr lang="es" sz="1600" dirty="0"/>
              <a:t> </a:t>
            </a:r>
            <a:r>
              <a:rPr lang="es" sz="1600" dirty="0" err="1"/>
              <a:t>through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program</a:t>
            </a:r>
            <a:r>
              <a:rPr lang="es" sz="1600" dirty="0"/>
              <a:t> </a:t>
            </a:r>
            <a:r>
              <a:rPr lang="es" sz="1600" dirty="0" err="1"/>
              <a:t>we're</a:t>
            </a:r>
            <a:r>
              <a:rPr lang="es" sz="1600" dirty="0"/>
              <a:t> </a:t>
            </a:r>
            <a:r>
              <a:rPr lang="es" sz="1600" dirty="0" err="1"/>
              <a:t>also</a:t>
            </a:r>
            <a:r>
              <a:rPr lang="es" sz="1600" dirty="0"/>
              <a:t> </a:t>
            </a:r>
            <a:r>
              <a:rPr lang="es" sz="1600" dirty="0" err="1"/>
              <a:t>going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talk</a:t>
            </a:r>
            <a:r>
              <a:rPr lang="es" sz="1600" dirty="0"/>
              <a:t> </a:t>
            </a:r>
            <a:r>
              <a:rPr lang="es" sz="1600" dirty="0" err="1"/>
              <a:t>about</a:t>
            </a:r>
            <a:r>
              <a:rPr lang="es" sz="1600" dirty="0"/>
              <a:t> </a:t>
            </a:r>
            <a:r>
              <a:rPr lang="es" sz="1600" dirty="0" err="1"/>
              <a:t>implementing</a:t>
            </a:r>
            <a:r>
              <a:rPr lang="es" sz="1600" dirty="0"/>
              <a:t> </a:t>
            </a:r>
            <a:r>
              <a:rPr lang="es" sz="1600" dirty="0" err="1"/>
              <a:t>documentation</a:t>
            </a:r>
            <a:r>
              <a:rPr lang="es" sz="1600" dirty="0"/>
              <a:t> in </a:t>
            </a:r>
            <a:r>
              <a:rPr lang="es" sz="1600" dirty="0" err="1"/>
              <a:t>our</a:t>
            </a:r>
            <a:r>
              <a:rPr lang="es" sz="1600" dirty="0"/>
              <a:t> </a:t>
            </a:r>
            <a:r>
              <a:rPr lang="es" sz="1600" dirty="0" err="1"/>
              <a:t>code</a:t>
            </a:r>
            <a:r>
              <a:rPr lang="es" sz="1600" dirty="0"/>
              <a:t> and literate </a:t>
            </a:r>
            <a:r>
              <a:rPr lang="es" sz="1600" dirty="0" err="1"/>
              <a:t>coding</a:t>
            </a:r>
            <a:r>
              <a:rPr lang="es" sz="1600" dirty="0"/>
              <a:t> </a:t>
            </a:r>
            <a:r>
              <a:rPr lang="es" sz="1600" dirty="0" err="1"/>
              <a:t>principles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5272AE10-6506-A269-DA54-34C2E1036C02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13532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E65D41E-F920-3DFC-3C9B-02534BF26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1B8CB3F-3A2F-CF98-995C-7EBB260BBA2A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err="1"/>
              <a:t>Moving</a:t>
            </a:r>
            <a:r>
              <a:rPr lang="es" sz="2800" dirty="0"/>
              <a:t> </a:t>
            </a:r>
            <a:r>
              <a:rPr lang="es" sz="2800" err="1"/>
              <a:t>to</a:t>
            </a:r>
            <a:r>
              <a:rPr lang="es" sz="2800" dirty="0"/>
              <a:t> Scripting: </a:t>
            </a:r>
            <a:r>
              <a:rPr lang="es" sz="2800" err="1"/>
              <a:t>Why</a:t>
            </a:r>
            <a:r>
              <a:rPr lang="es" sz="2800" dirty="0"/>
              <a:t> </a:t>
            </a:r>
            <a:r>
              <a:rPr lang="es" sz="2800" err="1"/>
              <a:t>you</a:t>
            </a:r>
            <a:r>
              <a:rPr lang="es" sz="2800" dirty="0"/>
              <a:t> </a:t>
            </a:r>
            <a:r>
              <a:rPr lang="es" sz="2800" err="1"/>
              <a:t>wouldn't</a:t>
            </a:r>
            <a:r>
              <a:rPr lang="es" sz="2800" dirty="0"/>
              <a:t> use </a:t>
            </a:r>
            <a:r>
              <a:rPr lang="es" sz="2800" err="1"/>
              <a:t>it</a:t>
            </a:r>
            <a:endParaRPr lang="es" sz="280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1EA18DEE-4CB6-F90B-BA2C-0FEAF5F5630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Learning</a:t>
            </a:r>
            <a:r>
              <a:rPr lang="es" sz="1600" dirty="0"/>
              <a:t> a </a:t>
            </a:r>
            <a:r>
              <a:rPr lang="es" sz="1600" dirty="0" err="1"/>
              <a:t>coding</a:t>
            </a:r>
            <a:r>
              <a:rPr lang="es" sz="1600" dirty="0"/>
              <a:t> </a:t>
            </a:r>
            <a:r>
              <a:rPr lang="es" sz="1600" dirty="0" err="1"/>
              <a:t>language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like</a:t>
            </a:r>
            <a:r>
              <a:rPr lang="es" sz="1600" dirty="0"/>
              <a:t> </a:t>
            </a:r>
            <a:r>
              <a:rPr lang="es" sz="1600" dirty="0" err="1"/>
              <a:t>learning</a:t>
            </a:r>
            <a:r>
              <a:rPr lang="es" sz="1600" dirty="0"/>
              <a:t> a human </a:t>
            </a:r>
            <a:r>
              <a:rPr lang="es" sz="1600" dirty="0" err="1"/>
              <a:t>language</a:t>
            </a:r>
            <a:r>
              <a:rPr lang="es" sz="1600" dirty="0"/>
              <a:t>, and can be a </a:t>
            </a:r>
            <a:r>
              <a:rPr lang="es" sz="1600" dirty="0" err="1"/>
              <a:t>painful</a:t>
            </a:r>
            <a:r>
              <a:rPr lang="es" sz="1600" dirty="0"/>
              <a:t> </a:t>
            </a:r>
            <a:r>
              <a:rPr lang="es" sz="1600" dirty="0" err="1"/>
              <a:t>process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Because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things</a:t>
            </a:r>
            <a:r>
              <a:rPr lang="es" sz="1600" dirty="0"/>
              <a:t> </a:t>
            </a:r>
            <a:r>
              <a:rPr lang="es" sz="1600" dirty="0" err="1"/>
              <a:t>we</a:t>
            </a:r>
            <a:r>
              <a:rPr lang="es" sz="1600" dirty="0"/>
              <a:t> do </a:t>
            </a:r>
            <a:r>
              <a:rPr lang="es" sz="1600" dirty="0" err="1"/>
              <a:t>with</a:t>
            </a:r>
            <a:r>
              <a:rPr lang="es" sz="1600" dirty="0"/>
              <a:t> tabular data can </a:t>
            </a:r>
            <a:r>
              <a:rPr lang="es" sz="1600" dirty="0" err="1"/>
              <a:t>seem</a:t>
            </a:r>
            <a:r>
              <a:rPr lang="es" sz="1600" dirty="0"/>
              <a:t> </a:t>
            </a:r>
            <a:r>
              <a:rPr lang="es" sz="1600" dirty="0" err="1"/>
              <a:t>like</a:t>
            </a:r>
            <a:r>
              <a:rPr lang="es" sz="1600" dirty="0"/>
              <a:t> </a:t>
            </a:r>
            <a:r>
              <a:rPr lang="es" sz="1600" dirty="0" err="1"/>
              <a:t>isolated</a:t>
            </a:r>
            <a:r>
              <a:rPr lang="es" sz="1600" dirty="0"/>
              <a:t> and time-sensitive </a:t>
            </a:r>
            <a:r>
              <a:rPr lang="es" sz="1600" dirty="0" err="1"/>
              <a:t>activities</a:t>
            </a:r>
            <a:r>
              <a:rPr lang="es" sz="1600" dirty="0"/>
              <a:t> ("I </a:t>
            </a:r>
            <a:r>
              <a:rPr lang="es" sz="1600" dirty="0" err="1"/>
              <a:t>need</a:t>
            </a:r>
            <a:r>
              <a:rPr lang="es" sz="1600" dirty="0"/>
              <a:t> </a:t>
            </a:r>
            <a:r>
              <a:rPr lang="es" sz="1600" dirty="0" err="1"/>
              <a:t>this</a:t>
            </a:r>
            <a:r>
              <a:rPr lang="es" sz="1600" dirty="0"/>
              <a:t> chart </a:t>
            </a:r>
            <a:r>
              <a:rPr lang="es" sz="1600" dirty="0" err="1"/>
              <a:t>now</a:t>
            </a:r>
            <a:r>
              <a:rPr lang="es" sz="1600" dirty="0"/>
              <a:t>!"),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effort</a:t>
            </a:r>
            <a:r>
              <a:rPr lang="es" sz="1600" dirty="0"/>
              <a:t> </a:t>
            </a:r>
            <a:r>
              <a:rPr lang="es" sz="1600" dirty="0" err="1"/>
              <a:t>needed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learn</a:t>
            </a:r>
            <a:r>
              <a:rPr lang="es" sz="1600" dirty="0"/>
              <a:t> </a:t>
            </a:r>
            <a:r>
              <a:rPr lang="es" sz="1600" dirty="0" err="1"/>
              <a:t>how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perform</a:t>
            </a:r>
            <a:r>
              <a:rPr lang="es" sz="1600" dirty="0"/>
              <a:t> a new </a:t>
            </a:r>
            <a:r>
              <a:rPr lang="es" sz="1600" dirty="0" err="1"/>
              <a:t>task</a:t>
            </a:r>
            <a:r>
              <a:rPr lang="es" sz="1600" dirty="0"/>
              <a:t> can </a:t>
            </a:r>
            <a:r>
              <a:rPr lang="es" sz="1600" dirty="0" err="1"/>
              <a:t>take</a:t>
            </a:r>
            <a:r>
              <a:rPr lang="es" sz="1600" dirty="0"/>
              <a:t> </a:t>
            </a:r>
            <a:r>
              <a:rPr lang="es" sz="1600" dirty="0" err="1"/>
              <a:t>much</a:t>
            </a:r>
            <a:r>
              <a:rPr lang="es" sz="1600" dirty="0"/>
              <a:t> </a:t>
            </a:r>
            <a:r>
              <a:rPr lang="es" sz="1600" dirty="0" err="1"/>
              <a:t>longer</a:t>
            </a:r>
            <a:r>
              <a:rPr lang="es" sz="1600" dirty="0"/>
              <a:t> </a:t>
            </a:r>
            <a:r>
              <a:rPr lang="es" sz="1600" dirty="0" err="1"/>
              <a:t>than</a:t>
            </a:r>
            <a:r>
              <a:rPr lang="es" sz="1600" dirty="0"/>
              <a:t> </a:t>
            </a:r>
            <a:r>
              <a:rPr lang="es" sz="1600" dirty="0" err="1"/>
              <a:t>just</a:t>
            </a:r>
            <a:r>
              <a:rPr lang="es" sz="1600" dirty="0"/>
              <a:t> </a:t>
            </a:r>
            <a:r>
              <a:rPr lang="es" sz="1600" dirty="0" err="1"/>
              <a:t>doing</a:t>
            </a:r>
            <a:r>
              <a:rPr lang="es" sz="1600" dirty="0"/>
              <a:t> </a:t>
            </a:r>
            <a:r>
              <a:rPr lang="es" sz="1600" dirty="0" err="1"/>
              <a:t>it</a:t>
            </a:r>
            <a:r>
              <a:rPr lang="es" sz="1600" dirty="0"/>
              <a:t> in 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BEFAE54-08E0-03ED-38FD-39C24298CE94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73130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8500AD4-9163-768C-0E68-5DD806FF7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FB83B85-0A32-761A-30C9-2EF5794B5DC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err="1"/>
              <a:t>Moving</a:t>
            </a:r>
            <a:r>
              <a:rPr lang="es" sz="2800" dirty="0"/>
              <a:t> </a:t>
            </a:r>
            <a:r>
              <a:rPr lang="es" sz="2800" err="1"/>
              <a:t>to</a:t>
            </a:r>
            <a:r>
              <a:rPr lang="es" sz="2800" dirty="0"/>
              <a:t> Scripting: </a:t>
            </a:r>
            <a:r>
              <a:rPr lang="es" sz="2800" err="1"/>
              <a:t>Why</a:t>
            </a:r>
            <a:r>
              <a:rPr lang="es" sz="2800" dirty="0"/>
              <a:t> </a:t>
            </a:r>
            <a:r>
              <a:rPr lang="es" sz="2800" err="1"/>
              <a:t>you</a:t>
            </a:r>
            <a:r>
              <a:rPr lang="es" sz="2800" dirty="0"/>
              <a:t> </a:t>
            </a:r>
            <a:r>
              <a:rPr lang="es" sz="2800" err="1"/>
              <a:t>wouldn't</a:t>
            </a:r>
            <a:r>
              <a:rPr lang="es" sz="2800" dirty="0"/>
              <a:t> use </a:t>
            </a:r>
            <a:r>
              <a:rPr lang="es" sz="2800" err="1"/>
              <a:t>it</a:t>
            </a:r>
            <a:endParaRPr lang="es" sz="280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6FB880C1-6843-F25F-5A99-5B69A5CE919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Even</a:t>
            </a:r>
            <a:r>
              <a:rPr lang="es" sz="1600" dirty="0"/>
              <a:t> </a:t>
            </a:r>
            <a:r>
              <a:rPr lang="es" sz="1600" dirty="0" err="1"/>
              <a:t>if</a:t>
            </a:r>
            <a:r>
              <a:rPr lang="es" sz="1600" dirty="0"/>
              <a:t> </a:t>
            </a:r>
            <a:r>
              <a:rPr lang="es" sz="1600" dirty="0" err="1"/>
              <a:t>you</a:t>
            </a:r>
            <a:r>
              <a:rPr lang="es" sz="1600" dirty="0"/>
              <a:t> are familiar </a:t>
            </a:r>
            <a:r>
              <a:rPr lang="es" sz="1600" dirty="0" err="1"/>
              <a:t>with</a:t>
            </a:r>
            <a:r>
              <a:rPr lang="es" sz="1600" dirty="0"/>
              <a:t> a </a:t>
            </a:r>
            <a:r>
              <a:rPr lang="es" sz="1600" dirty="0" err="1"/>
              <a:t>coding</a:t>
            </a:r>
            <a:r>
              <a:rPr lang="es" sz="1600" dirty="0"/>
              <a:t> </a:t>
            </a:r>
            <a:r>
              <a:rPr lang="es" sz="1600" dirty="0" err="1"/>
              <a:t>language</a:t>
            </a:r>
            <a:r>
              <a:rPr lang="es" sz="1600" dirty="0"/>
              <a:t>, </a:t>
            </a:r>
            <a:r>
              <a:rPr lang="es" sz="1600" dirty="0" err="1"/>
              <a:t>it</a:t>
            </a:r>
            <a:r>
              <a:rPr lang="es" sz="1600" dirty="0"/>
              <a:t> can </a:t>
            </a:r>
            <a:r>
              <a:rPr lang="es" sz="1600" dirty="0" err="1"/>
              <a:t>still</a:t>
            </a:r>
            <a:r>
              <a:rPr lang="es" sz="1600" dirty="0"/>
              <a:t> be a </a:t>
            </a:r>
            <a:r>
              <a:rPr lang="es" sz="1600" dirty="0" err="1"/>
              <a:t>struggle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figure </a:t>
            </a:r>
            <a:r>
              <a:rPr lang="es" sz="1600" dirty="0" err="1"/>
              <a:t>out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exact</a:t>
            </a:r>
            <a:r>
              <a:rPr lang="es" sz="1600" dirty="0"/>
              <a:t> </a:t>
            </a:r>
            <a:r>
              <a:rPr lang="es" sz="1600" dirty="0" err="1"/>
              <a:t>way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do </a:t>
            </a:r>
            <a:r>
              <a:rPr lang="es" sz="1600" dirty="0" err="1"/>
              <a:t>something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b="1" dirty="0"/>
              <a:t>TLDR: </a:t>
            </a:r>
            <a:r>
              <a:rPr lang="es" sz="1600" b="1" dirty="0" err="1"/>
              <a:t>it</a:t>
            </a:r>
            <a:r>
              <a:rPr lang="es" sz="1600" b="1" dirty="0"/>
              <a:t> can be a </a:t>
            </a:r>
            <a:r>
              <a:rPr lang="es" sz="1600" b="1" dirty="0" err="1"/>
              <a:t>pain</a:t>
            </a:r>
            <a:r>
              <a:rPr lang="es" sz="1600" b="1" dirty="0"/>
              <a:t> in </a:t>
            </a:r>
            <a:r>
              <a:rPr lang="es" sz="1600" b="1" dirty="0" err="1"/>
              <a:t>the</a:t>
            </a:r>
            <a:r>
              <a:rPr lang="es" sz="1600" b="1" dirty="0"/>
              <a:t> a**.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5A6F6A91-D41E-0468-CF34-6164CC4BDC98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603604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253B8092-B40D-93B9-3A99-6EF7E61B2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22BC7B5-E679-05A4-9894-84E7F9A235C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Moving</a:t>
            </a:r>
            <a:r>
              <a:rPr lang="es" sz="2800" dirty="0"/>
              <a:t> </a:t>
            </a:r>
            <a:r>
              <a:rPr lang="es" sz="2800" dirty="0" err="1"/>
              <a:t>to</a:t>
            </a:r>
            <a:r>
              <a:rPr lang="es" sz="2800" dirty="0"/>
              <a:t> Scripting: </a:t>
            </a:r>
            <a:r>
              <a:rPr lang="es" sz="2800" dirty="0" err="1"/>
              <a:t>Why</a:t>
            </a:r>
            <a:r>
              <a:rPr lang="es" sz="2800" dirty="0"/>
              <a:t> </a:t>
            </a:r>
            <a:r>
              <a:rPr lang="es" sz="2800" dirty="0" err="1"/>
              <a:t>you</a:t>
            </a:r>
            <a:r>
              <a:rPr lang="es" sz="2800" dirty="0"/>
              <a:t> </a:t>
            </a:r>
            <a:r>
              <a:rPr lang="es" sz="2800" dirty="0" err="1"/>
              <a:t>would</a:t>
            </a:r>
            <a:r>
              <a:rPr lang="es" sz="2800" dirty="0"/>
              <a:t> use </a:t>
            </a:r>
            <a:r>
              <a:rPr lang="es" sz="2800" dirty="0" err="1"/>
              <a:t>it</a:t>
            </a:r>
            <a:endParaRPr lang="es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163AF6B-9C33-A8BC-C2FE-CEB386C4478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Other</a:t>
            </a:r>
            <a:r>
              <a:rPr lang="es" sz="1600" dirty="0"/>
              <a:t> </a:t>
            </a:r>
            <a:r>
              <a:rPr lang="es" sz="1600" dirty="0" err="1"/>
              <a:t>than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learning</a:t>
            </a:r>
            <a:r>
              <a:rPr lang="es" sz="1600" dirty="0"/>
              <a:t> curve, scripting </a:t>
            </a:r>
            <a:r>
              <a:rPr lang="es" sz="1600" dirty="0" err="1"/>
              <a:t>overcomes</a:t>
            </a:r>
            <a:r>
              <a:rPr lang="es" sz="1600" dirty="0"/>
              <a:t> </a:t>
            </a:r>
            <a:r>
              <a:rPr lang="es" sz="1600" dirty="0" err="1"/>
              <a:t>all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downfalls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Excel: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" sz="1600" dirty="0"/>
          </a:p>
          <a:p>
            <a:pPr marL="742950" lvl="1" indent="-285750" algn="l">
              <a:buFont typeface="Courier New" panose="020B0604020202020204" pitchFamily="34" charset="0"/>
              <a:buChar char="o"/>
            </a:pPr>
            <a:r>
              <a:rPr lang="es" sz="1600" dirty="0" err="1"/>
              <a:t>There</a:t>
            </a:r>
            <a:r>
              <a:rPr lang="es" sz="1600" dirty="0"/>
              <a:t> are no "manual" </a:t>
            </a:r>
            <a:r>
              <a:rPr lang="es" sz="1600" dirty="0" err="1"/>
              <a:t>changes</a:t>
            </a:r>
            <a:r>
              <a:rPr lang="es" sz="1600" dirty="0"/>
              <a:t>, and </a:t>
            </a:r>
            <a:r>
              <a:rPr lang="es" sz="1600" dirty="0" err="1"/>
              <a:t>everything</a:t>
            </a:r>
            <a:r>
              <a:rPr lang="es" sz="1600" dirty="0"/>
              <a:t> can be </a:t>
            </a:r>
            <a:r>
              <a:rPr lang="es" sz="1600" dirty="0" err="1"/>
              <a:t>tracked</a:t>
            </a:r>
            <a:r>
              <a:rPr lang="es" sz="1600" dirty="0"/>
              <a:t> and </a:t>
            </a:r>
            <a:r>
              <a:rPr lang="es" sz="1600" dirty="0" err="1"/>
              <a:t>checked</a:t>
            </a:r>
            <a:r>
              <a:rPr lang="es" sz="1600" dirty="0"/>
              <a:t>.</a:t>
            </a:r>
          </a:p>
          <a:p>
            <a:pPr marL="742950" lvl="1" indent="-285750" algn="l">
              <a:buFont typeface="Courier New" panose="020B0604020202020204" pitchFamily="34" charset="0"/>
              <a:buChar char="o"/>
            </a:pPr>
            <a:r>
              <a:rPr lang="es" sz="1600" dirty="0"/>
              <a:t>Scripts are </a:t>
            </a:r>
            <a:r>
              <a:rPr lang="es" sz="1600" dirty="0" err="1"/>
              <a:t>kept</a:t>
            </a:r>
            <a:r>
              <a:rPr lang="es" sz="1600" dirty="0"/>
              <a:t> in a </a:t>
            </a:r>
            <a:r>
              <a:rPr lang="es" sz="1600" dirty="0" err="1"/>
              <a:t>document</a:t>
            </a:r>
            <a:r>
              <a:rPr lang="es" sz="1600" dirty="0"/>
              <a:t>/</a:t>
            </a:r>
            <a:r>
              <a:rPr lang="es" sz="1600" dirty="0" err="1"/>
              <a:t>documents</a:t>
            </a:r>
            <a:r>
              <a:rPr lang="es" sz="1600" dirty="0"/>
              <a:t> and </a:t>
            </a:r>
            <a:r>
              <a:rPr lang="es" sz="1600" dirty="0" err="1"/>
              <a:t>provide</a:t>
            </a:r>
            <a:r>
              <a:rPr lang="es" sz="1600" dirty="0"/>
              <a:t> a </a:t>
            </a:r>
            <a:r>
              <a:rPr lang="es" sz="1600" dirty="0" err="1"/>
              <a:t>clear</a:t>
            </a:r>
            <a:r>
              <a:rPr lang="es" sz="1600" dirty="0"/>
              <a:t> and </a:t>
            </a:r>
            <a:r>
              <a:rPr lang="es" sz="1600" dirty="0" err="1"/>
              <a:t>ordered</a:t>
            </a:r>
            <a:r>
              <a:rPr lang="es" sz="1600" dirty="0"/>
              <a:t> </a:t>
            </a:r>
            <a:r>
              <a:rPr lang="es" sz="1600" dirty="0" err="1"/>
              <a:t>list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everything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was</a:t>
            </a:r>
            <a:r>
              <a:rPr lang="es" sz="1600" dirty="0"/>
              <a:t> done.</a:t>
            </a:r>
          </a:p>
          <a:p>
            <a:pPr marL="742950" lvl="1" indent="-285750" algn="l">
              <a:buFont typeface="Courier New" panose="020B0604020202020204" pitchFamily="34" charset="0"/>
              <a:buChar char="o"/>
            </a:pPr>
            <a:r>
              <a:rPr lang="es" sz="1600" dirty="0"/>
              <a:t>A single script can be </a:t>
            </a:r>
            <a:r>
              <a:rPr lang="es" sz="1600" dirty="0" err="1"/>
              <a:t>performed</a:t>
            </a:r>
            <a:r>
              <a:rPr lang="es" sz="1600" dirty="0"/>
              <a:t> </a:t>
            </a:r>
            <a:r>
              <a:rPr lang="es" sz="1600" dirty="0" err="1"/>
              <a:t>across</a:t>
            </a:r>
            <a:r>
              <a:rPr lang="es" sz="1600" dirty="0"/>
              <a:t> </a:t>
            </a:r>
            <a:r>
              <a:rPr lang="es" sz="1600" dirty="0" err="1"/>
              <a:t>large</a:t>
            </a:r>
            <a:r>
              <a:rPr lang="es" sz="1600" dirty="0"/>
              <a:t> </a:t>
            </a:r>
            <a:r>
              <a:rPr lang="es" sz="1600" dirty="0" err="1"/>
              <a:t>amounts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similar files, and </a:t>
            </a:r>
            <a:r>
              <a:rPr lang="es" sz="1600" dirty="0" err="1"/>
              <a:t>chunks</a:t>
            </a:r>
            <a:r>
              <a:rPr lang="es" sz="1600" dirty="0"/>
              <a:t> can be </a:t>
            </a:r>
            <a:r>
              <a:rPr lang="es" sz="1600" dirty="0" err="1"/>
              <a:t>taken</a:t>
            </a:r>
            <a:r>
              <a:rPr lang="es" sz="1600" dirty="0"/>
              <a:t> </a:t>
            </a:r>
            <a:r>
              <a:rPr lang="es" sz="1600" dirty="0" err="1"/>
              <a:t>from</a:t>
            </a:r>
            <a:r>
              <a:rPr lang="es" sz="1600" dirty="0"/>
              <a:t> </a:t>
            </a:r>
            <a:r>
              <a:rPr lang="es" sz="1600" dirty="0" err="1"/>
              <a:t>one</a:t>
            </a:r>
            <a:r>
              <a:rPr lang="es" sz="1600" dirty="0"/>
              <a:t> script and </a:t>
            </a:r>
            <a:r>
              <a:rPr lang="es" sz="1600" dirty="0" err="1"/>
              <a:t>altered</a:t>
            </a:r>
            <a:r>
              <a:rPr lang="es" sz="1600" dirty="0"/>
              <a:t> </a:t>
            </a:r>
            <a:r>
              <a:rPr lang="es" sz="1600" dirty="0" err="1"/>
              <a:t>slightly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perform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same</a:t>
            </a:r>
            <a:r>
              <a:rPr lang="es" sz="1600" dirty="0"/>
              <a:t> </a:t>
            </a:r>
            <a:r>
              <a:rPr lang="es" sz="1600" dirty="0" err="1"/>
              <a:t>task</a:t>
            </a:r>
            <a:r>
              <a:rPr lang="es" sz="1600" dirty="0"/>
              <a:t> </a:t>
            </a:r>
            <a:r>
              <a:rPr lang="es" sz="1600" dirty="0" err="1"/>
              <a:t>on</a:t>
            </a:r>
            <a:r>
              <a:rPr lang="es" sz="1600" dirty="0"/>
              <a:t> </a:t>
            </a:r>
            <a:r>
              <a:rPr lang="es" sz="1600" dirty="0" err="1"/>
              <a:t>different</a:t>
            </a:r>
            <a:r>
              <a:rPr lang="es" sz="1600" dirty="0"/>
              <a:t> </a:t>
            </a:r>
            <a:r>
              <a:rPr lang="es" sz="1600" dirty="0" err="1"/>
              <a:t>datasets</a:t>
            </a:r>
            <a:r>
              <a:rPr lang="es" sz="1600" dirty="0"/>
              <a:t>.</a:t>
            </a:r>
          </a:p>
          <a:p>
            <a:pPr marL="742950" lvl="1" indent="-285750" algn="l">
              <a:buFont typeface="Courier New" panose="020B0604020202020204" pitchFamily="34" charset="0"/>
              <a:buChar char="o"/>
            </a:pPr>
            <a:r>
              <a:rPr lang="es" sz="1600" dirty="0"/>
              <a:t>No </a:t>
            </a:r>
            <a:r>
              <a:rPr lang="es" sz="1600" dirty="0" err="1"/>
              <a:t>hidden</a:t>
            </a:r>
            <a:r>
              <a:rPr lang="es" sz="1600" dirty="0"/>
              <a:t> </a:t>
            </a:r>
            <a:r>
              <a:rPr lang="es" sz="1600" dirty="0" err="1"/>
              <a:t>rows</a:t>
            </a:r>
            <a:r>
              <a:rPr lang="es" sz="1600" dirty="0"/>
              <a:t>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columns</a:t>
            </a:r>
            <a:r>
              <a:rPr lang="es" sz="1600" dirty="0"/>
              <a:t>.</a:t>
            </a:r>
          </a:p>
          <a:p>
            <a:pPr marL="742950" lvl="1" indent="-285750" algn="l">
              <a:buFont typeface="Courier New" panose="020B0604020202020204" pitchFamily="34" charset="0"/>
              <a:buChar char="o"/>
            </a:pPr>
            <a:r>
              <a:rPr lang="es" sz="1600" dirty="0"/>
              <a:t>Can </a:t>
            </a:r>
            <a:r>
              <a:rPr lang="es" sz="1600" dirty="0" err="1"/>
              <a:t>create</a:t>
            </a:r>
            <a:r>
              <a:rPr lang="es" sz="1600" dirty="0"/>
              <a:t> new variables </a:t>
            </a:r>
            <a:r>
              <a:rPr lang="es" sz="1600" dirty="0" err="1"/>
              <a:t>that</a:t>
            </a:r>
            <a:r>
              <a:rPr lang="es" sz="1600" dirty="0"/>
              <a:t> are </a:t>
            </a:r>
            <a:r>
              <a:rPr lang="es" sz="1600" dirty="0" err="1"/>
              <a:t>derived</a:t>
            </a:r>
            <a:r>
              <a:rPr lang="es" sz="1600" dirty="0"/>
              <a:t> </a:t>
            </a:r>
            <a:r>
              <a:rPr lang="es" sz="1600" dirty="0" err="1"/>
              <a:t>from</a:t>
            </a:r>
            <a:r>
              <a:rPr lang="es" sz="1600" dirty="0"/>
              <a:t> </a:t>
            </a:r>
            <a:r>
              <a:rPr lang="es" sz="1600" dirty="0" err="1"/>
              <a:t>existing</a:t>
            </a:r>
            <a:r>
              <a:rPr lang="es" sz="1600" dirty="0"/>
              <a:t> variables, so </a:t>
            </a:r>
            <a:r>
              <a:rPr lang="es" sz="1600" dirty="0" err="1"/>
              <a:t>the</a:t>
            </a:r>
            <a:r>
              <a:rPr lang="es" sz="1600" dirty="0"/>
              <a:t> original data </a:t>
            </a:r>
            <a:r>
              <a:rPr lang="es" sz="1600" dirty="0" err="1"/>
              <a:t>isn't</a:t>
            </a:r>
            <a:r>
              <a:rPr lang="es" sz="1600" dirty="0"/>
              <a:t> </a:t>
            </a:r>
            <a:r>
              <a:rPr lang="es" sz="1600" dirty="0" err="1"/>
              <a:t>overwritten</a:t>
            </a:r>
            <a:r>
              <a:rPr lang="es" sz="1600" dirty="0"/>
              <a:t>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2B45ACF0-90A7-F402-0853-7882AA73D9D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31081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02533D0-4B2F-9FAE-9DD2-8603C432E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A6B1AB34-548D-C1D0-37B3-867913B2D30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Moving</a:t>
            </a:r>
            <a:r>
              <a:rPr lang="es" sz="2800" dirty="0"/>
              <a:t> </a:t>
            </a:r>
            <a:r>
              <a:rPr lang="es" sz="2800" dirty="0" err="1"/>
              <a:t>to</a:t>
            </a:r>
            <a:r>
              <a:rPr lang="es" sz="2800" dirty="0"/>
              <a:t> Scripting: </a:t>
            </a:r>
            <a:r>
              <a:rPr lang="es" sz="2800" dirty="0" err="1"/>
              <a:t>Why</a:t>
            </a:r>
            <a:r>
              <a:rPr lang="es" sz="2800" dirty="0"/>
              <a:t> </a:t>
            </a:r>
            <a:r>
              <a:rPr lang="es" sz="2800" dirty="0" err="1"/>
              <a:t>you</a:t>
            </a:r>
            <a:r>
              <a:rPr lang="es" sz="2800" dirty="0"/>
              <a:t> </a:t>
            </a:r>
            <a:r>
              <a:rPr lang="es" sz="2800" dirty="0" err="1"/>
              <a:t>would</a:t>
            </a:r>
            <a:r>
              <a:rPr lang="es" sz="2800" dirty="0"/>
              <a:t> use </a:t>
            </a:r>
            <a:r>
              <a:rPr lang="es" sz="2800" dirty="0" err="1"/>
              <a:t>it</a:t>
            </a:r>
            <a:endParaRPr lang="es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CB5AFD04-BA60-243D-DDB2-F570D25DA02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actions</a:t>
            </a:r>
            <a:r>
              <a:rPr lang="es" sz="1600" dirty="0"/>
              <a:t> </a:t>
            </a:r>
            <a:r>
              <a:rPr lang="es" sz="1600" dirty="0" err="1"/>
              <a:t>you</a:t>
            </a:r>
            <a:r>
              <a:rPr lang="es" sz="1600" dirty="0"/>
              <a:t> can </a:t>
            </a:r>
            <a:r>
              <a:rPr lang="es" sz="1600" dirty="0" err="1"/>
              <a:t>perform</a:t>
            </a:r>
            <a:r>
              <a:rPr lang="es" sz="1600" dirty="0"/>
              <a:t> </a:t>
            </a:r>
            <a:r>
              <a:rPr lang="es" sz="1600" dirty="0" err="1"/>
              <a:t>with</a:t>
            </a:r>
            <a:r>
              <a:rPr lang="es" sz="1600" dirty="0"/>
              <a:t> scripts can </a:t>
            </a:r>
            <a:r>
              <a:rPr lang="es" sz="1600" dirty="0" err="1"/>
              <a:t>also</a:t>
            </a:r>
            <a:r>
              <a:rPr lang="es" sz="1600" dirty="0"/>
              <a:t> be </a:t>
            </a:r>
            <a:r>
              <a:rPr lang="es" sz="1600" dirty="0" err="1"/>
              <a:t>far</a:t>
            </a:r>
            <a:r>
              <a:rPr lang="es" sz="1600" dirty="0"/>
              <a:t> more precise and </a:t>
            </a:r>
            <a:r>
              <a:rPr lang="es" sz="1600" dirty="0" err="1"/>
              <a:t>powerful</a:t>
            </a:r>
            <a:r>
              <a:rPr lang="es" sz="1600" dirty="0"/>
              <a:t> </a:t>
            </a:r>
            <a:r>
              <a:rPr lang="es" sz="1600" dirty="0" err="1"/>
              <a:t>than</a:t>
            </a:r>
            <a:r>
              <a:rPr lang="es" sz="1600" dirty="0"/>
              <a:t> </a:t>
            </a:r>
            <a:r>
              <a:rPr lang="es" sz="1600" dirty="0" err="1"/>
              <a:t>what</a:t>
            </a:r>
            <a:r>
              <a:rPr lang="es" sz="1600" dirty="0"/>
              <a:t> Excel </a:t>
            </a:r>
            <a:r>
              <a:rPr lang="es" sz="1600" dirty="0" err="1"/>
              <a:t>is</a:t>
            </a:r>
            <a:r>
              <a:rPr lang="es" sz="1600"/>
              <a:t> capable of.</a:t>
            </a: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b="1" dirty="0"/>
              <a:t>TLDR: </a:t>
            </a:r>
            <a:r>
              <a:rPr lang="es" sz="1600" b="1" dirty="0" err="1"/>
              <a:t>it's</a:t>
            </a:r>
            <a:r>
              <a:rPr lang="es" sz="1600" b="1" dirty="0"/>
              <a:t> </a:t>
            </a:r>
            <a:r>
              <a:rPr lang="es" sz="1600" b="1" dirty="0" err="1"/>
              <a:t>powerful</a:t>
            </a:r>
            <a:r>
              <a:rPr lang="es" sz="1600" b="1"/>
              <a:t> and reproducible.  </a:t>
            </a:r>
            <a:endParaRPr lang="es" sz="1600" b="1" dirty="0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A9BAF25-C4DB-349B-6752-D671472E832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56073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FF15DB6-8CC5-5AB3-9EFB-CC746801E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6C32F97-556F-09CE-49C3-197683C24A6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/>
              <a:t>An Experimental Activity </a:t>
            </a:r>
            <a:endParaRPr lang="en-US" dirty="0" err="1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735397D1-B9EE-19BC-E6FA-8354708EE24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How I went from the “I have no idea what I'm doing golden retriever” meme  to a full stack developer. | by Monica Z | Medium">
            <a:extLst>
              <a:ext uri="{FF2B5EF4-FFF2-40B4-BE49-F238E27FC236}">
                <a16:creationId xmlns:a16="http://schemas.microsoft.com/office/drawing/2014/main" id="{64466D8D-1745-8F85-0A6A-E98822022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99" y="1265418"/>
            <a:ext cx="5589202" cy="31475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ABDF80-AAC4-589A-E295-A7F8BEACBB6A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467114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E62133E8-174D-16D9-C12E-B8A2D7BD2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0B208E9B-C1A6-6175-13E4-677CF014A1E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496774"/>
            <a:ext cx="673507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Tidy Data Principles</a:t>
            </a:r>
            <a:endParaRPr sz="2400"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D6F21D83-5D65-1500-75E3-CB625F24A212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5564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208218E3-46FE-9C7A-5D1F-94225125543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10750" y="1627900"/>
            <a:ext cx="5481250" cy="2469874"/>
          </a:xfrm>
        </p:spPr>
        <p:txBody>
          <a:bodyPr/>
          <a:lstStyle/>
          <a:p>
            <a:pPr marL="482600" indent="-342900">
              <a:buAutoNum type="arabicPeriod"/>
            </a:pPr>
            <a:r>
              <a:rPr lang="en-US" sz="2000" dirty="0"/>
              <a:t>Each column is a variable. </a:t>
            </a:r>
          </a:p>
          <a:p>
            <a:pPr marL="482600" indent="-342900">
              <a:buAutoNum type="arabicPeriod"/>
            </a:pPr>
            <a:endParaRPr lang="en-US" sz="2000" dirty="0"/>
          </a:p>
          <a:p>
            <a:pPr marL="482600" indent="-342900">
              <a:buAutoNum type="arabicPeriod"/>
            </a:pPr>
            <a:r>
              <a:rPr lang="en-US" sz="2000" dirty="0"/>
              <a:t>Each row is an observation.</a:t>
            </a:r>
          </a:p>
          <a:p>
            <a:pPr marL="482600" indent="-342900">
              <a:buAutoNum type="arabicPeriod"/>
            </a:pPr>
            <a:endParaRPr lang="en-US" sz="2000" dirty="0"/>
          </a:p>
          <a:p>
            <a:pPr marL="482600" indent="-342900">
              <a:buAutoNum type="arabicPeriod"/>
            </a:pPr>
            <a:r>
              <a:rPr lang="en-US" sz="2000" dirty="0"/>
              <a:t>Each cell is a single value.</a:t>
            </a:r>
          </a:p>
          <a:p>
            <a:pPr marL="482600" indent="-342900">
              <a:buAutoNum type="arabicPeriod"/>
            </a:pP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613-5413-F1F9-1658-BBD4EEB4D9F4}"/>
              </a:ext>
            </a:extLst>
          </p:cNvPr>
          <p:cNvSpPr txBox="1"/>
          <p:nvPr/>
        </p:nvSpPr>
        <p:spPr>
          <a:xfrm>
            <a:off x="8474400" y="4730400"/>
            <a:ext cx="16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1917511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BED49DB-60A7-7E1C-0154-FBD55A669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ADEF8AEB-669E-EAB3-CC62-DBEF12C6800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496774"/>
            <a:ext cx="673507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Tidy Data Principles</a:t>
            </a:r>
            <a:endParaRPr sz="2400"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5CFEF172-857F-CF3A-A365-6D6206DD90BE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5564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480D08FC-FF5D-B85D-54CE-22FFE524F01D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10750" y="1627900"/>
            <a:ext cx="2874850" cy="1784900"/>
          </a:xfrm>
        </p:spPr>
        <p:txBody>
          <a:bodyPr/>
          <a:lstStyle/>
          <a:p>
            <a:pPr marL="482600" indent="-342900">
              <a:buAutoNum type="arabicPeriod"/>
            </a:pPr>
            <a:r>
              <a:rPr lang="en-US" dirty="0"/>
              <a:t>Each column is a variable. </a:t>
            </a:r>
          </a:p>
          <a:p>
            <a:pPr marL="482600" indent="-342900">
              <a:buAutoNum type="arabicPeriod"/>
            </a:pPr>
            <a:endParaRPr lang="en-US" dirty="0"/>
          </a:p>
          <a:p>
            <a:pPr marL="482600" indent="-342900">
              <a:buAutoNum type="arabicPeriod"/>
            </a:pPr>
            <a:r>
              <a:rPr lang="en-US" dirty="0"/>
              <a:t>Each row is an observation.</a:t>
            </a:r>
          </a:p>
          <a:p>
            <a:pPr marL="482600" indent="-342900">
              <a:buAutoNum type="arabicPeriod"/>
            </a:pPr>
            <a:endParaRPr lang="en-US" dirty="0"/>
          </a:p>
          <a:p>
            <a:pPr marL="482600" indent="-342900">
              <a:buAutoNum type="arabicPeriod"/>
            </a:pPr>
            <a:r>
              <a:rPr lang="en-US" dirty="0"/>
              <a:t>Each cell is a single value.</a:t>
            </a:r>
          </a:p>
          <a:p>
            <a:pPr marL="482600" indent="-342900">
              <a:buAutoNum type="arabicPeriod"/>
            </a:pP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E771C-7B1C-4766-AB3C-F9C709CA2AB0}"/>
              </a:ext>
            </a:extLst>
          </p:cNvPr>
          <p:cNvSpPr txBox="1"/>
          <p:nvPr/>
        </p:nvSpPr>
        <p:spPr>
          <a:xfrm>
            <a:off x="8474400" y="4730400"/>
            <a:ext cx="16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source</a:t>
            </a:r>
            <a:endParaRPr lang="en-CA" sz="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B22D13-3FC9-54D5-80A5-6A62B6F03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859" y="1541924"/>
            <a:ext cx="4178541" cy="195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630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EBFEAB2-B5A6-D381-C7B3-CE2DB593B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FC56097-C75E-2441-F415-02D114282A3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496774"/>
            <a:ext cx="673507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Tidy Data Principles</a:t>
            </a:r>
            <a:endParaRPr sz="2400"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B90557A-A329-4F6C-57A8-E60F3A09FAB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5564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90E0B5-73D5-8611-3A62-3D29326BED9A}"/>
              </a:ext>
            </a:extLst>
          </p:cNvPr>
          <p:cNvSpPr txBox="1"/>
          <p:nvPr/>
        </p:nvSpPr>
        <p:spPr>
          <a:xfrm>
            <a:off x="8474400" y="4730400"/>
            <a:ext cx="16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source</a:t>
            </a:r>
            <a:endParaRPr lang="en-CA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00A1C6-9C7C-2F28-EA8C-0C5908C72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99" y="1457169"/>
            <a:ext cx="3240700" cy="1517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44DA87-4279-E330-7D05-9F35E1F43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9603" y="1273174"/>
            <a:ext cx="2806028" cy="340329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61AECD9-22A3-DFF2-B572-1E5CD53B3DDC}"/>
              </a:ext>
            </a:extLst>
          </p:cNvPr>
          <p:cNvSpPr/>
          <p:nvPr/>
        </p:nvSpPr>
        <p:spPr>
          <a:xfrm>
            <a:off x="4032002" y="2038950"/>
            <a:ext cx="911312" cy="532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6744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21C78ED-CFB4-BF71-C314-9FBDBAD0B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094BEDF3-5B68-8EE5-646D-B0CA33696FF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What</a:t>
            </a:r>
            <a:r>
              <a:rPr lang="es" dirty="0"/>
              <a:t> </a:t>
            </a:r>
            <a:r>
              <a:rPr lang="es" dirty="0" err="1"/>
              <a:t>is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?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2B94977-2685-6122-CF8F-EEBEE77E75A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" sz="1600" b="1" dirty="0"/>
              <a:t>Reproducible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" sz="1600" b="1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b="1" dirty="0" err="1"/>
              <a:t>existing</a:t>
            </a:r>
            <a:r>
              <a:rPr lang="es" sz="1600" b="1" dirty="0"/>
              <a:t> data </a:t>
            </a:r>
            <a:r>
              <a:rPr lang="es" sz="1600" dirty="0"/>
              <a:t>can be </a:t>
            </a:r>
            <a:r>
              <a:rPr lang="es" sz="1600" dirty="0" err="1"/>
              <a:t>reanalyzed</a:t>
            </a:r>
            <a:r>
              <a:rPr lang="es" sz="1600" dirty="0"/>
              <a:t> </a:t>
            </a:r>
            <a:r>
              <a:rPr lang="es" sz="1600" dirty="0" err="1"/>
              <a:t>using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b="1" dirty="0" err="1"/>
              <a:t>same</a:t>
            </a:r>
            <a:r>
              <a:rPr lang="es" sz="1600" b="1" dirty="0"/>
              <a:t> </a:t>
            </a:r>
            <a:r>
              <a:rPr lang="es" sz="1600" b="1" dirty="0" err="1"/>
              <a:t>research</a:t>
            </a:r>
            <a:r>
              <a:rPr lang="es" sz="1600" b="1" dirty="0"/>
              <a:t> </a:t>
            </a:r>
            <a:r>
              <a:rPr lang="es" sz="1600" b="1" dirty="0" err="1"/>
              <a:t>methods</a:t>
            </a:r>
            <a:r>
              <a:rPr lang="es" sz="1600" dirty="0"/>
              <a:t>, and </a:t>
            </a:r>
            <a:r>
              <a:rPr lang="es" sz="1600" dirty="0" err="1"/>
              <a:t>will</a:t>
            </a:r>
            <a:r>
              <a:rPr lang="es" sz="1600" dirty="0"/>
              <a:t> </a:t>
            </a:r>
            <a:r>
              <a:rPr lang="es" sz="1600" dirty="0" err="1"/>
              <a:t>yield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same</a:t>
            </a:r>
            <a:r>
              <a:rPr lang="es" sz="1600" dirty="0"/>
              <a:t> </a:t>
            </a:r>
            <a:r>
              <a:rPr lang="es" sz="1600" dirty="0" err="1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08CD3A6-29E5-6BE9-E772-783262BD5A8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55730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CA7D0B2-3A8F-EB4A-A5E5-49E5A868A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52F7AA87-87A4-4C6F-15D6-2F3D7A766B9A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496774"/>
            <a:ext cx="673507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Tidy Data Principles</a:t>
            </a:r>
            <a:endParaRPr sz="2400"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121B8CB-E315-96B5-6616-8BFF13DF08BD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5564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E06AD1-F08F-093A-5FFE-C83F37406853}"/>
              </a:ext>
            </a:extLst>
          </p:cNvPr>
          <p:cNvSpPr txBox="1"/>
          <p:nvPr/>
        </p:nvSpPr>
        <p:spPr>
          <a:xfrm>
            <a:off x="8474400" y="4730400"/>
            <a:ext cx="16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source</a:t>
            </a:r>
            <a:endParaRPr lang="en-CA" sz="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B5E93-99EC-4CC6-21A5-CFDCBFE14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99" y="1317723"/>
            <a:ext cx="6656658" cy="182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21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F84E84C-C64A-76A7-1962-6AC7A3A95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28E2A0A-7379-C5D1-294C-A179A7D7405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496774"/>
            <a:ext cx="673507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Tidy Data Principles</a:t>
            </a:r>
            <a:endParaRPr sz="2400"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2C393F3-7758-C0FA-8379-624AB769205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5564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451139-84FD-E75D-6EB6-01B87D5CA794}"/>
              </a:ext>
            </a:extLst>
          </p:cNvPr>
          <p:cNvSpPr txBox="1"/>
          <p:nvPr/>
        </p:nvSpPr>
        <p:spPr>
          <a:xfrm>
            <a:off x="8474400" y="4730400"/>
            <a:ext cx="169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3"/>
              </a:rPr>
              <a:t>source</a:t>
            </a:r>
            <a:endParaRPr lang="en-CA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358E7D-DF14-3998-8661-9FB52CBFE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809" y="1594679"/>
            <a:ext cx="2975092" cy="22097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BBADBB-DDD9-ED36-DB38-D1ADF959D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099" y="1891289"/>
            <a:ext cx="4060607" cy="1111111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BC4BB5A-820C-D998-D9A5-A82EF5A5086F}"/>
              </a:ext>
            </a:extLst>
          </p:cNvPr>
          <p:cNvSpPr/>
          <p:nvPr/>
        </p:nvSpPr>
        <p:spPr>
          <a:xfrm>
            <a:off x="4572000" y="2305350"/>
            <a:ext cx="911312" cy="532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0834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2C647170-DBCB-A314-5915-4D9CC67B3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3FA5E158-1D7F-0850-9008-1578B166439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49" y="496774"/>
            <a:ext cx="6735079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Questions?</a:t>
            </a:r>
            <a:endParaRPr sz="2400" b="0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FF6E22A6-49C7-A01D-95F0-57E1081D894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55643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57823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CA1230F3-657D-6068-8BCF-0AF727C64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C1350649-46F4-2D64-0281-7167AC2999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399" y="1444634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The Data Science Workflow</a:t>
            </a:r>
            <a:endParaRPr lang="en-US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4A513951-9F5B-0F4D-ABA3-C9B0A2BEB4FB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D0F044-AC6D-A04E-85CA-97E681F10D21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  <a:endParaRPr lang="en-CA" sz="800" dirty="0">
              <a:hlinkClick r:id="rId4"/>
            </a:endParaRPr>
          </a:p>
        </p:txBody>
      </p:sp>
      <p:pic>
        <p:nvPicPr>
          <p:cNvPr id="1026" name="Picture 2" descr="Follow @the.data.science.memes for your constant stream of statistically  significant memes. #data #datascience #dataanalytics #machinelearning  #deeplearning #datascientist #dataanalyst #softwareengineer #python  #dataanalysis #siliconvalley #memes ...">
            <a:extLst>
              <a:ext uri="{FF2B5EF4-FFF2-40B4-BE49-F238E27FC236}">
                <a16:creationId xmlns:a16="http://schemas.microsoft.com/office/drawing/2014/main" id="{A8A7F99D-CEB7-1184-AF30-84BF459F9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01" y="589183"/>
            <a:ext cx="3650960" cy="292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264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AED3F40-128F-D0C3-F29C-C51C0AFAA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41972AA-949B-3559-E233-6ED0F2C9FD1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The</a:t>
            </a:r>
            <a:r>
              <a:rPr lang="es" sz="2800" dirty="0"/>
              <a:t> </a:t>
            </a:r>
            <a:r>
              <a:rPr lang="es" sz="2800" dirty="0" err="1"/>
              <a:t>Research</a:t>
            </a:r>
            <a:r>
              <a:rPr lang="es" sz="2800" dirty="0"/>
              <a:t> Data </a:t>
            </a:r>
            <a:r>
              <a:rPr lang="es" sz="2800" dirty="0" err="1"/>
              <a:t>Lifecycle</a:t>
            </a:r>
            <a:endParaRPr lang="en-US" dirty="0" err="1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C9B2FCE-CF6B-51FA-1918-DD7A1B0C06B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diagram of a process&#10;&#10;AI-generated content may be incorrect.">
            <a:extLst>
              <a:ext uri="{FF2B5EF4-FFF2-40B4-BE49-F238E27FC236}">
                <a16:creationId xmlns:a16="http://schemas.microsoft.com/office/drawing/2014/main" id="{7F76159D-A5D2-9F83-97D0-A955C97E2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285066"/>
            <a:ext cx="51816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041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D8D5370-9D53-B3E7-C87A-43CCB9BE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C7FD157-FE57-A370-91B7-7F0EB1DF753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The</a:t>
            </a:r>
            <a:r>
              <a:rPr lang="es" sz="2800" dirty="0"/>
              <a:t> </a:t>
            </a:r>
            <a:r>
              <a:rPr lang="es" sz="2800" dirty="0" err="1"/>
              <a:t>Research</a:t>
            </a:r>
            <a:r>
              <a:rPr lang="es" sz="2800" dirty="0"/>
              <a:t> Data </a:t>
            </a:r>
            <a:r>
              <a:rPr lang="es" sz="2800" dirty="0" err="1"/>
              <a:t>Lifecycle</a:t>
            </a:r>
            <a:endParaRPr lang="en-US" dirty="0" err="1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F2A7F1D9-EE34-9633-0394-617E42DC9C52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diagram of a process&#10;&#10;AI-generated content may be incorrect.">
            <a:extLst>
              <a:ext uri="{FF2B5EF4-FFF2-40B4-BE49-F238E27FC236}">
                <a16:creationId xmlns:a16="http://schemas.microsoft.com/office/drawing/2014/main" id="{E3497AEC-719F-663F-76CE-3D054ED80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226" y="1285966"/>
            <a:ext cx="5061548" cy="34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69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FE69CE4-7E24-7E11-8FB3-3D6359561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40117CC-DFBB-8A5F-BC4F-39A1DE55FC8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Data </a:t>
            </a:r>
            <a:r>
              <a:rPr lang="es" dirty="0" err="1"/>
              <a:t>Science</a:t>
            </a:r>
            <a:r>
              <a:rPr lang="es" dirty="0"/>
              <a:t> </a:t>
            </a:r>
            <a:r>
              <a:rPr lang="es" dirty="0" err="1"/>
              <a:t>Workflow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41FD112-E465-AF89-D53C-DF055D59C832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A </a:t>
            </a:r>
            <a:r>
              <a:rPr lang="es" sz="1600" dirty="0" err="1"/>
              <a:t>framework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support</a:t>
            </a:r>
            <a:r>
              <a:rPr lang="es" sz="1600" dirty="0"/>
              <a:t> </a:t>
            </a:r>
            <a:r>
              <a:rPr lang="es" sz="1600" dirty="0" err="1"/>
              <a:t>transparent</a:t>
            </a:r>
            <a:r>
              <a:rPr lang="es" sz="1600" dirty="0"/>
              <a:t> and open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processes</a:t>
            </a:r>
            <a:r>
              <a:rPr lang="es" sz="1600" dirty="0"/>
              <a:t> </a:t>
            </a:r>
            <a:r>
              <a:rPr lang="es" sz="1600" dirty="0" err="1"/>
              <a:t>throughout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active </a:t>
            </a:r>
            <a:r>
              <a:rPr lang="es" sz="1600" dirty="0" err="1"/>
              <a:t>phases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data </a:t>
            </a:r>
            <a:r>
              <a:rPr lang="es" sz="1600" dirty="0" err="1"/>
              <a:t>lifecycle</a:t>
            </a:r>
            <a:r>
              <a:rPr lang="es" sz="1600" dirty="0"/>
              <a:t>.</a:t>
            </a:r>
          </a:p>
          <a:p>
            <a:pPr marL="0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While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data </a:t>
            </a:r>
            <a:r>
              <a:rPr lang="es" sz="1600" dirty="0" err="1"/>
              <a:t>lifecycle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focused</a:t>
            </a:r>
            <a:r>
              <a:rPr lang="es" sz="1600" dirty="0"/>
              <a:t> </a:t>
            </a:r>
            <a:r>
              <a:rPr lang="es" sz="1600" dirty="0" err="1"/>
              <a:t>on</a:t>
            </a:r>
            <a:r>
              <a:rPr lang="es" sz="1600" dirty="0"/>
              <a:t> </a:t>
            </a:r>
            <a:r>
              <a:rPr lang="es" sz="1600" dirty="0" err="1"/>
              <a:t>making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outputs FAIR, </a:t>
            </a:r>
            <a:r>
              <a:rPr lang="es" sz="1600" dirty="0" err="1"/>
              <a:t>the</a:t>
            </a:r>
            <a:r>
              <a:rPr lang="es" sz="1600" dirty="0"/>
              <a:t> data </a:t>
            </a:r>
            <a:r>
              <a:rPr lang="es" sz="1600" dirty="0" err="1"/>
              <a:t>science</a:t>
            </a:r>
            <a:r>
              <a:rPr lang="es" sz="1600" dirty="0"/>
              <a:t> </a:t>
            </a:r>
            <a:r>
              <a:rPr lang="es" sz="1600" dirty="0" err="1"/>
              <a:t>workflow</a:t>
            </a:r>
            <a:r>
              <a:rPr lang="es" sz="1600" dirty="0"/>
              <a:t> </a:t>
            </a:r>
            <a:r>
              <a:rPr lang="es" sz="1600" dirty="0" err="1"/>
              <a:t>focses</a:t>
            </a:r>
            <a:r>
              <a:rPr lang="es" sz="1600" dirty="0"/>
              <a:t> </a:t>
            </a:r>
            <a:r>
              <a:rPr lang="es" sz="1600" dirty="0" err="1"/>
              <a:t>on</a:t>
            </a:r>
            <a:r>
              <a:rPr lang="es" sz="1600" dirty="0"/>
              <a:t> </a:t>
            </a:r>
            <a:r>
              <a:rPr lang="es" sz="1600" dirty="0" err="1"/>
              <a:t>asking</a:t>
            </a:r>
            <a:r>
              <a:rPr lang="es" sz="1600" dirty="0"/>
              <a:t> </a:t>
            </a:r>
            <a:r>
              <a:rPr lang="es" sz="1600" dirty="0" err="1"/>
              <a:t>questions</a:t>
            </a:r>
            <a:r>
              <a:rPr lang="es" sz="1600" dirty="0"/>
              <a:t> </a:t>
            </a:r>
            <a:r>
              <a:rPr lang="es" sz="1600" dirty="0" err="1"/>
              <a:t>from</a:t>
            </a:r>
            <a:r>
              <a:rPr lang="es" sz="1600" dirty="0"/>
              <a:t> data in </a:t>
            </a:r>
            <a:r>
              <a:rPr lang="es" sz="1600" dirty="0" err="1"/>
              <a:t>an</a:t>
            </a:r>
            <a:r>
              <a:rPr lang="es" sz="1600" dirty="0"/>
              <a:t> open and reproducible </a:t>
            </a:r>
            <a:r>
              <a:rPr lang="es" sz="1600" dirty="0" err="1"/>
              <a:t>way</a:t>
            </a:r>
            <a:r>
              <a:rPr lang="es" sz="1600" dirty="0"/>
              <a:t>. 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6EE3378-107C-E8E4-2DFB-B1058B3C71C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55205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CD6DD5A-A3BD-F419-9EC1-EE1078BB8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4A30EFDE-AE8E-9BE0-2B7E-09D4824A091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R </a:t>
            </a:r>
            <a:r>
              <a:rPr lang="es" dirty="0" err="1"/>
              <a:t>Coding</a:t>
            </a:r>
            <a:r>
              <a:rPr lang="es" dirty="0"/>
              <a:t> </a:t>
            </a:r>
            <a:r>
              <a:rPr lang="es" dirty="0" err="1"/>
              <a:t>Language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44E1CEFF-8D31-3A70-A87E-6B1CE8BB8F2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R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an</a:t>
            </a:r>
            <a:r>
              <a:rPr lang="es" sz="1600" dirty="0"/>
              <a:t> open-</a:t>
            </a:r>
            <a:r>
              <a:rPr lang="es" sz="1600" dirty="0" err="1"/>
              <a:t>source</a:t>
            </a:r>
            <a:r>
              <a:rPr lang="es" sz="1600" dirty="0"/>
              <a:t> </a:t>
            </a:r>
            <a:r>
              <a:rPr lang="es" sz="1600" dirty="0" err="1"/>
              <a:t>programming</a:t>
            </a:r>
            <a:r>
              <a:rPr lang="es" sz="1600" dirty="0"/>
              <a:t> </a:t>
            </a:r>
            <a:r>
              <a:rPr lang="es" sz="1600" dirty="0" err="1"/>
              <a:t>language</a:t>
            </a:r>
            <a:r>
              <a:rPr lang="es" sz="1600" dirty="0"/>
              <a:t> </a:t>
            </a:r>
            <a:r>
              <a:rPr lang="es" sz="1600" dirty="0" err="1"/>
              <a:t>designed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data </a:t>
            </a:r>
            <a:r>
              <a:rPr lang="es" sz="1600" dirty="0" err="1"/>
              <a:t>manipulation</a:t>
            </a:r>
            <a:r>
              <a:rPr lang="es" sz="1600" dirty="0"/>
              <a:t>, </a:t>
            </a:r>
            <a:r>
              <a:rPr lang="es" sz="1600" dirty="0" err="1"/>
              <a:t>statistical</a:t>
            </a:r>
            <a:r>
              <a:rPr lang="es" sz="1600" dirty="0"/>
              <a:t> </a:t>
            </a:r>
            <a:r>
              <a:rPr lang="es" sz="1600" dirty="0" err="1"/>
              <a:t>analysis</a:t>
            </a:r>
            <a:r>
              <a:rPr lang="es" sz="1600" dirty="0"/>
              <a:t>, and </a:t>
            </a:r>
            <a:r>
              <a:rPr lang="es" sz="1600" dirty="0" err="1"/>
              <a:t>visualization</a:t>
            </a:r>
            <a:r>
              <a:rPr lang="es" sz="1600" dirty="0"/>
              <a:t> in </a:t>
            </a:r>
            <a:r>
              <a:rPr lang="es" sz="1600" dirty="0" err="1"/>
              <a:t>research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err="1"/>
              <a:t>Enables</a:t>
            </a:r>
            <a:r>
              <a:rPr lang="es" sz="1600" dirty="0"/>
              <a:t> </a:t>
            </a:r>
            <a:r>
              <a:rPr lang="es" sz="1600" err="1"/>
              <a:t>all</a:t>
            </a:r>
            <a:r>
              <a:rPr lang="es" sz="1600" dirty="0"/>
              <a:t> </a:t>
            </a:r>
            <a:r>
              <a:rPr lang="es" sz="1600" err="1"/>
              <a:t>of</a:t>
            </a:r>
            <a:r>
              <a:rPr lang="es" sz="1600" dirty="0"/>
              <a:t> </a:t>
            </a:r>
            <a:r>
              <a:rPr lang="es" sz="1600" err="1"/>
              <a:t>these</a:t>
            </a:r>
            <a:r>
              <a:rPr lang="es" sz="1600" dirty="0"/>
              <a:t> </a:t>
            </a:r>
            <a:r>
              <a:rPr lang="es" sz="1600" err="1"/>
              <a:t>activities</a:t>
            </a:r>
            <a:r>
              <a:rPr lang="es" sz="1600" dirty="0"/>
              <a:t> </a:t>
            </a:r>
            <a:r>
              <a:rPr lang="es" sz="1600" err="1"/>
              <a:t>to</a:t>
            </a:r>
            <a:r>
              <a:rPr lang="es" sz="1600" dirty="0"/>
              <a:t> be </a:t>
            </a:r>
            <a:r>
              <a:rPr lang="es" sz="1600" err="1"/>
              <a:t>easily</a:t>
            </a:r>
            <a:r>
              <a:rPr lang="es" sz="1600" dirty="0"/>
              <a:t> reproducible, </a:t>
            </a:r>
            <a:r>
              <a:rPr lang="es" sz="1600" err="1"/>
              <a:t>allowing</a:t>
            </a:r>
            <a:r>
              <a:rPr lang="es" sz="1600" dirty="0"/>
              <a:t> </a:t>
            </a:r>
            <a:r>
              <a:rPr lang="es" sz="1600" err="1"/>
              <a:t>for</a:t>
            </a:r>
            <a:r>
              <a:rPr lang="es" sz="1600" dirty="0"/>
              <a:t> </a:t>
            </a:r>
            <a:r>
              <a:rPr lang="es" sz="1600" err="1"/>
              <a:t>efficient</a:t>
            </a:r>
            <a:r>
              <a:rPr lang="es" sz="1600" dirty="0"/>
              <a:t> </a:t>
            </a:r>
            <a:r>
              <a:rPr lang="es" sz="1600" err="1"/>
              <a:t>work</a:t>
            </a:r>
            <a:r>
              <a:rPr lang="es" sz="1600" dirty="0"/>
              <a:t> </a:t>
            </a:r>
            <a:r>
              <a:rPr lang="es" sz="1600" err="1"/>
              <a:t>across</a:t>
            </a:r>
            <a:r>
              <a:rPr lang="es" sz="1600" dirty="0"/>
              <a:t> data (</a:t>
            </a:r>
            <a:r>
              <a:rPr lang="es" sz="1600" err="1"/>
              <a:t>many</a:t>
            </a:r>
            <a:r>
              <a:rPr lang="es" sz="1600"/>
              <a:t>) data files, as </a:t>
            </a:r>
            <a:r>
              <a:rPr lang="es" sz="1600" err="1"/>
              <a:t>well</a:t>
            </a:r>
            <a:r>
              <a:rPr lang="es" sz="1600"/>
              <a:t> as sharing with others to reproduce and build off your work.</a:t>
            </a: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Promotes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transparency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and </a:t>
            </a:r>
            <a:r>
              <a:rPr lang="es" sz="1600" dirty="0" err="1"/>
              <a:t>academic</a:t>
            </a:r>
            <a:r>
              <a:rPr lang="es" sz="1600"/>
              <a:t> integrity.</a:t>
            </a:r>
            <a:endParaRPr lang="es" sz="1600" dirty="0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633722B-C65F-2219-E0F8-1015B86BA21A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81617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918B3F89-90F1-6D0D-8FE7-2D4E00C4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0DB3DD6-02EC-90C2-DF52-449723DAF48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RStudio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EA2DD3DD-81CF-ADC1-931B-951DE2582E0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While</a:t>
            </a:r>
            <a:r>
              <a:rPr lang="es" sz="1600" dirty="0"/>
              <a:t> R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programming</a:t>
            </a:r>
            <a:r>
              <a:rPr lang="es" sz="1600" dirty="0"/>
              <a:t> </a:t>
            </a:r>
            <a:r>
              <a:rPr lang="es" sz="1600" dirty="0" err="1"/>
              <a:t>language</a:t>
            </a:r>
            <a:r>
              <a:rPr lang="es" sz="1600" dirty="0"/>
              <a:t>, </a:t>
            </a:r>
            <a:r>
              <a:rPr lang="es" sz="1600" dirty="0" err="1"/>
              <a:t>RStudio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an</a:t>
            </a:r>
            <a:r>
              <a:rPr lang="es" sz="1600" dirty="0"/>
              <a:t> </a:t>
            </a:r>
            <a:r>
              <a:rPr lang="es" sz="1600" dirty="0" err="1"/>
              <a:t>Integrated</a:t>
            </a:r>
            <a:r>
              <a:rPr lang="es" sz="1600" dirty="0"/>
              <a:t> </a:t>
            </a:r>
            <a:r>
              <a:rPr lang="es" sz="1600" dirty="0" err="1"/>
              <a:t>Development</a:t>
            </a:r>
            <a:r>
              <a:rPr lang="es" sz="1600" dirty="0"/>
              <a:t> </a:t>
            </a:r>
            <a:r>
              <a:rPr lang="es" sz="1600" dirty="0" err="1"/>
              <a:t>Environment</a:t>
            </a:r>
            <a:r>
              <a:rPr lang="es" sz="1600" dirty="0"/>
              <a:t> (IDE), </a:t>
            </a:r>
            <a:r>
              <a:rPr lang="es" sz="1600" dirty="0" err="1"/>
              <a:t>which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a </a:t>
            </a:r>
            <a:r>
              <a:rPr lang="es" sz="1600" dirty="0" err="1"/>
              <a:t>fancy</a:t>
            </a:r>
            <a:r>
              <a:rPr lang="es" sz="1600" dirty="0"/>
              <a:t> </a:t>
            </a:r>
            <a:r>
              <a:rPr lang="es" sz="1600" dirty="0" err="1"/>
              <a:t>term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a software </a:t>
            </a:r>
            <a:r>
              <a:rPr lang="es" sz="1600" dirty="0" err="1"/>
              <a:t>application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makes</a:t>
            </a:r>
            <a:r>
              <a:rPr lang="es" sz="1600" dirty="0"/>
              <a:t> </a:t>
            </a:r>
            <a:r>
              <a:rPr lang="es" sz="1600" dirty="0" err="1"/>
              <a:t>working</a:t>
            </a:r>
            <a:r>
              <a:rPr lang="es" sz="1600" dirty="0"/>
              <a:t> in R </a:t>
            </a:r>
            <a:r>
              <a:rPr lang="es" sz="1600" dirty="0" err="1"/>
              <a:t>much</a:t>
            </a:r>
            <a:r>
              <a:rPr lang="es" sz="1600" dirty="0"/>
              <a:t> more </a:t>
            </a:r>
            <a:r>
              <a:rPr lang="es" sz="1600" dirty="0" err="1"/>
              <a:t>user-friendly</a:t>
            </a:r>
            <a:r>
              <a:rPr lang="es" sz="1600" dirty="0"/>
              <a:t>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5D08A69-9131-DEF5-8E26-1051BFB29DA3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11183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2D84917-434A-6566-A99D-C02DE7B1F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F35CE53-3F55-F3CD-A779-1E5A89EF21C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RStudio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EB2A9693-AED4-D6A9-7D26-3BCE402EC6C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0" indent="0"/>
            <a:r>
              <a:rPr lang="es" sz="1600" dirty="0"/>
              <a:t>A (</a:t>
            </a:r>
            <a:r>
              <a:rPr lang="es" sz="1600" dirty="0" err="1"/>
              <a:t>bad</a:t>
            </a:r>
            <a:r>
              <a:rPr lang="es" sz="1600" dirty="0"/>
              <a:t>?) </a:t>
            </a:r>
            <a:r>
              <a:rPr lang="es" sz="1600" dirty="0" err="1"/>
              <a:t>analogy</a:t>
            </a:r>
            <a:r>
              <a:rPr lang="es" sz="1600" dirty="0"/>
              <a:t> </a:t>
            </a:r>
            <a:r>
              <a:rPr lang="es" sz="1600" dirty="0" err="1"/>
              <a:t>could</a:t>
            </a:r>
            <a:r>
              <a:rPr lang="es" sz="1600" dirty="0"/>
              <a:t>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/>
              <a:buChar char="•"/>
            </a:pPr>
            <a:r>
              <a:rPr lang="es" sz="1600" dirty="0" err="1"/>
              <a:t>You</a:t>
            </a:r>
            <a:r>
              <a:rPr lang="es" sz="1600" dirty="0"/>
              <a:t> are </a:t>
            </a:r>
            <a:r>
              <a:rPr lang="es" sz="1600" dirty="0" err="1"/>
              <a:t>writing</a:t>
            </a:r>
            <a:r>
              <a:rPr lang="es" sz="1600" dirty="0"/>
              <a:t> a </a:t>
            </a:r>
            <a:r>
              <a:rPr lang="es" sz="1600" dirty="0" err="1"/>
              <a:t>document</a:t>
            </a:r>
            <a:r>
              <a:rPr lang="es" sz="1600" dirty="0"/>
              <a:t> in Microsoft Word.  In </a:t>
            </a:r>
            <a:r>
              <a:rPr lang="es" sz="1600" dirty="0" err="1"/>
              <a:t>this</a:t>
            </a:r>
            <a:r>
              <a:rPr lang="es" sz="1600" dirty="0"/>
              <a:t> case,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plain</a:t>
            </a:r>
            <a:r>
              <a:rPr lang="es" sz="1600" dirty="0"/>
              <a:t> human </a:t>
            </a:r>
            <a:r>
              <a:rPr lang="es" sz="1600" dirty="0" err="1"/>
              <a:t>language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you</a:t>
            </a:r>
            <a:r>
              <a:rPr lang="es" sz="1600" dirty="0"/>
              <a:t> are </a:t>
            </a:r>
            <a:r>
              <a:rPr lang="es" sz="1600" dirty="0" err="1"/>
              <a:t>typing</a:t>
            </a:r>
            <a:r>
              <a:rPr lang="es" sz="1600" dirty="0"/>
              <a:t> </a:t>
            </a:r>
            <a:r>
              <a:rPr lang="es" sz="1600" dirty="0" err="1"/>
              <a:t>would</a:t>
            </a:r>
            <a:r>
              <a:rPr lang="es" sz="1600" dirty="0"/>
              <a:t> be R, and Microsoft Word, </a:t>
            </a:r>
            <a:r>
              <a:rPr lang="es" sz="1600" dirty="0" err="1"/>
              <a:t>which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software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allows</a:t>
            </a:r>
            <a:r>
              <a:rPr lang="es" sz="1600" dirty="0"/>
              <a:t> </a:t>
            </a:r>
            <a:r>
              <a:rPr lang="es" sz="1600" dirty="0" err="1"/>
              <a:t>you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view</a:t>
            </a:r>
            <a:r>
              <a:rPr lang="es" sz="1600" dirty="0"/>
              <a:t>, </a:t>
            </a:r>
            <a:r>
              <a:rPr lang="es" sz="1600" dirty="0" err="1"/>
              <a:t>format</a:t>
            </a:r>
            <a:r>
              <a:rPr lang="es" sz="1600" dirty="0"/>
              <a:t>, </a:t>
            </a:r>
            <a:r>
              <a:rPr lang="es" sz="1600" dirty="0" err="1"/>
              <a:t>add</a:t>
            </a:r>
            <a:r>
              <a:rPr lang="es" sz="1600" dirty="0"/>
              <a:t> </a:t>
            </a:r>
            <a:r>
              <a:rPr lang="es" sz="1600" dirty="0" err="1"/>
              <a:t>visuals</a:t>
            </a:r>
            <a:r>
              <a:rPr lang="es" sz="1600" dirty="0"/>
              <a:t>, and </a:t>
            </a:r>
            <a:r>
              <a:rPr lang="es" sz="1600" dirty="0" err="1"/>
              <a:t>save</a:t>
            </a:r>
            <a:r>
              <a:rPr lang="es" sz="1600" dirty="0"/>
              <a:t> </a:t>
            </a:r>
            <a:r>
              <a:rPr lang="es" sz="1600" dirty="0" err="1"/>
              <a:t>your</a:t>
            </a:r>
            <a:r>
              <a:rPr lang="es" sz="1600" dirty="0"/>
              <a:t> </a:t>
            </a:r>
            <a:r>
              <a:rPr lang="es" sz="1600" dirty="0" err="1"/>
              <a:t>work</a:t>
            </a:r>
            <a:r>
              <a:rPr lang="es" sz="1600" dirty="0"/>
              <a:t>,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RStudio</a:t>
            </a:r>
            <a:r>
              <a:rPr lang="es" sz="1600" dirty="0"/>
              <a:t>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19883505-368C-2C0D-F47B-90259A15D26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9346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E5ECC1C-3D37-19AA-B97E-0A48E2B6E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89D0E64-FEB4-BDD6-7D24-F7266CD2A97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What</a:t>
            </a:r>
            <a:r>
              <a:rPr lang="es" dirty="0"/>
              <a:t> </a:t>
            </a:r>
            <a:r>
              <a:rPr lang="es" dirty="0" err="1"/>
              <a:t>is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?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8E3B6BA-0196-7924-5D1A-3AC3D2F4F2F5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diagram of data analysis&#10;&#10;Description automatically generated">
            <a:extLst>
              <a:ext uri="{FF2B5EF4-FFF2-40B4-BE49-F238E27FC236}">
                <a16:creationId xmlns:a16="http://schemas.microsoft.com/office/drawing/2014/main" id="{C7509514-ED7D-EBB7-CB8F-FE86037A9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050" y="1206350"/>
            <a:ext cx="5133975" cy="3571875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17083C89-5B6E-D5DC-9E9F-13EB5C25A2AC}"/>
              </a:ext>
            </a:extLst>
          </p:cNvPr>
          <p:cNvSpPr txBox="1"/>
          <p:nvPr/>
        </p:nvSpPr>
        <p:spPr>
          <a:xfrm>
            <a:off x="7858609" y="4561596"/>
            <a:ext cx="9403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>
                <a:cs typeface="Calibri"/>
                <a:hlinkClick r:id="rId4"/>
              </a:rPr>
              <a:t>source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8264745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9FDCD1EE-D0A4-58C5-62A5-4B1550B26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D0557AD8-3DDD-D159-18FA-80FD41D839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6880" y="1994568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Across the </a:t>
            </a:r>
            <a:r>
              <a:rPr lang="en-CA" sz="4400" dirty="0" err="1"/>
              <a:t>Tidyverse</a:t>
            </a:r>
            <a:endParaRPr lang="en-US" dirty="0" err="1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BCB07738-7CC3-DB7E-7FAD-EA8F1F33D863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50A2058-7D12-1DFF-2DEC-C6A73ADC93D5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3" name="Picture 2" descr="Introduction to R with Tidyverse - 2 Introduction to tidyverse and data  wrangling">
            <a:extLst>
              <a:ext uri="{FF2B5EF4-FFF2-40B4-BE49-F238E27FC236}">
                <a16:creationId xmlns:a16="http://schemas.microsoft.com/office/drawing/2014/main" id="{223B5190-C3C5-6843-5232-FF9145959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23" y="918676"/>
            <a:ext cx="3796554" cy="259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169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95205B1-9E30-EDCD-EDDF-B88475DA7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54F2BEBD-9BAC-35D2-AB29-3BBA9291407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</a:t>
            </a:r>
            <a:r>
              <a:rPr lang="es" dirty="0" err="1"/>
              <a:t>Tidyverse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CB1EF04-37A1-D576-626E-92FDE408B47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A </a:t>
            </a:r>
            <a:r>
              <a:rPr lang="es" sz="1600" dirty="0" err="1"/>
              <a:t>group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R "</a:t>
            </a:r>
            <a:r>
              <a:rPr lang="es" sz="1600" dirty="0" err="1"/>
              <a:t>packages</a:t>
            </a:r>
            <a:r>
              <a:rPr lang="es" sz="1600" dirty="0"/>
              <a:t>" </a:t>
            </a:r>
            <a:r>
              <a:rPr lang="es" sz="1600" dirty="0" err="1"/>
              <a:t>for</a:t>
            </a:r>
            <a:r>
              <a:rPr lang="es" sz="1600" dirty="0"/>
              <a:t> data </a:t>
            </a:r>
            <a:r>
              <a:rPr lang="es" sz="1600" dirty="0" err="1"/>
              <a:t>manipulation</a:t>
            </a:r>
            <a:r>
              <a:rPr lang="es" sz="1600" dirty="0"/>
              <a:t>, </a:t>
            </a:r>
            <a:r>
              <a:rPr lang="es" sz="1600" dirty="0" err="1"/>
              <a:t>exploration</a:t>
            </a:r>
            <a:r>
              <a:rPr lang="es" sz="1600" dirty="0"/>
              <a:t>, and </a:t>
            </a:r>
            <a:r>
              <a:rPr lang="es" sz="1600" dirty="0" err="1"/>
              <a:t>visualization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Focused</a:t>
            </a:r>
            <a:r>
              <a:rPr lang="es" sz="1600" dirty="0"/>
              <a:t> </a:t>
            </a:r>
            <a:r>
              <a:rPr lang="es" sz="1600" dirty="0" err="1"/>
              <a:t>on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connections</a:t>
            </a:r>
            <a:r>
              <a:rPr lang="es" sz="1600" dirty="0"/>
              <a:t> </a:t>
            </a:r>
            <a:r>
              <a:rPr lang="es" sz="1600" dirty="0" err="1"/>
              <a:t>between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activities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make</a:t>
            </a:r>
            <a:r>
              <a:rPr lang="es" sz="1600" dirty="0"/>
              <a:t> reproducible </a:t>
            </a:r>
            <a:r>
              <a:rPr lang="es" sz="1600" dirty="0" err="1"/>
              <a:t>workflows</a:t>
            </a:r>
            <a:r>
              <a:rPr lang="es" sz="1600" dirty="0"/>
              <a:t> </a:t>
            </a:r>
            <a:r>
              <a:rPr lang="es" sz="1600" dirty="0" err="1"/>
              <a:t>possible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Provides</a:t>
            </a:r>
            <a:r>
              <a:rPr lang="es" sz="1600" dirty="0"/>
              <a:t> a </a:t>
            </a:r>
            <a:r>
              <a:rPr lang="es" sz="1600" dirty="0" err="1"/>
              <a:t>good</a:t>
            </a:r>
            <a:r>
              <a:rPr lang="es" sz="1600" dirty="0"/>
              <a:t> </a:t>
            </a:r>
            <a:r>
              <a:rPr lang="es" sz="1600" dirty="0" err="1"/>
              <a:t>reference</a:t>
            </a:r>
            <a:r>
              <a:rPr lang="es" sz="1600" dirty="0"/>
              <a:t> </a:t>
            </a:r>
            <a:r>
              <a:rPr lang="es" sz="1600" dirty="0" err="1"/>
              <a:t>point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</a:t>
            </a:r>
            <a:r>
              <a:rPr lang="es" sz="1600" dirty="0" err="1"/>
              <a:t>those</a:t>
            </a:r>
            <a:r>
              <a:rPr lang="es" sz="1600" dirty="0"/>
              <a:t> new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coding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engage</a:t>
            </a:r>
            <a:r>
              <a:rPr lang="es" sz="1600" dirty="0"/>
              <a:t>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computational</a:t>
            </a:r>
            <a:r>
              <a:rPr lang="es" sz="1600" dirty="0"/>
              <a:t> </a:t>
            </a:r>
            <a:r>
              <a:rPr lang="es" sz="1600" dirty="0" err="1"/>
              <a:t>processes</a:t>
            </a:r>
            <a:r>
              <a:rPr lang="es" sz="1600" dirty="0"/>
              <a:t>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18CEB8B9-E6AA-ADB1-CA83-8797C20039C9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454357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05294CA-6FF9-B73A-D4CC-41DE79DDF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26BEC0B-D12F-C6DD-BB24-EABE3EF2DD4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err="1"/>
              <a:t>The</a:t>
            </a:r>
            <a:r>
              <a:rPr lang="es" sz="2800" dirty="0"/>
              <a:t> Data </a:t>
            </a:r>
            <a:r>
              <a:rPr lang="es" sz="2800" err="1"/>
              <a:t>Science</a:t>
            </a:r>
            <a:r>
              <a:rPr lang="es" sz="2800" dirty="0"/>
              <a:t> </a:t>
            </a:r>
            <a:r>
              <a:rPr lang="es" sz="2800" err="1"/>
              <a:t>Workflow</a:t>
            </a:r>
            <a:r>
              <a:rPr lang="es" sz="2800" dirty="0"/>
              <a:t> </a:t>
            </a:r>
            <a:r>
              <a:rPr lang="es" sz="2800" err="1"/>
              <a:t>with</a:t>
            </a:r>
            <a:r>
              <a:rPr lang="es" sz="2800" dirty="0"/>
              <a:t> </a:t>
            </a:r>
            <a:r>
              <a:rPr lang="es" sz="2800" err="1"/>
              <a:t>Tidyverse</a:t>
            </a:r>
            <a:endParaRPr lang="en-US" sz="280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14523B0-5C84-63D6-1CE2-D0627CCE0AD5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diagram of a model&#10;&#10;AI-generated content may be incorrect.">
            <a:extLst>
              <a:ext uri="{FF2B5EF4-FFF2-40B4-BE49-F238E27FC236}">
                <a16:creationId xmlns:a16="http://schemas.microsoft.com/office/drawing/2014/main" id="{883C7DA5-45E6-77CE-0EE0-841E2A078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304" y="1281203"/>
            <a:ext cx="5972175" cy="3292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023507-DCE6-7529-A145-9863D2D1AD78}"/>
              </a:ext>
            </a:extLst>
          </p:cNvPr>
          <p:cNvSpPr txBox="1"/>
          <p:nvPr/>
        </p:nvSpPr>
        <p:spPr>
          <a:xfrm>
            <a:off x="8144359" y="4564718"/>
            <a:ext cx="999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>
              <a:buNone/>
            </a:pPr>
            <a:r>
              <a:rPr lang="en-CA" sz="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4"/>
              </a:rPr>
              <a:t>source</a:t>
            </a:r>
            <a:endParaRPr lang="en-CA" sz="800" b="0" dirty="0">
              <a:effectLst/>
            </a:endParaRPr>
          </a:p>
          <a:p>
            <a:pPr>
              <a:buNone/>
            </a:pP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2687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EE43BF2-8928-A472-5B4C-33B1F3F66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09BE95E4-3422-D5F6-C2A5-7549B6E2961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Questions</a:t>
            </a:r>
            <a:r>
              <a:rPr lang="es" dirty="0"/>
              <a:t>?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D8BE80F3-4992-1F01-5435-C853DF275338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0698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973769A-4ED1-D5FD-E495-68AE15E24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334E9BD7-01C0-32F5-C524-42A3B917A49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 Crisis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DD469AB8-4B79-D6C9-E62C-CFE352B77C1C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In a somewhat low res image, two people dressed like Spider-Man point at each other in surprise in the 1967 Spider-Man animated TV series. (The Spider-Man Pointing at Spider-Man meme image.)">
            <a:extLst>
              <a:ext uri="{FF2B5EF4-FFF2-40B4-BE49-F238E27FC236}">
                <a16:creationId xmlns:a16="http://schemas.microsoft.com/office/drawing/2014/main" id="{AE8665EF-EFB0-6EC1-2A5F-B8DE11B2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435400"/>
            <a:ext cx="5086350" cy="2876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C47866-D22F-538E-2986-B98DB809AEEF}"/>
              </a:ext>
            </a:extLst>
          </p:cNvPr>
          <p:cNvSpPr txBox="1"/>
          <p:nvPr/>
        </p:nvSpPr>
        <p:spPr>
          <a:xfrm>
            <a:off x="8143549" y="4605168"/>
            <a:ext cx="741647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>
                <a:cs typeface="Calibri"/>
                <a:hlinkClick r:id="rId4"/>
              </a:rPr>
              <a:t>source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7654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20E4C8C-77FB-EB9A-B839-7E3F3261D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12B1816-E187-F700-5271-EF120AC21E3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 Crisis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9023010F-4BB2-F349-3CDA-77328B8C9A3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3508273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600" dirty="0"/>
              <a:t>100 </a:t>
            </a:r>
            <a:r>
              <a:rPr lang="es" sz="1600" err="1"/>
              <a:t>studies</a:t>
            </a:r>
            <a:r>
              <a:rPr lang="es" sz="1600" dirty="0"/>
              <a:t> </a:t>
            </a:r>
            <a:r>
              <a:rPr lang="es" sz="1600" err="1"/>
              <a:t>published</a:t>
            </a:r>
            <a:r>
              <a:rPr lang="es" sz="1600" dirty="0"/>
              <a:t> in 3 </a:t>
            </a:r>
            <a:r>
              <a:rPr lang="es" sz="1600" err="1"/>
              <a:t>psychology</a:t>
            </a:r>
            <a:r>
              <a:rPr lang="es" sz="1600" dirty="0"/>
              <a:t> </a:t>
            </a:r>
            <a:r>
              <a:rPr lang="es" sz="1600" err="1"/>
              <a:t>journals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s" sz="1600" dirty="0"/>
          </a:p>
          <a:p>
            <a:pPr marL="285750" indent="-285750">
              <a:buFont typeface="Arial"/>
              <a:buChar char="•"/>
            </a:pPr>
            <a:r>
              <a:rPr lang="es" sz="1600" dirty="0"/>
              <a:t>36%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studies</a:t>
            </a:r>
            <a:r>
              <a:rPr lang="es" sz="1600" dirty="0"/>
              <a:t> </a:t>
            </a:r>
            <a:r>
              <a:rPr lang="es" sz="1600" dirty="0" err="1"/>
              <a:t>were</a:t>
            </a:r>
            <a:r>
              <a:rPr lang="es" sz="1600" dirty="0"/>
              <a:t> </a:t>
            </a:r>
            <a:r>
              <a:rPr lang="es" sz="1600" dirty="0" err="1"/>
              <a:t>able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be </a:t>
            </a:r>
            <a:r>
              <a:rPr lang="es" sz="1600" dirty="0" err="1"/>
              <a:t>reproduced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B70CCF9E-9EE2-8032-0CE6-F9DE4353BF3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diagram of a graph&#10;&#10;Description automatically generated">
            <a:extLst>
              <a:ext uri="{FF2B5EF4-FFF2-40B4-BE49-F238E27FC236}">
                <a16:creationId xmlns:a16="http://schemas.microsoft.com/office/drawing/2014/main" id="{EA424F05-E4E2-47C2-129D-608F2B5EA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217" y="1096544"/>
            <a:ext cx="4075621" cy="3575829"/>
          </a:xfrm>
          <a:prstGeom prst="rect">
            <a:avLst/>
          </a:prstGeom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18BBE5AE-3269-7ABA-3CB7-6102646E669C}"/>
              </a:ext>
            </a:extLst>
          </p:cNvPr>
          <p:cNvSpPr txBox="1"/>
          <p:nvPr/>
        </p:nvSpPr>
        <p:spPr>
          <a:xfrm>
            <a:off x="8018695" y="4668079"/>
            <a:ext cx="586154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>
                <a:cs typeface="Calibri"/>
                <a:hlinkClick r:id="rId4"/>
              </a:rPr>
              <a:t>source</a:t>
            </a:r>
            <a:endParaRPr lang="en-US" sz="80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303677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1EC962F-5180-1B60-1B9D-B59E001ED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DF55843-9B9E-FE33-963A-CEFB8A301FE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 Crisis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B31A889-7279-A6DC-47A2-EB0F5D5FC7A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11">
            <a:extLst>
              <a:ext uri="{FF2B5EF4-FFF2-40B4-BE49-F238E27FC236}">
                <a16:creationId xmlns:a16="http://schemas.microsoft.com/office/drawing/2014/main" id="{E1066BD5-B7FC-64E7-FDA2-ACEA6C655A20}"/>
              </a:ext>
            </a:extLst>
          </p:cNvPr>
          <p:cNvSpPr txBox="1"/>
          <p:nvPr/>
        </p:nvSpPr>
        <p:spPr>
          <a:xfrm>
            <a:off x="8018695" y="4668079"/>
            <a:ext cx="586154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cs typeface="Calibri"/>
                <a:hlinkClick r:id="rId3"/>
              </a:rPr>
              <a:t>source</a:t>
            </a:r>
            <a:endParaRPr lang="en-US" sz="800" dirty="0">
              <a:hlinkClick r:id="rId3"/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4B269C-A0C1-29A8-808B-8AE43AC20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613" y="1503909"/>
            <a:ext cx="6620774" cy="300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0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28E851BA-66AA-903F-7D3E-E92276F67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BD04DBAD-D398-25AE-DBA2-455A4CA83D8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What</a:t>
            </a:r>
            <a:r>
              <a:rPr lang="es" dirty="0"/>
              <a:t> Can </a:t>
            </a:r>
            <a:r>
              <a:rPr lang="es" dirty="0" err="1"/>
              <a:t>We</a:t>
            </a:r>
            <a:r>
              <a:rPr lang="es" dirty="0"/>
              <a:t> Do?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609DB78D-6681-7CE7-E15D-3409F8C4580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dirty="0" err="1"/>
              <a:t>Libraries</a:t>
            </a:r>
            <a:r>
              <a:rPr lang="es" sz="1600" dirty="0"/>
              <a:t> </a:t>
            </a:r>
            <a:r>
              <a:rPr lang="es" sz="1600" dirty="0" err="1"/>
              <a:t>provide</a:t>
            </a:r>
            <a:r>
              <a:rPr lang="es" sz="1600" dirty="0"/>
              <a:t> a </a:t>
            </a:r>
            <a:r>
              <a:rPr lang="es" sz="1600" dirty="0" err="1"/>
              <a:t>lot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support</a:t>
            </a:r>
            <a:r>
              <a:rPr lang="es" sz="1600" dirty="0"/>
              <a:t> </a:t>
            </a:r>
            <a:r>
              <a:rPr lang="es" sz="1600" dirty="0" err="1"/>
              <a:t>around</a:t>
            </a:r>
            <a:r>
              <a:rPr lang="es" sz="1600" dirty="0"/>
              <a:t> </a:t>
            </a:r>
            <a:r>
              <a:rPr lang="es" sz="1600" dirty="0" err="1"/>
              <a:t>academic</a:t>
            </a:r>
            <a:r>
              <a:rPr lang="es" sz="1600" dirty="0"/>
              <a:t>/</a:t>
            </a:r>
            <a:r>
              <a:rPr lang="es" sz="1600" dirty="0" err="1"/>
              <a:t>scholarly</a:t>
            </a:r>
            <a:r>
              <a:rPr lang="es" sz="1600" dirty="0"/>
              <a:t> </a:t>
            </a:r>
            <a:r>
              <a:rPr lang="es" sz="1600" dirty="0" err="1"/>
              <a:t>integrity</a:t>
            </a:r>
            <a:r>
              <a:rPr lang="es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" sz="1600" dirty="0"/>
          </a:p>
          <a:p>
            <a:pPr marL="285750" indent="-285750">
              <a:buFont typeface="Arial"/>
              <a:buChar char="•"/>
            </a:pPr>
            <a:r>
              <a:rPr lang="es" sz="1600" dirty="0" err="1"/>
              <a:t>This</a:t>
            </a:r>
            <a:r>
              <a:rPr lang="es" sz="1600" dirty="0"/>
              <a:t> </a:t>
            </a:r>
            <a:r>
              <a:rPr lang="es" sz="1600" dirty="0" err="1"/>
              <a:t>largely</a:t>
            </a:r>
            <a:r>
              <a:rPr lang="es" sz="1600" dirty="0"/>
              <a:t> </a:t>
            </a:r>
            <a:r>
              <a:rPr lang="es" sz="1600" dirty="0" err="1"/>
              <a:t>consists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citation</a:t>
            </a:r>
            <a:r>
              <a:rPr lang="es" sz="1600" dirty="0"/>
              <a:t> </a:t>
            </a:r>
            <a:r>
              <a:rPr lang="es" sz="1600" dirty="0" err="1"/>
              <a:t>support</a:t>
            </a:r>
            <a:r>
              <a:rPr lang="es" sz="1600" dirty="0"/>
              <a:t> and </a:t>
            </a:r>
            <a:r>
              <a:rPr lang="es" sz="1600" dirty="0" err="1"/>
              <a:t>avoiding</a:t>
            </a:r>
            <a:r>
              <a:rPr lang="es" sz="1600" dirty="0"/>
              <a:t> </a:t>
            </a:r>
            <a:r>
              <a:rPr lang="es" sz="1600" dirty="0" err="1"/>
              <a:t>plagiarism</a:t>
            </a:r>
            <a:r>
              <a:rPr lang="es" sz="1600" dirty="0"/>
              <a:t>,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focus</a:t>
            </a:r>
            <a:r>
              <a:rPr lang="es" sz="1600" dirty="0"/>
              <a:t> </a:t>
            </a:r>
            <a:r>
              <a:rPr lang="es" sz="1600" dirty="0" err="1"/>
              <a:t>being</a:t>
            </a:r>
            <a:r>
              <a:rPr lang="es" sz="1600" dirty="0"/>
              <a:t> </a:t>
            </a:r>
            <a:r>
              <a:rPr lang="es" sz="1600" b="1" dirty="0" err="1"/>
              <a:t>students</a:t>
            </a:r>
            <a:r>
              <a:rPr lang="es" sz="1600" b="1" dirty="0"/>
              <a:t> as </a:t>
            </a:r>
            <a:r>
              <a:rPr lang="es" sz="1600" b="1" dirty="0" err="1"/>
              <a:t>consumers</a:t>
            </a:r>
            <a:r>
              <a:rPr lang="es" sz="1600" b="1" dirty="0"/>
              <a:t> </a:t>
            </a:r>
            <a:r>
              <a:rPr lang="es" sz="1600" b="1" dirty="0" err="1"/>
              <a:t>of</a:t>
            </a:r>
            <a:r>
              <a:rPr lang="es" sz="1600" b="1" dirty="0"/>
              <a:t> </a:t>
            </a:r>
            <a:r>
              <a:rPr lang="es" sz="1600" b="1" dirty="0" err="1"/>
              <a:t>research</a:t>
            </a:r>
            <a:r>
              <a:rPr lang="es" sz="1600" b="1" dirty="0"/>
              <a:t>.</a:t>
            </a:r>
          </a:p>
          <a:p>
            <a:pPr marL="285750" indent="-285750">
              <a:buFont typeface="Arial"/>
              <a:buChar char="•"/>
            </a:pPr>
            <a:endParaRPr lang="es" sz="1600" b="1" dirty="0"/>
          </a:p>
          <a:p>
            <a:pPr marL="285750" indent="-285750">
              <a:buFont typeface="Arial"/>
              <a:buChar char="•"/>
            </a:pPr>
            <a:r>
              <a:rPr lang="es" sz="1600" dirty="0" err="1"/>
              <a:t>However</a:t>
            </a:r>
            <a:r>
              <a:rPr lang="es" sz="1600" dirty="0"/>
              <a:t>, as </a:t>
            </a:r>
            <a:r>
              <a:rPr lang="es" sz="1600" dirty="0" err="1"/>
              <a:t>graduate</a:t>
            </a:r>
            <a:r>
              <a:rPr lang="es" sz="1600" dirty="0"/>
              <a:t> </a:t>
            </a:r>
            <a:r>
              <a:rPr lang="es" sz="1600" dirty="0" err="1"/>
              <a:t>students</a:t>
            </a:r>
            <a:r>
              <a:rPr lang="es" sz="1600" dirty="0"/>
              <a:t> step </a:t>
            </a:r>
            <a:r>
              <a:rPr lang="es" sz="1600" dirty="0" err="1"/>
              <a:t>into</a:t>
            </a:r>
            <a:r>
              <a:rPr lang="es" sz="1600" dirty="0"/>
              <a:t> </a:t>
            </a:r>
            <a:r>
              <a:rPr lang="es" sz="1600" dirty="0" err="1"/>
              <a:t>their</a:t>
            </a:r>
            <a:r>
              <a:rPr lang="es" sz="1600" dirty="0"/>
              <a:t> </a:t>
            </a:r>
            <a:r>
              <a:rPr lang="es" sz="1600" dirty="0" err="1"/>
              <a:t>theses</a:t>
            </a:r>
            <a:r>
              <a:rPr lang="es" sz="1600" dirty="0"/>
              <a:t> and </a:t>
            </a:r>
            <a:r>
              <a:rPr lang="es" sz="1600" dirty="0" err="1"/>
              <a:t>dissertations</a:t>
            </a:r>
            <a:r>
              <a:rPr lang="es" sz="1600" dirty="0"/>
              <a:t>, </a:t>
            </a:r>
            <a:r>
              <a:rPr lang="es" sz="1600" dirty="0" err="1"/>
              <a:t>we</a:t>
            </a:r>
            <a:r>
              <a:rPr lang="es" sz="1600" dirty="0"/>
              <a:t> </a:t>
            </a:r>
            <a:r>
              <a:rPr lang="es" sz="1600" dirty="0" err="1"/>
              <a:t>should</a:t>
            </a:r>
            <a:r>
              <a:rPr lang="es" sz="1600" dirty="0"/>
              <a:t> be </a:t>
            </a:r>
            <a:r>
              <a:rPr lang="es" sz="1600" dirty="0" err="1"/>
              <a:t>thinking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academic</a:t>
            </a:r>
            <a:r>
              <a:rPr lang="es" sz="1600" dirty="0"/>
              <a:t> </a:t>
            </a:r>
            <a:r>
              <a:rPr lang="es" sz="1600" dirty="0" err="1"/>
              <a:t>integrity</a:t>
            </a:r>
            <a:r>
              <a:rPr lang="es" sz="1600" dirty="0"/>
              <a:t> </a:t>
            </a:r>
            <a:r>
              <a:rPr lang="es" sz="1600" dirty="0" err="1"/>
              <a:t>through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lens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b="1" dirty="0" err="1"/>
              <a:t>students</a:t>
            </a:r>
            <a:r>
              <a:rPr lang="es" sz="1600" b="1" dirty="0"/>
              <a:t> as </a:t>
            </a:r>
            <a:r>
              <a:rPr lang="es" sz="1600" b="1" dirty="0" err="1"/>
              <a:t>producers</a:t>
            </a:r>
            <a:r>
              <a:rPr lang="es" sz="1600" b="1" dirty="0"/>
              <a:t> </a:t>
            </a:r>
            <a:r>
              <a:rPr lang="es" sz="1600" b="1" dirty="0" err="1"/>
              <a:t>of</a:t>
            </a:r>
            <a:r>
              <a:rPr lang="es" sz="1600" b="1" dirty="0"/>
              <a:t> </a:t>
            </a:r>
            <a:r>
              <a:rPr lang="es" sz="1600" b="1" dirty="0" err="1"/>
              <a:t>research</a:t>
            </a:r>
            <a:r>
              <a:rPr lang="es" sz="1600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" sz="1600" b="1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b="1" dirty="0"/>
              <a:t>Data </a:t>
            </a:r>
            <a:r>
              <a:rPr lang="es" sz="1600" b="1" dirty="0" err="1"/>
              <a:t>integrity</a:t>
            </a:r>
            <a:r>
              <a:rPr lang="es" sz="1600" b="1" dirty="0"/>
              <a:t>, open and reproducible </a:t>
            </a:r>
            <a:r>
              <a:rPr lang="es" sz="1600" b="1" dirty="0" err="1"/>
              <a:t>research</a:t>
            </a:r>
            <a:r>
              <a:rPr lang="es" sz="1600" b="1" dirty="0"/>
              <a:t>!</a:t>
            </a:r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BF9A2516-BD70-0203-81F5-4D3AB4BA3CFC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8374838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17564</TotalTime>
  <Words>1649</Words>
  <Application>Microsoft Macintosh PowerPoint</Application>
  <PresentationFormat>On-screen Show (16:9)</PresentationFormat>
  <Paragraphs>306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Nunito</vt:lpstr>
      <vt:lpstr>Calibri</vt:lpstr>
      <vt:lpstr>Courier New</vt:lpstr>
      <vt:lpstr>Arial</vt:lpstr>
      <vt:lpstr>Questrial</vt:lpstr>
      <vt:lpstr>Minimalist Slides for meeting by Slidesgo</vt:lpstr>
      <vt:lpstr> Reproducible Research:  Moving From Excel to Scripting</vt:lpstr>
      <vt:lpstr>Reproducibility in Research</vt:lpstr>
      <vt:lpstr>What is Reproducibility?</vt:lpstr>
      <vt:lpstr>What is Reproducibility?</vt:lpstr>
      <vt:lpstr>What is Reproducibility?</vt:lpstr>
      <vt:lpstr>The Reproducibility Crisis</vt:lpstr>
      <vt:lpstr>The Reproducibility Crisis</vt:lpstr>
      <vt:lpstr>The Reproducibility Crisis</vt:lpstr>
      <vt:lpstr>What Can We Do?</vt:lpstr>
      <vt:lpstr>Nuances of Reproducibility</vt:lpstr>
      <vt:lpstr>Nuances of Reproducibility</vt:lpstr>
      <vt:lpstr>Overarching Best Practices</vt:lpstr>
      <vt:lpstr>Overarching Best Practices</vt:lpstr>
      <vt:lpstr>Let's Talk About Excel!</vt:lpstr>
      <vt:lpstr>Have you ever used Excel?</vt:lpstr>
      <vt:lpstr>Have you ever used Excel?</vt:lpstr>
      <vt:lpstr>Diving Into Excel: What it does well</vt:lpstr>
      <vt:lpstr>Diving Into Excel: What it doesn't do so well</vt:lpstr>
      <vt:lpstr>Diving Into Excel: What it doesn't do so well</vt:lpstr>
      <vt:lpstr>What's in a Spreasheat?: .xlsx vs .csv files</vt:lpstr>
      <vt:lpstr>.xlxs Files</vt:lpstr>
      <vt:lpstr>.xlxs Files</vt:lpstr>
      <vt:lpstr>.csv Files</vt:lpstr>
      <vt:lpstr>.csv Files</vt:lpstr>
      <vt:lpstr>.csv Files</vt:lpstr>
      <vt:lpstr>Example: Genetic Data</vt:lpstr>
      <vt:lpstr>Converting Excel Files to Other Formats</vt:lpstr>
      <vt:lpstr>Moving to Scripting</vt:lpstr>
      <vt:lpstr>Moving to Scripting: What is it?</vt:lpstr>
      <vt:lpstr>Literate Programming</vt:lpstr>
      <vt:lpstr>Literate Programming</vt:lpstr>
      <vt:lpstr>Moving to Scripting: Why you wouldn't use it</vt:lpstr>
      <vt:lpstr>Moving to Scripting: Why you wouldn't use it</vt:lpstr>
      <vt:lpstr>Moving to Scripting: Why you would use it</vt:lpstr>
      <vt:lpstr>Moving to Scripting: Why you would use it</vt:lpstr>
      <vt:lpstr>An Experimental Activity </vt:lpstr>
      <vt:lpstr>Tidy Data Principles</vt:lpstr>
      <vt:lpstr>Tidy Data Principles</vt:lpstr>
      <vt:lpstr>Tidy Data Principles</vt:lpstr>
      <vt:lpstr>Tidy Data Principles</vt:lpstr>
      <vt:lpstr>Tidy Data Principles</vt:lpstr>
      <vt:lpstr>Questions?</vt:lpstr>
      <vt:lpstr>The Data Science Workflow</vt:lpstr>
      <vt:lpstr>The Research Data Lifecycle</vt:lpstr>
      <vt:lpstr>The Research Data Lifecycle</vt:lpstr>
      <vt:lpstr>The Data Science Workflow</vt:lpstr>
      <vt:lpstr>The R Coding Language</vt:lpstr>
      <vt:lpstr>RStudio</vt:lpstr>
      <vt:lpstr>RStudio</vt:lpstr>
      <vt:lpstr>Across the Tidyverse</vt:lpstr>
      <vt:lpstr>The Tidyverse</vt:lpstr>
      <vt:lpstr>The Data Science Workflow with Tidyverse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diapositivas minimalistas para reuniones</dc:title>
  <dc:creator>Nick Rochlin</dc:creator>
  <cp:lastModifiedBy>Nick Rochlin</cp:lastModifiedBy>
  <cp:revision>764</cp:revision>
  <dcterms:modified xsi:type="dcterms:W3CDTF">2025-08-21T02:11:07Z</dcterms:modified>
</cp:coreProperties>
</file>