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pieren 206"/>
          <p:cNvGrpSpPr/>
          <p:nvPr/>
        </p:nvGrpSpPr>
        <p:grpSpPr>
          <a:xfrm>
            <a:off x="1115616" y="1340768"/>
            <a:ext cx="7200800" cy="4032448"/>
            <a:chOff x="971600" y="908720"/>
            <a:chExt cx="7200800" cy="4032448"/>
          </a:xfrm>
        </p:grpSpPr>
        <p:grpSp>
          <p:nvGrpSpPr>
            <p:cNvPr id="205" name="Gruppieren 204"/>
            <p:cNvGrpSpPr/>
            <p:nvPr/>
          </p:nvGrpSpPr>
          <p:grpSpPr>
            <a:xfrm>
              <a:off x="1422645" y="1329577"/>
              <a:ext cx="6749755" cy="3539582"/>
              <a:chOff x="2123728" y="1484784"/>
              <a:chExt cx="6749755" cy="3539582"/>
            </a:xfrm>
          </p:grpSpPr>
          <p:grpSp>
            <p:nvGrpSpPr>
              <p:cNvPr id="202" name="Gruppieren 201"/>
              <p:cNvGrpSpPr/>
              <p:nvPr/>
            </p:nvGrpSpPr>
            <p:grpSpPr>
              <a:xfrm>
                <a:off x="2123728" y="1484784"/>
                <a:ext cx="5955480" cy="3404121"/>
                <a:chOff x="2123728" y="1484784"/>
                <a:chExt cx="5955480" cy="3404121"/>
              </a:xfrm>
            </p:grpSpPr>
            <p:grpSp>
              <p:nvGrpSpPr>
                <p:cNvPr id="190" name="Gruppieren 189"/>
                <p:cNvGrpSpPr/>
                <p:nvPr/>
              </p:nvGrpSpPr>
              <p:grpSpPr>
                <a:xfrm>
                  <a:off x="2123728" y="1484784"/>
                  <a:ext cx="4553314" cy="3404121"/>
                  <a:chOff x="2123728" y="1484784"/>
                  <a:chExt cx="4553314" cy="3404121"/>
                </a:xfrm>
              </p:grpSpPr>
              <p:grpSp>
                <p:nvGrpSpPr>
                  <p:cNvPr id="181" name="Gruppieren 180"/>
                  <p:cNvGrpSpPr/>
                  <p:nvPr/>
                </p:nvGrpSpPr>
                <p:grpSpPr>
                  <a:xfrm>
                    <a:off x="2123728" y="1484784"/>
                    <a:ext cx="4553314" cy="3404121"/>
                    <a:chOff x="2123728" y="1484784"/>
                    <a:chExt cx="4553314" cy="3404121"/>
                  </a:xfrm>
                </p:grpSpPr>
                <p:grpSp>
                  <p:nvGrpSpPr>
                    <p:cNvPr id="154" name="Gruppieren 153"/>
                    <p:cNvGrpSpPr/>
                    <p:nvPr/>
                  </p:nvGrpSpPr>
                  <p:grpSpPr>
                    <a:xfrm>
                      <a:off x="2123728" y="1484784"/>
                      <a:ext cx="4553314" cy="3157319"/>
                      <a:chOff x="2123728" y="1484784"/>
                      <a:chExt cx="4553314" cy="3157319"/>
                    </a:xfrm>
                  </p:grpSpPr>
                  <p:grpSp>
                    <p:nvGrpSpPr>
                      <p:cNvPr id="124" name="Gruppieren 123"/>
                      <p:cNvGrpSpPr/>
                      <p:nvPr/>
                    </p:nvGrpSpPr>
                    <p:grpSpPr>
                      <a:xfrm>
                        <a:off x="2328554" y="1484784"/>
                        <a:ext cx="4348488" cy="2952328"/>
                        <a:chOff x="2328554" y="1484784"/>
                        <a:chExt cx="4348488" cy="2952328"/>
                      </a:xfrm>
                    </p:grpSpPr>
                    <p:cxnSp>
                      <p:nvCxnSpPr>
                        <p:cNvPr id="24" name="Gerade Verbindung 23"/>
                        <p:cNvCxnSpPr>
                          <a:endCxn id="68" idx="5"/>
                        </p:cNvCxnSpPr>
                        <p:nvPr/>
                      </p:nvCxnSpPr>
                      <p:spPr>
                        <a:xfrm flipV="1">
                          <a:off x="2328554" y="3140220"/>
                          <a:ext cx="230124" cy="93277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Gerade Verbindung 26"/>
                        <p:cNvCxnSpPr>
                          <a:stCxn id="68" idx="5"/>
                        </p:cNvCxnSpPr>
                        <p:nvPr/>
                      </p:nvCxnSpPr>
                      <p:spPr>
                        <a:xfrm flipH="1" flipV="1">
                          <a:off x="2540334" y="2763862"/>
                          <a:ext cx="18344" cy="376358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Gerade Verbindung 28"/>
                        <p:cNvCxnSpPr>
                          <a:stCxn id="66" idx="7"/>
                          <a:endCxn id="67" idx="5"/>
                        </p:cNvCxnSpPr>
                        <p:nvPr/>
                      </p:nvCxnSpPr>
                      <p:spPr>
                        <a:xfrm flipV="1">
                          <a:off x="2569628" y="2550774"/>
                          <a:ext cx="462482" cy="162734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Gerade Verbindung 30"/>
                        <p:cNvCxnSpPr/>
                        <p:nvPr/>
                      </p:nvCxnSpPr>
                      <p:spPr>
                        <a:xfrm>
                          <a:off x="3039708" y="2535263"/>
                          <a:ext cx="535816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Gerade Verbindung 35"/>
                        <p:cNvCxnSpPr>
                          <a:stCxn id="65" idx="5"/>
                          <a:endCxn id="64" idx="7"/>
                        </p:cNvCxnSpPr>
                        <p:nvPr/>
                      </p:nvCxnSpPr>
                      <p:spPr>
                        <a:xfrm>
                          <a:off x="3619810" y="2544079"/>
                          <a:ext cx="1351834" cy="367307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Gerade Verbindung 38"/>
                        <p:cNvCxnSpPr>
                          <a:stCxn id="64" idx="6"/>
                        </p:cNvCxnSpPr>
                        <p:nvPr/>
                      </p:nvCxnSpPr>
                      <p:spPr>
                        <a:xfrm flipV="1">
                          <a:off x="4979242" y="2667695"/>
                          <a:ext cx="290421" cy="259856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Gerade Verbindung 39"/>
                        <p:cNvCxnSpPr>
                          <a:stCxn id="63" idx="0"/>
                        </p:cNvCxnSpPr>
                        <p:nvPr/>
                      </p:nvCxnSpPr>
                      <p:spPr>
                        <a:xfrm flipV="1">
                          <a:off x="5295605" y="2480932"/>
                          <a:ext cx="295705" cy="16390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Gerade Verbindung 41"/>
                        <p:cNvCxnSpPr>
                          <a:stCxn id="62" idx="6"/>
                        </p:cNvCxnSpPr>
                        <p:nvPr/>
                      </p:nvCxnSpPr>
                      <p:spPr>
                        <a:xfrm>
                          <a:off x="5646504" y="2458073"/>
                          <a:ext cx="304846" cy="25565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Gerade Verbindung 44"/>
                        <p:cNvCxnSpPr>
                          <a:stCxn id="79" idx="4"/>
                          <a:endCxn id="77" idx="2"/>
                        </p:cNvCxnSpPr>
                        <p:nvPr/>
                      </p:nvCxnSpPr>
                      <p:spPr>
                        <a:xfrm>
                          <a:off x="5969397" y="2739026"/>
                          <a:ext cx="655761" cy="60548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Gerade Verbindung 47"/>
                        <p:cNvCxnSpPr/>
                        <p:nvPr/>
                      </p:nvCxnSpPr>
                      <p:spPr>
                        <a:xfrm flipV="1">
                          <a:off x="6306297" y="2802888"/>
                          <a:ext cx="333373" cy="931765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Gerade Verbindung 50"/>
                        <p:cNvCxnSpPr>
                          <a:stCxn id="83" idx="6"/>
                          <a:endCxn id="78" idx="4"/>
                        </p:cNvCxnSpPr>
                        <p:nvPr/>
                      </p:nvCxnSpPr>
                      <p:spPr>
                        <a:xfrm flipV="1">
                          <a:off x="5889994" y="3752101"/>
                          <a:ext cx="416303" cy="934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Gerade Verbindung 52"/>
                        <p:cNvCxnSpPr>
                          <a:stCxn id="83" idx="5"/>
                          <a:endCxn id="80" idx="7"/>
                        </p:cNvCxnSpPr>
                        <p:nvPr/>
                      </p:nvCxnSpPr>
                      <p:spPr>
                        <a:xfrm flipH="1">
                          <a:off x="5872406" y="3777608"/>
                          <a:ext cx="9990" cy="350395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Gerade Verbindung 54"/>
                        <p:cNvCxnSpPr>
                          <a:stCxn id="95" idx="5"/>
                          <a:endCxn id="96" idx="7"/>
                        </p:cNvCxnSpPr>
                        <p:nvPr/>
                      </p:nvCxnSpPr>
                      <p:spPr>
                        <a:xfrm flipH="1">
                          <a:off x="3752190" y="4072719"/>
                          <a:ext cx="371238" cy="32536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Gerade Verbindung 57"/>
                        <p:cNvCxnSpPr>
                          <a:endCxn id="95" idx="6"/>
                        </p:cNvCxnSpPr>
                        <p:nvPr/>
                      </p:nvCxnSpPr>
                      <p:spPr>
                        <a:xfrm flipH="1" flipV="1">
                          <a:off x="4131026" y="4056555"/>
                          <a:ext cx="632192" cy="11715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Gerade Verbindung 60"/>
                        <p:cNvCxnSpPr>
                          <a:stCxn id="80" idx="2"/>
                          <a:endCxn id="84" idx="4"/>
                        </p:cNvCxnSpPr>
                        <p:nvPr/>
                      </p:nvCxnSpPr>
                      <p:spPr>
                        <a:xfrm flipH="1">
                          <a:off x="5107869" y="4144168"/>
                          <a:ext cx="720251" cy="7695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2" name="Ellipse 61"/>
                        <p:cNvSpPr/>
                        <p:nvPr/>
                      </p:nvSpPr>
                      <p:spPr>
                        <a:xfrm>
                          <a:off x="5594620" y="243521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3" name="Ellipse 62"/>
                        <p:cNvSpPr/>
                        <p:nvPr/>
                      </p:nvSpPr>
                      <p:spPr>
                        <a:xfrm>
                          <a:off x="5269663" y="264483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4" name="Ellipse 63"/>
                        <p:cNvSpPr/>
                        <p:nvPr/>
                      </p:nvSpPr>
                      <p:spPr>
                        <a:xfrm>
                          <a:off x="4927358" y="2904691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5" name="Ellipse 64"/>
                        <p:cNvSpPr/>
                        <p:nvPr/>
                      </p:nvSpPr>
                      <p:spPr>
                        <a:xfrm>
                          <a:off x="3575524" y="250505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6" name="Ellipse 65"/>
                        <p:cNvSpPr/>
                        <p:nvPr/>
                      </p:nvSpPr>
                      <p:spPr>
                        <a:xfrm>
                          <a:off x="2525342" y="270681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7" name="Ellipse 66"/>
                        <p:cNvSpPr/>
                        <p:nvPr/>
                      </p:nvSpPr>
                      <p:spPr>
                        <a:xfrm>
                          <a:off x="2987824" y="2511750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8" name="Ellipse 67"/>
                        <p:cNvSpPr/>
                        <p:nvPr/>
                      </p:nvSpPr>
                      <p:spPr>
                        <a:xfrm>
                          <a:off x="2514392" y="3101196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77" name="Ellipse 76"/>
                        <p:cNvSpPr/>
                        <p:nvPr/>
                      </p:nvSpPr>
                      <p:spPr>
                        <a:xfrm>
                          <a:off x="6625158" y="277671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78" name="Ellipse 77"/>
                        <p:cNvSpPr/>
                        <p:nvPr/>
                      </p:nvSpPr>
                      <p:spPr>
                        <a:xfrm>
                          <a:off x="6280355" y="3706382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79" name="Ellipse 78"/>
                        <p:cNvSpPr/>
                        <p:nvPr/>
                      </p:nvSpPr>
                      <p:spPr>
                        <a:xfrm>
                          <a:off x="5943455" y="269330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0" name="Ellipse 79"/>
                        <p:cNvSpPr/>
                        <p:nvPr/>
                      </p:nvSpPr>
                      <p:spPr>
                        <a:xfrm>
                          <a:off x="5828120" y="4121308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1" name="Ellipse 80"/>
                        <p:cNvSpPr/>
                        <p:nvPr/>
                      </p:nvSpPr>
                      <p:spPr>
                        <a:xfrm>
                          <a:off x="4752673" y="403369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2" name="Ellipse 81"/>
                        <p:cNvSpPr/>
                        <p:nvPr/>
                      </p:nvSpPr>
                      <p:spPr>
                        <a:xfrm>
                          <a:off x="3893415" y="2276872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3" name="Ellipse 82"/>
                        <p:cNvSpPr/>
                        <p:nvPr/>
                      </p:nvSpPr>
                      <p:spPr>
                        <a:xfrm>
                          <a:off x="5838110" y="373858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4" name="Ellipse 83"/>
                        <p:cNvSpPr/>
                        <p:nvPr/>
                      </p:nvSpPr>
                      <p:spPr>
                        <a:xfrm>
                          <a:off x="5081927" y="4175399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94" name="Ellipse 93"/>
                        <p:cNvSpPr/>
                        <p:nvPr/>
                      </p:nvSpPr>
                      <p:spPr>
                        <a:xfrm>
                          <a:off x="4905073" y="418609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95" name="Ellipse 94"/>
                        <p:cNvSpPr/>
                        <p:nvPr/>
                      </p:nvSpPr>
                      <p:spPr>
                        <a:xfrm>
                          <a:off x="4079142" y="403369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96" name="Ellipse 95"/>
                        <p:cNvSpPr/>
                        <p:nvPr/>
                      </p:nvSpPr>
                      <p:spPr>
                        <a:xfrm>
                          <a:off x="3707904" y="439139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cxnSp>
                      <p:nvCxnSpPr>
                        <p:cNvPr id="99" name="Gerade Verbindung 98"/>
                        <p:cNvCxnSpPr>
                          <a:stCxn id="94" idx="3"/>
                          <a:endCxn id="81" idx="5"/>
                        </p:cNvCxnSpPr>
                        <p:nvPr/>
                      </p:nvCxnSpPr>
                      <p:spPr>
                        <a:xfrm flipH="1" flipV="1">
                          <a:off x="4796959" y="4072719"/>
                          <a:ext cx="115712" cy="15240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Gerade Verbindung 102"/>
                        <p:cNvCxnSpPr>
                          <a:stCxn id="84" idx="4"/>
                          <a:endCxn id="94" idx="6"/>
                        </p:cNvCxnSpPr>
                        <p:nvPr/>
                      </p:nvCxnSpPr>
                      <p:spPr>
                        <a:xfrm flipH="1" flipV="1">
                          <a:off x="4956957" y="4208955"/>
                          <a:ext cx="150912" cy="1216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Ellipse 105"/>
                        <p:cNvSpPr/>
                        <p:nvPr/>
                      </p:nvSpPr>
                      <p:spPr>
                        <a:xfrm>
                          <a:off x="4242535" y="2132856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08" name="Ellipse 107"/>
                        <p:cNvSpPr/>
                        <p:nvPr/>
                      </p:nvSpPr>
                      <p:spPr>
                        <a:xfrm>
                          <a:off x="4927358" y="249926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09" name="Ellipse 108"/>
                        <p:cNvSpPr/>
                        <p:nvPr/>
                      </p:nvSpPr>
                      <p:spPr>
                        <a:xfrm>
                          <a:off x="4919760" y="272425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0" name="Ellipse 109"/>
                        <p:cNvSpPr/>
                        <p:nvPr/>
                      </p:nvSpPr>
                      <p:spPr>
                        <a:xfrm>
                          <a:off x="5455823" y="433358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1" name="Ellipse 110"/>
                        <p:cNvSpPr/>
                        <p:nvPr/>
                      </p:nvSpPr>
                      <p:spPr>
                        <a:xfrm>
                          <a:off x="6313396" y="3356992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3" name="Ellipse 112"/>
                        <p:cNvSpPr/>
                        <p:nvPr/>
                      </p:nvSpPr>
                      <p:spPr>
                        <a:xfrm>
                          <a:off x="6478998" y="285379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7" name="Ellipse 116"/>
                        <p:cNvSpPr/>
                        <p:nvPr/>
                      </p:nvSpPr>
                      <p:spPr>
                        <a:xfrm>
                          <a:off x="5660090" y="401083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8" name="Ellipse 117"/>
                        <p:cNvSpPr/>
                        <p:nvPr/>
                      </p:nvSpPr>
                      <p:spPr>
                        <a:xfrm>
                          <a:off x="4219427" y="1700808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9" name="Ellipse 118"/>
                        <p:cNvSpPr/>
                        <p:nvPr/>
                      </p:nvSpPr>
                      <p:spPr>
                        <a:xfrm>
                          <a:off x="4332333" y="148478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0" name="Ellipse 119"/>
                        <p:cNvSpPr/>
                        <p:nvPr/>
                      </p:nvSpPr>
                      <p:spPr>
                        <a:xfrm>
                          <a:off x="4894229" y="1655089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1" name="Ellipse 120"/>
                        <p:cNvSpPr/>
                        <p:nvPr/>
                      </p:nvSpPr>
                      <p:spPr>
                        <a:xfrm>
                          <a:off x="5321547" y="153050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2" name="Ellipse 121"/>
                        <p:cNvSpPr/>
                        <p:nvPr/>
                      </p:nvSpPr>
                      <p:spPr>
                        <a:xfrm>
                          <a:off x="5409359" y="191825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3" name="Ellipse 122"/>
                        <p:cNvSpPr/>
                        <p:nvPr/>
                      </p:nvSpPr>
                      <p:spPr>
                        <a:xfrm>
                          <a:off x="5243721" y="229653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</p:grpSp>
                  <p:sp>
                    <p:nvSpPr>
                      <p:cNvPr id="125" name="Rechteck 124"/>
                      <p:cNvSpPr/>
                      <p:nvPr/>
                    </p:nvSpPr>
                    <p:spPr>
                      <a:xfrm>
                        <a:off x="2123728" y="2276872"/>
                        <a:ext cx="1584176" cy="10801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26" name="Textfeld 125"/>
                      <p:cNvSpPr txBox="1"/>
                      <p:nvPr/>
                    </p:nvSpPr>
                    <p:spPr>
                      <a:xfrm>
                        <a:off x="2123728" y="2267580"/>
                        <a:ext cx="86409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400" dirty="0" err="1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r>
                          <a:rPr lang="de-DE" sz="1400" dirty="0" err="1" smtClean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urst</a:t>
                        </a:r>
                        <a:endParaRPr lang="de-DE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27" name="Gerade Verbindung 126"/>
                      <p:cNvCxnSpPr/>
                      <p:nvPr/>
                    </p:nvCxnSpPr>
                    <p:spPr>
                      <a:xfrm>
                        <a:off x="4245369" y="3931489"/>
                        <a:ext cx="549056" cy="127825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Gerade Verbindung 129"/>
                      <p:cNvCxnSpPr>
                        <a:endCxn id="81" idx="5"/>
                      </p:cNvCxnSpPr>
                      <p:nvPr/>
                    </p:nvCxnSpPr>
                    <p:spPr>
                      <a:xfrm flipV="1">
                        <a:off x="4447122" y="4072719"/>
                        <a:ext cx="349837" cy="242672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Gerade Verbindung 130"/>
                      <p:cNvCxnSpPr>
                        <a:endCxn id="81" idx="2"/>
                      </p:cNvCxnSpPr>
                      <p:nvPr/>
                    </p:nvCxnSpPr>
                    <p:spPr>
                      <a:xfrm flipV="1">
                        <a:off x="4131026" y="4056555"/>
                        <a:ext cx="621647" cy="220978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Gerade Verbindung 131"/>
                      <p:cNvCxnSpPr>
                        <a:endCxn id="81" idx="1"/>
                      </p:cNvCxnSpPr>
                      <p:nvPr/>
                    </p:nvCxnSpPr>
                    <p:spPr>
                      <a:xfrm>
                        <a:off x="4034363" y="3738584"/>
                        <a:ext cx="725908" cy="301806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Gerade Verbindung 138"/>
                      <p:cNvCxnSpPr>
                        <a:endCxn id="81" idx="4"/>
                      </p:cNvCxnSpPr>
                      <p:nvPr/>
                    </p:nvCxnSpPr>
                    <p:spPr>
                      <a:xfrm flipV="1">
                        <a:off x="4499157" y="4079414"/>
                        <a:ext cx="279458" cy="388377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Gerade Verbindung 139"/>
                      <p:cNvCxnSpPr/>
                      <p:nvPr/>
                    </p:nvCxnSpPr>
                    <p:spPr>
                      <a:xfrm flipH="1" flipV="1">
                        <a:off x="4271311" y="3645024"/>
                        <a:ext cx="533246" cy="421612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3" name="Textfeld 142"/>
                      <p:cNvSpPr txBox="1"/>
                      <p:nvPr/>
                    </p:nvSpPr>
                    <p:spPr>
                      <a:xfrm>
                        <a:off x="3851920" y="3861048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4" name="Textfeld 143"/>
                      <p:cNvSpPr txBox="1"/>
                      <p:nvPr/>
                    </p:nvSpPr>
                    <p:spPr>
                      <a:xfrm>
                        <a:off x="4102812" y="3429000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9" name="Textfeld 148"/>
                      <p:cNvSpPr txBox="1"/>
                      <p:nvPr/>
                    </p:nvSpPr>
                    <p:spPr>
                      <a:xfrm>
                        <a:off x="4067944" y="3800073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0" name="Textfeld 149"/>
                      <p:cNvSpPr txBox="1"/>
                      <p:nvPr/>
                    </p:nvSpPr>
                    <p:spPr>
                      <a:xfrm>
                        <a:off x="3859363" y="3567499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1" name="Textfeld 150"/>
                      <p:cNvSpPr txBox="1"/>
                      <p:nvPr/>
                    </p:nvSpPr>
                    <p:spPr>
                      <a:xfrm>
                        <a:off x="4211960" y="4221118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" name="Textfeld 151"/>
                      <p:cNvSpPr txBox="1"/>
                      <p:nvPr/>
                    </p:nvSpPr>
                    <p:spPr>
                      <a:xfrm>
                        <a:off x="3952560" y="4161746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" name="Textfeld 152"/>
                      <p:cNvSpPr txBox="1"/>
                      <p:nvPr/>
                    </p:nvSpPr>
                    <p:spPr>
                      <a:xfrm>
                        <a:off x="4318836" y="4365104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62" name="Textfeld 161"/>
                    <p:cNvSpPr txBox="1"/>
                    <p:nvPr/>
                  </p:nvSpPr>
                  <p:spPr>
                    <a:xfrm>
                      <a:off x="3851920" y="4581128"/>
                      <a:ext cx="8640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de-DE" sz="1400" dirty="0" err="1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tratum</a:t>
                      </a:r>
                      <a:endParaRPr lang="de-DE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3" name="Rechteck 162"/>
                    <p:cNvSpPr/>
                    <p:nvPr/>
                  </p:nvSpPr>
                  <p:spPr>
                    <a:xfrm>
                      <a:off x="3851920" y="3429000"/>
                      <a:ext cx="1000814" cy="144016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165" name="Gerade Verbindung 164"/>
                    <p:cNvCxnSpPr>
                      <a:endCxn id="62" idx="5"/>
                    </p:cNvCxnSpPr>
                    <p:nvPr/>
                  </p:nvCxnSpPr>
                  <p:spPr>
                    <a:xfrm flipH="1" flipV="1">
                      <a:off x="5638906" y="2474237"/>
                      <a:ext cx="641449" cy="37513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Gerade Verbindung 167"/>
                    <p:cNvCxnSpPr>
                      <a:endCxn id="62" idx="6"/>
                    </p:cNvCxnSpPr>
                    <p:nvPr/>
                  </p:nvCxnSpPr>
                  <p:spPr>
                    <a:xfrm flipH="1">
                      <a:off x="5646504" y="2342254"/>
                      <a:ext cx="617926" cy="115819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Gerade Verbindung 168"/>
                    <p:cNvCxnSpPr>
                      <a:endCxn id="62" idx="5"/>
                    </p:cNvCxnSpPr>
                    <p:nvPr/>
                  </p:nvCxnSpPr>
                  <p:spPr>
                    <a:xfrm flipH="1">
                      <a:off x="5638906" y="2342254"/>
                      <a:ext cx="225146" cy="131983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Gerade Verbindung 169"/>
                    <p:cNvCxnSpPr>
                      <a:endCxn id="62" idx="5"/>
                    </p:cNvCxnSpPr>
                    <p:nvPr/>
                  </p:nvCxnSpPr>
                  <p:spPr>
                    <a:xfrm flipH="1" flipV="1">
                      <a:off x="5638906" y="2474237"/>
                      <a:ext cx="251088" cy="437149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Gerade Verbindung 170"/>
                    <p:cNvCxnSpPr>
                      <a:endCxn id="62" idx="4"/>
                    </p:cNvCxnSpPr>
                    <p:nvPr/>
                  </p:nvCxnSpPr>
                  <p:spPr>
                    <a:xfrm flipH="1" flipV="1">
                      <a:off x="5620562" y="2480932"/>
                      <a:ext cx="65470" cy="24874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3" name="Textfeld 182"/>
                  <p:cNvSpPr txBox="1"/>
                  <p:nvPr/>
                </p:nvSpPr>
                <p:spPr>
                  <a:xfrm>
                    <a:off x="5798927" y="2153359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" name="Textfeld 183"/>
                  <p:cNvSpPr txBox="1"/>
                  <p:nvPr/>
                </p:nvSpPr>
                <p:spPr>
                  <a:xfrm>
                    <a:off x="5580112" y="2708920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" name="Textfeld 184"/>
                  <p:cNvSpPr txBox="1"/>
                  <p:nvPr/>
                </p:nvSpPr>
                <p:spPr>
                  <a:xfrm>
                    <a:off x="6219819" y="2420888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6" name="Textfeld 185"/>
                  <p:cNvSpPr txBox="1"/>
                  <p:nvPr/>
                </p:nvSpPr>
                <p:spPr>
                  <a:xfrm>
                    <a:off x="6191044" y="2215897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feld 186"/>
                  <p:cNvSpPr txBox="1"/>
                  <p:nvPr/>
                </p:nvSpPr>
                <p:spPr>
                  <a:xfrm>
                    <a:off x="5796136" y="2863969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feld 187"/>
                  <p:cNvSpPr txBox="1"/>
                  <p:nvPr/>
                </p:nvSpPr>
                <p:spPr>
                  <a:xfrm>
                    <a:off x="5934549" y="2535826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9" name="Ellipse 188"/>
                  <p:cNvSpPr/>
                  <p:nvPr/>
                </p:nvSpPr>
                <p:spPr>
                  <a:xfrm>
                    <a:off x="2276670" y="3245910"/>
                    <a:ext cx="51884" cy="457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192" name="Gerade Verbindung mit Pfeil 191"/>
                <p:cNvCxnSpPr/>
                <p:nvPr/>
              </p:nvCxnSpPr>
              <p:spPr>
                <a:xfrm flipH="1">
                  <a:off x="6052092" y="2129303"/>
                  <a:ext cx="167727" cy="222136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feld 193"/>
                <p:cNvSpPr txBox="1"/>
                <p:nvPr/>
              </p:nvSpPr>
              <p:spPr>
                <a:xfrm>
                  <a:off x="6012160" y="1844824"/>
                  <a:ext cx="12814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de-DE" sz="1400" dirty="0" err="1" smtClean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andom</a:t>
                  </a:r>
                  <a:r>
                    <a:rPr lang="de-DE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de-DE" sz="1400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de-DE" sz="1400" dirty="0" err="1" smtClean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tep</a:t>
                  </a:r>
                  <a:endParaRPr lang="de-DE" sz="14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6" name="Gerade Verbindung mit Pfeil 195"/>
                <p:cNvCxnSpPr>
                  <a:endCxn id="185" idx="3"/>
                </p:cNvCxnSpPr>
                <p:nvPr/>
              </p:nvCxnSpPr>
              <p:spPr>
                <a:xfrm flipH="1">
                  <a:off x="6472983" y="2544079"/>
                  <a:ext cx="331266" cy="153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feld 200"/>
                <p:cNvSpPr txBox="1"/>
                <p:nvPr/>
              </p:nvSpPr>
              <p:spPr>
                <a:xfrm>
                  <a:off x="6797730" y="2345378"/>
                  <a:ext cx="12814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de-DE" sz="1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ase</a:t>
                  </a:r>
                  <a:endPara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" name="Gruppieren 203"/>
              <p:cNvGrpSpPr/>
              <p:nvPr/>
            </p:nvGrpSpPr>
            <p:grpSpPr>
              <a:xfrm>
                <a:off x="6425211" y="4379303"/>
                <a:ext cx="2448272" cy="645063"/>
                <a:chOff x="1183371" y="3731262"/>
                <a:chExt cx="2448272" cy="645063"/>
              </a:xfrm>
            </p:grpSpPr>
            <p:grpSp>
              <p:nvGrpSpPr>
                <p:cNvPr id="161" name="Gruppieren 160"/>
                <p:cNvGrpSpPr/>
                <p:nvPr/>
              </p:nvGrpSpPr>
              <p:grpSpPr>
                <a:xfrm>
                  <a:off x="1419519" y="3800262"/>
                  <a:ext cx="2212124" cy="523220"/>
                  <a:chOff x="1764815" y="4942518"/>
                  <a:chExt cx="2212124" cy="523220"/>
                </a:xfrm>
              </p:grpSpPr>
              <p:grpSp>
                <p:nvGrpSpPr>
                  <p:cNvPr id="160" name="Gruppieren 159"/>
                  <p:cNvGrpSpPr/>
                  <p:nvPr/>
                </p:nvGrpSpPr>
                <p:grpSpPr>
                  <a:xfrm>
                    <a:off x="1764815" y="5112823"/>
                    <a:ext cx="51884" cy="235454"/>
                    <a:chOff x="1764815" y="5112823"/>
                    <a:chExt cx="51884" cy="235454"/>
                  </a:xfrm>
                </p:grpSpPr>
                <p:sp>
                  <p:nvSpPr>
                    <p:cNvPr id="155" name="Ellipse 154"/>
                    <p:cNvSpPr/>
                    <p:nvPr/>
                  </p:nvSpPr>
                  <p:spPr>
                    <a:xfrm>
                      <a:off x="1764815" y="5112823"/>
                      <a:ext cx="51884" cy="45719"/>
                    </a:xfrm>
                    <a:prstGeom prst="ellips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6" name="Ellipse 155"/>
                    <p:cNvSpPr/>
                    <p:nvPr/>
                  </p:nvSpPr>
                  <p:spPr>
                    <a:xfrm>
                      <a:off x="1764815" y="5302558"/>
                      <a:ext cx="51884" cy="45719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59" name="Textfeld 158"/>
                  <p:cNvSpPr txBox="1"/>
                  <p:nvPr/>
                </p:nvSpPr>
                <p:spPr>
                  <a:xfrm>
                    <a:off x="1858371" y="4942518"/>
                    <a:ext cx="211856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bserved</a:t>
                    </a:r>
                    <a:r>
                      <a:rPr lang="de-D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positions</a:t>
                    </a:r>
                    <a:endParaRPr lang="de-D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de-D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(potential) 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missing</a:t>
                    </a:r>
                    <a:r>
                      <a:rPr lang="de-D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de-D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3" name="Rechteck 202"/>
                <p:cNvSpPr/>
                <p:nvPr/>
              </p:nvSpPr>
              <p:spPr>
                <a:xfrm>
                  <a:off x="1183371" y="3731262"/>
                  <a:ext cx="2232248" cy="6450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06" name="Rechteck 205"/>
            <p:cNvSpPr/>
            <p:nvPr/>
          </p:nvSpPr>
          <p:spPr>
            <a:xfrm>
              <a:off x="971600" y="908720"/>
              <a:ext cx="7056784" cy="403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61667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student deutsch</dc:creator>
  <cp:lastModifiedBy>student deutsch</cp:lastModifiedBy>
  <cp:revision>7</cp:revision>
  <dcterms:created xsi:type="dcterms:W3CDTF">2014-11-27T14:38:41Z</dcterms:created>
  <dcterms:modified xsi:type="dcterms:W3CDTF">2014-11-27T15:31:17Z</dcterms:modified>
</cp:coreProperties>
</file>