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3272" y="-104"/>
      </p:cViewPr>
      <p:guideLst>
        <p:guide orient="horz" pos="2592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556511"/>
            <a:ext cx="46634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663440"/>
            <a:ext cx="38404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329566"/>
            <a:ext cx="12344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329566"/>
            <a:ext cx="36118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5288281"/>
            <a:ext cx="466344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3488056"/>
            <a:ext cx="466344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920240"/>
            <a:ext cx="242316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1920240"/>
            <a:ext cx="242316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842136"/>
            <a:ext cx="2424113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609850"/>
            <a:ext cx="2424113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842136"/>
            <a:ext cx="2425065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609850"/>
            <a:ext cx="2425065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27660"/>
            <a:ext cx="1804988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327660"/>
            <a:ext cx="3067050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1722120"/>
            <a:ext cx="1804988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5760720"/>
            <a:ext cx="329184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735330"/>
            <a:ext cx="329184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6440806"/>
            <a:ext cx="329184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329566"/>
            <a:ext cx="49377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920240"/>
            <a:ext cx="493776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7627621"/>
            <a:ext cx="12801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F904-8F1B-704B-BF75-86BA9F22B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7627621"/>
            <a:ext cx="1737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7627621"/>
            <a:ext cx="12801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C759-255F-004F-8587-9EDA91F1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3325403"/>
            <a:ext cx="4572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339" y="1131673"/>
            <a:ext cx="376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Fifty Pieces of Gold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257131" y="2101421"/>
            <a:ext cx="3006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An Engineer’s Musings</a:t>
            </a:r>
          </a:p>
          <a:p>
            <a:pPr algn="ctr"/>
            <a:r>
              <a:rPr lang="en-US" sz="2400" dirty="0" smtClean="0"/>
              <a:t>on Business and Life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57133" y="6789349"/>
            <a:ext cx="19724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Nick Russo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340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Netorian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Russo</dc:creator>
  <cp:lastModifiedBy>Nicholas Russo</cp:lastModifiedBy>
  <cp:revision>2</cp:revision>
  <dcterms:created xsi:type="dcterms:W3CDTF">2019-11-30T14:29:34Z</dcterms:created>
  <dcterms:modified xsi:type="dcterms:W3CDTF">2019-11-30T14:40:50Z</dcterms:modified>
</cp:coreProperties>
</file>