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8" r:id="rId10"/>
    <p:sldId id="313" r:id="rId11"/>
    <p:sldId id="319" r:id="rId12"/>
    <p:sldId id="314" r:id="rId13"/>
    <p:sldId id="320" r:id="rId14"/>
    <p:sldId id="315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IN" dirty="0"/>
            <a:t>The primary goal of this project is to </a:t>
          </a:r>
          <a:r>
            <a:rPr lang="en-IN" dirty="0" err="1"/>
            <a:t>analyze</a:t>
          </a:r>
          <a:r>
            <a:rPr lang="en-IN" dirty="0"/>
            <a:t> global video game sales data to identify key trends, patterns, and insights</a:t>
          </a:r>
          <a:endParaRPr lang="en-US" dirty="0"/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IN" dirty="0"/>
            <a:t>This analysis will help in understanding the factors that drive video game sales, popular genres and platforms, and regional preferences.</a:t>
          </a:r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Scope= Data cleaning, descriptive statistics, trend analysis, comparative analysis, and predictive analysis</a:t>
          </a:r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The primary goal of this project is to </a:t>
          </a:r>
          <a:r>
            <a:rPr lang="en-IN" sz="1900" kern="1200" dirty="0" err="1"/>
            <a:t>analyze</a:t>
          </a:r>
          <a:r>
            <a:rPr lang="en-IN" sz="1900" kern="1200" dirty="0"/>
            <a:t> global video game sales data to identify key trends, patterns, and insights</a:t>
          </a:r>
          <a:endParaRPr lang="en-US" sz="1900" kern="1200" dirty="0"/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This analysis will help in understanding the factors that drive video game sales, popular genres and platforms, and regional preferences.</a:t>
          </a:r>
          <a:endParaRPr lang="en-US" sz="1900" kern="1200" dirty="0"/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Scope= Data cleaning, descriptive statistics, trend analysis, comparative analysis, and predictive analysis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Comprehensive Analysis of Global Video Game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SMRUTI PANDA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020776-4349-0E4A-BE07-86599477C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88" y="388620"/>
            <a:ext cx="5093208" cy="288493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2C3A7-97BE-9B22-3B8C-748F702C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87" y="3429000"/>
            <a:ext cx="5251709" cy="304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941AF3-6484-B5D1-65FA-D67B6D6F5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159" y="388620"/>
            <a:ext cx="5876553" cy="28849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CF3F4-3FE8-8E6C-27B0-8627C383B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540" y="3392419"/>
            <a:ext cx="5852172" cy="31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8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8CDA-ED5A-01B7-E7BA-B4DCE174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Predictive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CE8A8C-6B58-076F-0583-C5D275454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374303"/>
            <a:ext cx="978712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Used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Random Forest Regressor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Mean Squared Error and prediction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Predictions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 graph showing historical sales and future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19918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7514AE-D7C9-3613-6594-9D03EFA78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3504" y="664143"/>
            <a:ext cx="10521696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Aggregates sales data by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Splits the data into training and testing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 Model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Fits a Random Forest Regressor model to the training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Evaluates the model using Mean Squared Error (MSE) and plots the predictions against actual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Prediction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trained Random Forest Regressor model to predict future sales for the next 10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Plots the historical sales along with the future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BA0CC-3D9D-B3C6-4BAE-4AAEFA188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58" y="384493"/>
            <a:ext cx="5303466" cy="36114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DC2FB-4966-43DE-0087-BBD9119E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633472"/>
            <a:ext cx="5961887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2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Analysis of Video Game Sales Data</a:t>
            </a:r>
            <a:endParaRPr lang="en-US" sz="4400" dirty="0"/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02060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01E1-66EB-CFA8-B74B-785B9779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C678-80C5-BC77-9B46-7D06FE58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Tasks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Imported and inspected the dataset for inconsistencies.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Cleaned and preprocessed the data to handle missing values and format 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07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BB5D-8451-1B13-0BB2-4D87AE0F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Descriptive Statistics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08B277-CE14-B809-8084-48E0F5CE99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418720"/>
            <a:ext cx="884224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Statistics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Provided key insights into the basic characteristics of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and Console Distribution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Displayed the count of different genres and consoles </a:t>
            </a:r>
          </a:p>
        </p:txBody>
      </p:sp>
    </p:spTree>
    <p:extLst>
      <p:ext uri="{BB962C8B-B14F-4D97-AF65-F5344CB8AC3E}">
        <p14:creationId xmlns:p14="http://schemas.microsoft.com/office/powerpoint/2010/main" val="201639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4661-05AD-DCCF-9486-638680EB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Data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0E38EE-58D4-DC28-4D48-13A283E10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8368" y="2415099"/>
            <a:ext cx="1068933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Region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 showing total sales in different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Distribution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Box plot of sales across various regions </a:t>
            </a:r>
          </a:p>
        </p:txBody>
      </p:sp>
    </p:spTree>
    <p:extLst>
      <p:ext uri="{BB962C8B-B14F-4D97-AF65-F5344CB8AC3E}">
        <p14:creationId xmlns:p14="http://schemas.microsoft.com/office/powerpoint/2010/main" val="320470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BA385-E870-ADEC-C4F4-2E0B91416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92" y="383731"/>
            <a:ext cx="5746008" cy="34476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3EAC9-42CD-D890-1C73-DF042DF1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3784"/>
            <a:ext cx="6096000" cy="3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3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443D-893D-87C6-E659-C4EB4987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Trend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80D62F-0C46-A228-EFE7-66E1C003D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20" y="1862269"/>
            <a:ext cx="1039367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Trends Over Years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 graph showing sales trends over the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Performance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 showing performance of different gaming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Performance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 showing performance of different game genres </a:t>
            </a:r>
          </a:p>
        </p:txBody>
      </p:sp>
    </p:spTree>
    <p:extLst>
      <p:ext uri="{BB962C8B-B14F-4D97-AF65-F5344CB8AC3E}">
        <p14:creationId xmlns:p14="http://schemas.microsoft.com/office/powerpoint/2010/main" val="298354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7761D-15EB-68AA-C79D-C486B7C5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51" y="439611"/>
            <a:ext cx="5687250" cy="33460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26236-BD88-4A6F-335A-D6741758E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5768"/>
            <a:ext cx="6096000" cy="37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9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9DEC-F055-1669-434C-2371FA59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Comparative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5D7219-3371-0E84-351F-CC67C2F9C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9536" y="1867272"/>
            <a:ext cx="1089964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Sales Performance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 comparing sales across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Top-Selling Games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 of the top 10 best-selling games.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Distribution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plot of genres in top 10 games.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Distribution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plot of platforms in top 10 games.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Publisher Distribution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plot of publishers of top 10 games.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 Year Distribution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plot of release years of top 10 game </a:t>
            </a:r>
          </a:p>
        </p:txBody>
      </p:sp>
    </p:spTree>
    <p:extLst>
      <p:ext uri="{BB962C8B-B14F-4D97-AF65-F5344CB8AC3E}">
        <p14:creationId xmlns:p14="http://schemas.microsoft.com/office/powerpoint/2010/main" val="366595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{A1144733-4D69-4787-AE9D-A6F69C80D2CC}tf78829772_win32</Template>
  <TotalTime>34</TotalTime>
  <Words>388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Sagona Book</vt:lpstr>
      <vt:lpstr>Sagona ExtraLight</vt:lpstr>
      <vt:lpstr>SavonVTI</vt:lpstr>
      <vt:lpstr>Comprehensive Analysis of Global Video Game Sales Data</vt:lpstr>
      <vt:lpstr>Analysis of Video Game Sales Data</vt:lpstr>
      <vt:lpstr>Data Cleaning and Preparation</vt:lpstr>
      <vt:lpstr>Descriptive Statistics</vt:lpstr>
      <vt:lpstr>Data Visualization</vt:lpstr>
      <vt:lpstr>PowerPoint Presentation</vt:lpstr>
      <vt:lpstr>Trend Analysis</vt:lpstr>
      <vt:lpstr>PowerPoint Presentation</vt:lpstr>
      <vt:lpstr>Comparative Analysis</vt:lpstr>
      <vt:lpstr>PowerPoint Presentation</vt:lpstr>
      <vt:lpstr>Predictive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Pankaj Yadav</dc:creator>
  <cp:lastModifiedBy>Pankaj Yadav</cp:lastModifiedBy>
  <cp:revision>2</cp:revision>
  <dcterms:created xsi:type="dcterms:W3CDTF">2024-07-15T10:05:20Z</dcterms:created>
  <dcterms:modified xsi:type="dcterms:W3CDTF">2024-07-17T14:47:59Z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