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2" r:id="rId3"/>
    <p:sldId id="275" r:id="rId4"/>
    <p:sldId id="279" r:id="rId5"/>
    <p:sldId id="282" r:id="rId6"/>
    <p:sldId id="280" r:id="rId7"/>
    <p:sldId id="281" r:id="rId8"/>
    <p:sldId id="284" r:id="rId9"/>
    <p:sldId id="283"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14A12-6707-4950-90AC-3787116EB81B}"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0DF5B-0024-4E4A-B15B-3D059B841716}" type="slidenum">
              <a:rPr lang="en-US" smtClean="0"/>
              <a:t>‹#›</a:t>
            </a:fld>
            <a:endParaRPr lang="en-US"/>
          </a:p>
        </p:txBody>
      </p:sp>
    </p:spTree>
    <p:extLst>
      <p:ext uri="{BB962C8B-B14F-4D97-AF65-F5344CB8AC3E}">
        <p14:creationId xmlns:p14="http://schemas.microsoft.com/office/powerpoint/2010/main" val="910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20810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17443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04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6826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8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99123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16069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94996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6346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87271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520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9A3EF-7270-4F89-975C-B41AB1BDB7AD}"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21803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9A3EF-7270-4F89-975C-B41AB1BDB7AD}"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09038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9A3EF-7270-4F89-975C-B41AB1BDB7AD}"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4321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49825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2694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89A3EF-7270-4F89-975C-B41AB1BDB7AD}" type="datetimeFigureOut">
              <a:rPr lang="en-US" smtClean="0"/>
              <a:t>9/28/2020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DAD36F-B277-4746-BAD3-982D93B7DB82}" type="slidenum">
              <a:rPr lang="en-US" smtClean="0"/>
              <a:t>‹#›</a:t>
            </a:fld>
            <a:endParaRPr lang="en-US"/>
          </a:p>
        </p:txBody>
      </p:sp>
    </p:spTree>
    <p:extLst>
      <p:ext uri="{BB962C8B-B14F-4D97-AF65-F5344CB8AC3E}">
        <p14:creationId xmlns:p14="http://schemas.microsoft.com/office/powerpoint/2010/main" val="96703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757" y="982014"/>
            <a:ext cx="8915399" cy="2262781"/>
          </a:xfrm>
        </p:spPr>
        <p:txBody>
          <a:bodyPr/>
          <a:lstStyle/>
          <a:p>
            <a:r>
              <a:rPr lang="en-US" dirty="0" smtClean="0"/>
              <a:t>Selenium + Java Training</a:t>
            </a:r>
            <a:endParaRPr lang="en-US" dirty="0"/>
          </a:p>
        </p:txBody>
      </p:sp>
      <p:sp>
        <p:nvSpPr>
          <p:cNvPr id="3" name="Subtitle 2"/>
          <p:cNvSpPr>
            <a:spLocks noGrp="1"/>
          </p:cNvSpPr>
          <p:nvPr>
            <p:ph type="subTitle" idx="1"/>
          </p:nvPr>
        </p:nvSpPr>
        <p:spPr/>
        <p:txBody>
          <a:bodyPr/>
          <a:lstStyle/>
          <a:p>
            <a:pPr algn="r"/>
            <a:r>
              <a:rPr lang="en-US" b="1" dirty="0" smtClean="0"/>
              <a:t>Trainer</a:t>
            </a:r>
            <a:r>
              <a:rPr lang="en-US" dirty="0" smtClean="0"/>
              <a:t> – Nikunj Shah</a:t>
            </a:r>
          </a:p>
        </p:txBody>
      </p:sp>
    </p:spTree>
    <p:extLst>
      <p:ext uri="{BB962C8B-B14F-4D97-AF65-F5344CB8AC3E}">
        <p14:creationId xmlns:p14="http://schemas.microsoft.com/office/powerpoint/2010/main" val="4180920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Upload Existing Project</a:t>
            </a:r>
            <a:endParaRPr lang="en-US" dirty="0"/>
          </a:p>
        </p:txBody>
      </p:sp>
      <p:sp>
        <p:nvSpPr>
          <p:cNvPr id="3" name="Content Placeholder 2"/>
          <p:cNvSpPr>
            <a:spLocks noGrp="1"/>
          </p:cNvSpPr>
          <p:nvPr>
            <p:ph idx="1"/>
          </p:nvPr>
        </p:nvSpPr>
        <p:spPr>
          <a:xfrm>
            <a:off x="2298266" y="1593272"/>
            <a:ext cx="8915400" cy="4239491"/>
          </a:xfrm>
        </p:spPr>
        <p:txBody>
          <a:bodyPr>
            <a:normAutofit/>
          </a:bodyPr>
          <a:lstStyle/>
          <a:p>
            <a:endParaRPr lang="en-US" dirty="0" smtClean="0"/>
          </a:p>
          <a:p>
            <a:r>
              <a:rPr lang="en-US" dirty="0" err="1"/>
              <a:t>git</a:t>
            </a:r>
            <a:r>
              <a:rPr lang="en-US" dirty="0"/>
              <a:t> </a:t>
            </a:r>
            <a:r>
              <a:rPr lang="en-US" dirty="0" err="1" smtClean="0"/>
              <a:t>init</a:t>
            </a:r>
            <a:endParaRPr lang="en-US" dirty="0" smtClean="0"/>
          </a:p>
          <a:p>
            <a:r>
              <a:rPr lang="en-US" dirty="0" err="1"/>
              <a:t>git</a:t>
            </a:r>
            <a:r>
              <a:rPr lang="en-US" dirty="0"/>
              <a:t> </a:t>
            </a:r>
            <a:r>
              <a:rPr lang="en-US" dirty="0" smtClean="0"/>
              <a:t>status</a:t>
            </a:r>
          </a:p>
          <a:p>
            <a:r>
              <a:rPr lang="en-US" dirty="0" err="1"/>
              <a:t>git</a:t>
            </a:r>
            <a:r>
              <a:rPr lang="en-US" dirty="0"/>
              <a:t> add </a:t>
            </a:r>
            <a:r>
              <a:rPr lang="en-US" dirty="0" smtClean="0"/>
              <a:t>.</a:t>
            </a:r>
          </a:p>
          <a:p>
            <a:r>
              <a:rPr lang="en-US" dirty="0" err="1"/>
              <a:t>git</a:t>
            </a:r>
            <a:r>
              <a:rPr lang="en-US" dirty="0"/>
              <a:t> </a:t>
            </a:r>
            <a:r>
              <a:rPr lang="en-US" dirty="0" smtClean="0"/>
              <a:t>status</a:t>
            </a:r>
          </a:p>
          <a:p>
            <a:r>
              <a:rPr lang="en-US" dirty="0" err="1"/>
              <a:t>git</a:t>
            </a:r>
            <a:r>
              <a:rPr lang="en-US" dirty="0"/>
              <a:t> commit -m </a:t>
            </a:r>
            <a:r>
              <a:rPr lang="en-US" dirty="0" smtClean="0"/>
              <a:t>“commit message“</a:t>
            </a:r>
          </a:p>
          <a:p>
            <a:r>
              <a:rPr lang="en-US" dirty="0" smtClean="0"/>
              <a:t>Create Remote Repo in GitHub</a:t>
            </a:r>
          </a:p>
          <a:p>
            <a:r>
              <a:rPr lang="en-US" dirty="0" err="1"/>
              <a:t>git</a:t>
            </a:r>
            <a:r>
              <a:rPr lang="en-US" dirty="0"/>
              <a:t> remote add origin [HTTPS ADDRESS</a:t>
            </a:r>
            <a:r>
              <a:rPr lang="en-US" dirty="0" smtClean="0"/>
              <a:t>]</a:t>
            </a:r>
          </a:p>
          <a:p>
            <a:r>
              <a:rPr lang="en-US" dirty="0" err="1"/>
              <a:t>git</a:t>
            </a:r>
            <a:r>
              <a:rPr lang="en-US" dirty="0"/>
              <a:t> </a:t>
            </a:r>
            <a:r>
              <a:rPr lang="en-US" dirty="0" smtClean="0"/>
              <a:t>remote</a:t>
            </a:r>
          </a:p>
          <a:p>
            <a:r>
              <a:rPr lang="en-US" dirty="0" err="1"/>
              <a:t>git</a:t>
            </a:r>
            <a:r>
              <a:rPr lang="en-US" dirty="0"/>
              <a:t> push origin master</a:t>
            </a:r>
            <a:endParaRPr lang="en-US" dirty="0" smtClean="0"/>
          </a:p>
          <a:p>
            <a:endParaRPr lang="en-US" dirty="0"/>
          </a:p>
        </p:txBody>
      </p:sp>
    </p:spTree>
    <p:extLst>
      <p:ext uri="{BB962C8B-B14F-4D97-AF65-F5344CB8AC3E}">
        <p14:creationId xmlns:p14="http://schemas.microsoft.com/office/powerpoint/2010/main" val="309537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Close Existing Project</a:t>
            </a:r>
            <a:endParaRPr lang="en-US" dirty="0"/>
          </a:p>
        </p:txBody>
      </p:sp>
      <p:sp>
        <p:nvSpPr>
          <p:cNvPr id="3" name="Content Placeholder 2"/>
          <p:cNvSpPr>
            <a:spLocks noGrp="1"/>
          </p:cNvSpPr>
          <p:nvPr>
            <p:ph idx="1"/>
          </p:nvPr>
        </p:nvSpPr>
        <p:spPr>
          <a:xfrm>
            <a:off x="2298266" y="1593272"/>
            <a:ext cx="8915400" cy="4239491"/>
          </a:xfrm>
        </p:spPr>
        <p:txBody>
          <a:bodyPr>
            <a:normAutofit/>
          </a:bodyPr>
          <a:lstStyle/>
          <a:p>
            <a:endParaRPr lang="en-US" dirty="0" smtClean="0"/>
          </a:p>
          <a:p>
            <a:r>
              <a:rPr lang="en-US" dirty="0" err="1"/>
              <a:t>git</a:t>
            </a:r>
            <a:r>
              <a:rPr lang="en-US" dirty="0"/>
              <a:t> clone [HTTPS ADDRESS</a:t>
            </a:r>
            <a:r>
              <a:rPr lang="en-US" dirty="0" smtClean="0"/>
              <a:t>]</a:t>
            </a:r>
          </a:p>
          <a:p>
            <a:r>
              <a:rPr lang="en-US" dirty="0" err="1"/>
              <a:t>git</a:t>
            </a:r>
            <a:r>
              <a:rPr lang="en-US" dirty="0"/>
              <a:t> </a:t>
            </a:r>
            <a:r>
              <a:rPr lang="en-US" dirty="0" smtClean="0"/>
              <a:t>status</a:t>
            </a:r>
          </a:p>
          <a:p>
            <a:r>
              <a:rPr lang="en-US" dirty="0" err="1"/>
              <a:t>git</a:t>
            </a:r>
            <a:r>
              <a:rPr lang="en-US" dirty="0"/>
              <a:t> add .</a:t>
            </a:r>
          </a:p>
          <a:p>
            <a:r>
              <a:rPr lang="en-US" dirty="0" err="1"/>
              <a:t>git</a:t>
            </a:r>
            <a:r>
              <a:rPr lang="en-US" dirty="0"/>
              <a:t> status</a:t>
            </a:r>
          </a:p>
          <a:p>
            <a:r>
              <a:rPr lang="en-US" dirty="0" err="1"/>
              <a:t>git</a:t>
            </a:r>
            <a:r>
              <a:rPr lang="en-US" dirty="0"/>
              <a:t> commit -m “commit message</a:t>
            </a:r>
            <a:r>
              <a:rPr lang="en-US" dirty="0" smtClean="0"/>
              <a:t>“</a:t>
            </a:r>
          </a:p>
          <a:p>
            <a:r>
              <a:rPr lang="en-US" dirty="0" err="1"/>
              <a:t>git</a:t>
            </a:r>
            <a:r>
              <a:rPr lang="en-US" dirty="0"/>
              <a:t> remote</a:t>
            </a:r>
          </a:p>
          <a:p>
            <a:r>
              <a:rPr lang="en-US" dirty="0" err="1"/>
              <a:t>git</a:t>
            </a:r>
            <a:r>
              <a:rPr lang="en-US" dirty="0"/>
              <a:t> push origin master</a:t>
            </a:r>
          </a:p>
          <a:p>
            <a:endParaRPr lang="en-US" dirty="0"/>
          </a:p>
          <a:p>
            <a:endParaRPr lang="en-US" dirty="0"/>
          </a:p>
        </p:txBody>
      </p:sp>
    </p:spTree>
    <p:extLst>
      <p:ext uri="{BB962C8B-B14F-4D97-AF65-F5344CB8AC3E}">
        <p14:creationId xmlns:p14="http://schemas.microsoft.com/office/powerpoint/2010/main" val="63522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err="1" smtClean="0"/>
              <a:t>Usefull</a:t>
            </a:r>
            <a:r>
              <a:rPr lang="en-US" b="1" dirty="0" smtClean="0"/>
              <a:t> </a:t>
            </a:r>
            <a:r>
              <a:rPr lang="en-US" b="1" dirty="0" err="1" smtClean="0"/>
              <a:t>Git</a:t>
            </a:r>
            <a:r>
              <a:rPr lang="en-US" b="1" dirty="0" smtClean="0"/>
              <a:t> Commands</a:t>
            </a:r>
            <a:endParaRPr lang="en-US" dirty="0"/>
          </a:p>
        </p:txBody>
      </p:sp>
      <p:sp>
        <p:nvSpPr>
          <p:cNvPr id="3" name="Content Placeholder 2"/>
          <p:cNvSpPr>
            <a:spLocks noGrp="1"/>
          </p:cNvSpPr>
          <p:nvPr>
            <p:ph idx="1"/>
          </p:nvPr>
        </p:nvSpPr>
        <p:spPr>
          <a:xfrm>
            <a:off x="2298266" y="1593272"/>
            <a:ext cx="8915400" cy="4239491"/>
          </a:xfrm>
        </p:spPr>
        <p:txBody>
          <a:bodyPr numCol="2">
            <a:normAutofit lnSpcReduction="10000"/>
          </a:bodyPr>
          <a:lstStyle/>
          <a:p>
            <a:r>
              <a:rPr lang="en-US" b="1" dirty="0" err="1"/>
              <a:t>git</a:t>
            </a:r>
            <a:r>
              <a:rPr lang="en-US" b="1" dirty="0"/>
              <a:t> </a:t>
            </a:r>
            <a:r>
              <a:rPr lang="en-US" b="1" dirty="0" err="1"/>
              <a:t>config</a:t>
            </a:r>
            <a:endParaRPr lang="en-US" b="1" dirty="0"/>
          </a:p>
          <a:p>
            <a:r>
              <a:rPr lang="en-US" b="1" dirty="0" err="1"/>
              <a:t>git</a:t>
            </a:r>
            <a:r>
              <a:rPr lang="en-US" b="1" dirty="0"/>
              <a:t> </a:t>
            </a:r>
            <a:r>
              <a:rPr lang="en-US" b="1" dirty="0" err="1"/>
              <a:t>init</a:t>
            </a:r>
            <a:endParaRPr lang="en-US" dirty="0"/>
          </a:p>
          <a:p>
            <a:r>
              <a:rPr lang="en-US" b="1" dirty="0" err="1"/>
              <a:t>git</a:t>
            </a:r>
            <a:r>
              <a:rPr lang="en-US" b="1" dirty="0"/>
              <a:t> clone</a:t>
            </a:r>
            <a:endParaRPr lang="en-US" dirty="0"/>
          </a:p>
          <a:p>
            <a:r>
              <a:rPr lang="en-US" b="1" dirty="0" err="1"/>
              <a:t>git</a:t>
            </a:r>
            <a:r>
              <a:rPr lang="en-US" b="1" dirty="0"/>
              <a:t> add</a:t>
            </a:r>
            <a:endParaRPr lang="en-US" dirty="0"/>
          </a:p>
          <a:p>
            <a:r>
              <a:rPr lang="en-US" b="1" dirty="0" err="1"/>
              <a:t>git</a:t>
            </a:r>
            <a:r>
              <a:rPr lang="en-US" b="1" dirty="0"/>
              <a:t> commit</a:t>
            </a:r>
            <a:endParaRPr lang="en-US" dirty="0"/>
          </a:p>
          <a:p>
            <a:r>
              <a:rPr lang="en-US" b="1" dirty="0" err="1"/>
              <a:t>git</a:t>
            </a:r>
            <a:r>
              <a:rPr lang="en-US" b="1" dirty="0"/>
              <a:t> diff</a:t>
            </a:r>
            <a:endParaRPr lang="en-US" dirty="0"/>
          </a:p>
          <a:p>
            <a:r>
              <a:rPr lang="en-US" b="1" dirty="0" err="1"/>
              <a:t>git</a:t>
            </a:r>
            <a:r>
              <a:rPr lang="en-US" b="1" dirty="0"/>
              <a:t> reset</a:t>
            </a:r>
            <a:endParaRPr lang="en-US" dirty="0"/>
          </a:p>
          <a:p>
            <a:r>
              <a:rPr lang="en-US" b="1" dirty="0" err="1"/>
              <a:t>git</a:t>
            </a:r>
            <a:r>
              <a:rPr lang="en-US" b="1" dirty="0"/>
              <a:t> status</a:t>
            </a:r>
            <a:endParaRPr lang="en-US" dirty="0"/>
          </a:p>
          <a:p>
            <a:r>
              <a:rPr lang="en-US" b="1" dirty="0" err="1"/>
              <a:t>git</a:t>
            </a:r>
            <a:r>
              <a:rPr lang="en-US" b="1" dirty="0"/>
              <a:t> </a:t>
            </a:r>
            <a:r>
              <a:rPr lang="en-US" b="1" dirty="0" err="1"/>
              <a:t>rm</a:t>
            </a:r>
            <a:endParaRPr lang="en-US" dirty="0"/>
          </a:p>
          <a:p>
            <a:r>
              <a:rPr lang="en-US" b="1" dirty="0" err="1"/>
              <a:t>git</a:t>
            </a:r>
            <a:r>
              <a:rPr lang="en-US" b="1" dirty="0"/>
              <a:t> </a:t>
            </a:r>
            <a:r>
              <a:rPr lang="en-US" b="1" dirty="0" smtClean="0"/>
              <a:t>log</a:t>
            </a:r>
          </a:p>
          <a:p>
            <a:r>
              <a:rPr lang="en-US" b="1" dirty="0" err="1" smtClean="0"/>
              <a:t>git</a:t>
            </a:r>
            <a:r>
              <a:rPr lang="en-US" b="1" dirty="0" smtClean="0"/>
              <a:t> </a:t>
            </a:r>
            <a:r>
              <a:rPr lang="en-US" b="1" dirty="0" smtClean="0"/>
              <a:t>show</a:t>
            </a:r>
            <a:endParaRPr lang="en-US" dirty="0" smtClean="0"/>
          </a:p>
          <a:p>
            <a:r>
              <a:rPr lang="en-US" b="1" dirty="0" err="1" smtClean="0"/>
              <a:t>git</a:t>
            </a:r>
            <a:r>
              <a:rPr lang="en-US" b="1" dirty="0" smtClean="0"/>
              <a:t> tag</a:t>
            </a:r>
            <a:endParaRPr lang="en-US" dirty="0" smtClean="0"/>
          </a:p>
          <a:p>
            <a:r>
              <a:rPr lang="en-US" b="1" dirty="0" err="1" smtClean="0"/>
              <a:t>git</a:t>
            </a:r>
            <a:r>
              <a:rPr lang="en-US" b="1" dirty="0" smtClean="0"/>
              <a:t> branch</a:t>
            </a:r>
            <a:endParaRPr lang="en-US" dirty="0" smtClean="0"/>
          </a:p>
          <a:p>
            <a:r>
              <a:rPr lang="en-US" b="1" dirty="0" err="1" smtClean="0"/>
              <a:t>git</a:t>
            </a:r>
            <a:r>
              <a:rPr lang="en-US" b="1" dirty="0" smtClean="0"/>
              <a:t> checkout</a:t>
            </a:r>
            <a:endParaRPr lang="en-US" dirty="0" smtClean="0"/>
          </a:p>
          <a:p>
            <a:r>
              <a:rPr lang="en-US" b="1" dirty="0" err="1" smtClean="0"/>
              <a:t>git</a:t>
            </a:r>
            <a:r>
              <a:rPr lang="en-US" b="1" dirty="0" smtClean="0"/>
              <a:t> merge</a:t>
            </a:r>
            <a:endParaRPr lang="en-US" dirty="0" smtClean="0"/>
          </a:p>
          <a:p>
            <a:r>
              <a:rPr lang="en-US" b="1" dirty="0" err="1" smtClean="0"/>
              <a:t>git</a:t>
            </a:r>
            <a:r>
              <a:rPr lang="en-US" b="1" dirty="0" smtClean="0"/>
              <a:t> remote</a:t>
            </a:r>
            <a:endParaRPr lang="en-US" dirty="0" smtClean="0"/>
          </a:p>
          <a:p>
            <a:r>
              <a:rPr lang="en-US" b="1" dirty="0" err="1" smtClean="0"/>
              <a:t>git</a:t>
            </a:r>
            <a:r>
              <a:rPr lang="en-US" b="1" dirty="0" smtClean="0"/>
              <a:t> push</a:t>
            </a:r>
            <a:endParaRPr lang="en-US" dirty="0" smtClean="0"/>
          </a:p>
          <a:p>
            <a:r>
              <a:rPr lang="en-US" b="1" dirty="0" err="1" smtClean="0"/>
              <a:t>git</a:t>
            </a:r>
            <a:r>
              <a:rPr lang="en-US" b="1" dirty="0" smtClean="0"/>
              <a:t> pull</a:t>
            </a:r>
            <a:endParaRPr lang="en-US" dirty="0" smtClean="0"/>
          </a:p>
          <a:p>
            <a:r>
              <a:rPr lang="en-US" b="1" dirty="0" err="1" smtClean="0"/>
              <a:t>git</a:t>
            </a:r>
            <a:r>
              <a:rPr lang="en-US" b="1" dirty="0" smtClean="0"/>
              <a:t> stash</a:t>
            </a:r>
            <a:endParaRPr lang="en-US" dirty="0" smtClean="0"/>
          </a:p>
          <a:p>
            <a:endParaRPr lang="en-US" dirty="0" smtClean="0"/>
          </a:p>
          <a:p>
            <a:endParaRPr lang="en-US" dirty="0"/>
          </a:p>
        </p:txBody>
      </p:sp>
      <p:sp>
        <p:nvSpPr>
          <p:cNvPr id="4" name="Rectangle 3"/>
          <p:cNvSpPr/>
          <p:nvPr/>
        </p:nvSpPr>
        <p:spPr>
          <a:xfrm>
            <a:off x="2826328" y="6054435"/>
            <a:ext cx="8096393" cy="369332"/>
          </a:xfrm>
          <a:prstGeom prst="rect">
            <a:avLst/>
          </a:prstGeom>
        </p:spPr>
        <p:txBody>
          <a:bodyPr wrap="square">
            <a:spAutoFit/>
          </a:bodyPr>
          <a:lstStyle/>
          <a:p>
            <a:r>
              <a:rPr lang="en-US" dirty="0"/>
              <a:t>https://dzone.com/articles/top-20-git-commands-with-examples</a:t>
            </a:r>
          </a:p>
        </p:txBody>
      </p:sp>
    </p:spTree>
    <p:extLst>
      <p:ext uri="{BB962C8B-B14F-4D97-AF65-F5344CB8AC3E}">
        <p14:creationId xmlns:p14="http://schemas.microsoft.com/office/powerpoint/2010/main" val="242281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GitHub Introduction</a:t>
            </a:r>
            <a:endParaRPr lang="en-US" dirty="0"/>
          </a:p>
        </p:txBody>
      </p:sp>
      <p:sp>
        <p:nvSpPr>
          <p:cNvPr id="3" name="Content Placeholder 2"/>
          <p:cNvSpPr>
            <a:spLocks noGrp="1"/>
          </p:cNvSpPr>
          <p:nvPr>
            <p:ph idx="1"/>
          </p:nvPr>
        </p:nvSpPr>
        <p:spPr>
          <a:xfrm>
            <a:off x="2011034" y="1593273"/>
            <a:ext cx="5238607" cy="4946072"/>
          </a:xfrm>
        </p:spPr>
        <p:txBody>
          <a:bodyPr>
            <a:normAutofit/>
          </a:bodyPr>
          <a:lstStyle/>
          <a:p>
            <a:r>
              <a:rPr lang="en-US" dirty="0"/>
              <a:t>To be very crisp about what exactly is GitHub, it is a file or code-sharing service to collaborate with different people. </a:t>
            </a:r>
          </a:p>
          <a:p>
            <a:r>
              <a:rPr lang="en-US" dirty="0"/>
              <a:t>GitHub is a highly used software that is typically used for version control. It is helpful when more than just one person is working on a project. </a:t>
            </a:r>
            <a:endParaRPr lang="en-US" dirty="0" smtClean="0"/>
          </a:p>
          <a:p>
            <a:r>
              <a:rPr lang="en-US" dirty="0" smtClean="0"/>
              <a:t>Say </a:t>
            </a:r>
            <a:r>
              <a:rPr lang="en-US" dirty="0"/>
              <a:t>for example, a software developer team wants to build a website and everyone has to update their codes simultaneously while working on the project. </a:t>
            </a:r>
            <a:endParaRPr lang="en-US" dirty="0" smtClean="0"/>
          </a:p>
          <a:p>
            <a:r>
              <a:rPr lang="en-US" dirty="0" smtClean="0"/>
              <a:t>In </a:t>
            </a:r>
            <a:r>
              <a:rPr lang="en-US" dirty="0"/>
              <a:t>this case, </a:t>
            </a:r>
            <a:r>
              <a:rPr lang="en-US" dirty="0" err="1"/>
              <a:t>Github</a:t>
            </a:r>
            <a:r>
              <a:rPr lang="en-US" dirty="0"/>
              <a:t> helps them to build a centralized repository where everyone can upload, edit, and manage the code files.</a:t>
            </a:r>
          </a:p>
        </p:txBody>
      </p:sp>
      <p:pic>
        <p:nvPicPr>
          <p:cNvPr id="1026" name="Picture 2" descr="Git&amp;GitHub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221" y="2241982"/>
            <a:ext cx="28575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Why GitHub</a:t>
            </a:r>
            <a:endParaRPr lang="en-US" dirty="0"/>
          </a:p>
        </p:txBody>
      </p:sp>
      <p:sp>
        <p:nvSpPr>
          <p:cNvPr id="3" name="Content Placeholder 2"/>
          <p:cNvSpPr>
            <a:spLocks noGrp="1"/>
          </p:cNvSpPr>
          <p:nvPr>
            <p:ph idx="1"/>
          </p:nvPr>
        </p:nvSpPr>
        <p:spPr>
          <a:xfrm>
            <a:off x="2298266" y="1593273"/>
            <a:ext cx="8915400" cy="3777622"/>
          </a:xfrm>
        </p:spPr>
        <p:txBody>
          <a:bodyPr/>
          <a:lstStyle/>
          <a:p>
            <a:r>
              <a:rPr lang="en-US" dirty="0"/>
              <a:t>GitHub provides you a beautiful visual interface which helps you to track or manage your version controlled projects locally.</a:t>
            </a:r>
          </a:p>
          <a:p>
            <a:r>
              <a:rPr lang="en-US" dirty="0"/>
              <a:t>Once you register on GitHub, you can connect with social network and build a strong profile</a:t>
            </a:r>
            <a:r>
              <a:rPr lang="en-US" dirty="0" smtClean="0"/>
              <a:t>.</a:t>
            </a:r>
          </a:p>
          <a:p>
            <a:r>
              <a:rPr lang="en-US" dirty="0" smtClean="0"/>
              <a:t>Say </a:t>
            </a:r>
            <a:r>
              <a:rPr lang="en-US" dirty="0"/>
              <a:t>more than two software developers are working on the same file and they want to update it simultaneously. Unfortunately, the person who save the file first will get precedence over the others</a:t>
            </a:r>
            <a:r>
              <a:rPr lang="en-US" dirty="0" smtClean="0"/>
              <a:t>.</a:t>
            </a:r>
          </a:p>
          <a:p>
            <a:r>
              <a:rPr lang="en-US" dirty="0" smtClean="0"/>
              <a:t>In such cases </a:t>
            </a:r>
            <a:r>
              <a:rPr lang="en-US" dirty="0" err="1"/>
              <a:t>Github</a:t>
            </a:r>
            <a:r>
              <a:rPr lang="en-US" dirty="0"/>
              <a:t> document the changes and reflect them in an organized manner to avoid any chaos between any of the files uploaded.</a:t>
            </a:r>
          </a:p>
        </p:txBody>
      </p:sp>
    </p:spTree>
    <p:extLst>
      <p:ext uri="{BB962C8B-B14F-4D97-AF65-F5344CB8AC3E}">
        <p14:creationId xmlns:p14="http://schemas.microsoft.com/office/powerpoint/2010/main" val="354134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GitHub Account</a:t>
            </a:r>
            <a:endParaRPr lang="en-US" dirty="0"/>
          </a:p>
        </p:txBody>
      </p:sp>
      <p:sp>
        <p:nvSpPr>
          <p:cNvPr id="3" name="Content Placeholder 2"/>
          <p:cNvSpPr>
            <a:spLocks noGrp="1"/>
          </p:cNvSpPr>
          <p:nvPr>
            <p:ph idx="1"/>
          </p:nvPr>
        </p:nvSpPr>
        <p:spPr>
          <a:xfrm>
            <a:off x="2298266" y="1593273"/>
            <a:ext cx="8624455" cy="1316182"/>
          </a:xfrm>
        </p:spPr>
        <p:txBody>
          <a:bodyPr/>
          <a:lstStyle/>
          <a:p>
            <a:r>
              <a:rPr lang="en-US" dirty="0"/>
              <a:t> Go to the link: </a:t>
            </a:r>
            <a:r>
              <a:rPr lang="en-US" dirty="0">
                <a:hlinkClick r:id="rId2"/>
              </a:rPr>
              <a:t>https://github.com/</a:t>
            </a:r>
            <a:r>
              <a:rPr lang="en-US" dirty="0"/>
              <a:t> . Fill the sign up form and click on “Sign up for </a:t>
            </a:r>
            <a:r>
              <a:rPr lang="en-US" dirty="0" err="1"/>
              <a:t>Github</a:t>
            </a:r>
            <a:r>
              <a:rPr lang="en-US" dirty="0"/>
              <a:t>”.</a:t>
            </a:r>
          </a:p>
          <a:p>
            <a:r>
              <a:rPr lang="en-US" dirty="0"/>
              <a:t> Click on “Start a new project”.</a:t>
            </a:r>
          </a:p>
        </p:txBody>
      </p:sp>
      <p:pic>
        <p:nvPicPr>
          <p:cNvPr id="2050" name="Picture 2" descr="GitHub repository - how to use github - Edurek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518" y="2909455"/>
            <a:ext cx="102679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4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err="1" smtClean="0"/>
              <a:t>Git</a:t>
            </a:r>
            <a:r>
              <a:rPr lang="en-US" b="1" dirty="0" smtClean="0"/>
              <a:t> Download for Windows</a:t>
            </a:r>
            <a:endParaRPr lang="en-US" dirty="0"/>
          </a:p>
        </p:txBody>
      </p:sp>
      <p:sp>
        <p:nvSpPr>
          <p:cNvPr id="3" name="Content Placeholder 2"/>
          <p:cNvSpPr>
            <a:spLocks noGrp="1"/>
          </p:cNvSpPr>
          <p:nvPr>
            <p:ph idx="1"/>
          </p:nvPr>
        </p:nvSpPr>
        <p:spPr>
          <a:xfrm>
            <a:off x="2298266" y="1593272"/>
            <a:ext cx="8624455" cy="3435927"/>
          </a:xfrm>
        </p:spPr>
        <p:txBody>
          <a:bodyPr>
            <a:normAutofit/>
          </a:bodyPr>
          <a:lstStyle/>
          <a:p>
            <a:r>
              <a:rPr lang="en-US" dirty="0"/>
              <a:t> Go to the link: </a:t>
            </a:r>
            <a:r>
              <a:rPr lang="en-US" dirty="0">
                <a:hlinkClick r:id="rId2"/>
              </a:rPr>
              <a:t>https://</a:t>
            </a:r>
            <a:r>
              <a:rPr lang="en-US" dirty="0" smtClean="0">
                <a:hlinkClick r:id="rId2"/>
              </a:rPr>
              <a:t>git-scm.com/download/win</a:t>
            </a:r>
            <a:endParaRPr lang="en-US" dirty="0" smtClean="0"/>
          </a:p>
          <a:p>
            <a:r>
              <a:rPr lang="en-US" dirty="0" smtClean="0"/>
              <a:t>Download and Install the package </a:t>
            </a:r>
          </a:p>
          <a:p>
            <a:r>
              <a:rPr lang="en-US" dirty="0" smtClean="0"/>
              <a:t>Go to Command Prompt and check</a:t>
            </a:r>
          </a:p>
          <a:p>
            <a:r>
              <a:rPr lang="en-US" dirty="0" err="1" smtClean="0"/>
              <a:t>Git</a:t>
            </a:r>
            <a:r>
              <a:rPr lang="en-US" dirty="0" smtClean="0"/>
              <a:t> –version</a:t>
            </a:r>
          </a:p>
          <a:p>
            <a:r>
              <a:rPr lang="en-US" dirty="0" smtClean="0"/>
              <a:t>If the output comes then installation is </a:t>
            </a:r>
            <a:r>
              <a:rPr lang="en-US" dirty="0" err="1" smtClean="0"/>
              <a:t>successfull</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29633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Things we can do on </a:t>
            </a:r>
            <a:r>
              <a:rPr lang="en-US" b="1" dirty="0" err="1" smtClean="0"/>
              <a:t>Git</a:t>
            </a:r>
            <a:endParaRPr lang="en-US" dirty="0"/>
          </a:p>
        </p:txBody>
      </p:sp>
      <p:sp>
        <p:nvSpPr>
          <p:cNvPr id="3" name="Content Placeholder 2"/>
          <p:cNvSpPr>
            <a:spLocks noGrp="1"/>
          </p:cNvSpPr>
          <p:nvPr>
            <p:ph idx="1"/>
          </p:nvPr>
        </p:nvSpPr>
        <p:spPr>
          <a:xfrm>
            <a:off x="2298266" y="1593273"/>
            <a:ext cx="8915400" cy="3777622"/>
          </a:xfrm>
        </p:spPr>
        <p:txBody>
          <a:bodyPr/>
          <a:lstStyle/>
          <a:p>
            <a:r>
              <a:rPr lang="en-US" dirty="0" smtClean="0"/>
              <a:t>Create Repositories</a:t>
            </a:r>
          </a:p>
          <a:p>
            <a:r>
              <a:rPr lang="en-US" dirty="0" smtClean="0"/>
              <a:t>Create various branches on Project</a:t>
            </a:r>
          </a:p>
          <a:p>
            <a:r>
              <a:rPr lang="en-US" dirty="0" smtClean="0"/>
              <a:t>Merge the Changes </a:t>
            </a:r>
          </a:p>
          <a:p>
            <a:r>
              <a:rPr lang="en-US" dirty="0" smtClean="0"/>
              <a:t>Version controlling </a:t>
            </a:r>
          </a:p>
          <a:p>
            <a:r>
              <a:rPr lang="en-US" dirty="0" smtClean="0"/>
              <a:t>Cloning and Forking</a:t>
            </a:r>
          </a:p>
          <a:p>
            <a:endParaRPr lang="en-US" dirty="0" smtClean="0"/>
          </a:p>
          <a:p>
            <a:endParaRPr lang="en-US" dirty="0"/>
          </a:p>
        </p:txBody>
      </p:sp>
    </p:spTree>
    <p:extLst>
      <p:ext uri="{BB962C8B-B14F-4D97-AF65-F5344CB8AC3E}">
        <p14:creationId xmlns:p14="http://schemas.microsoft.com/office/powerpoint/2010/main" val="125444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err="1" smtClean="0"/>
              <a:t>Git</a:t>
            </a:r>
            <a:r>
              <a:rPr lang="en-US" b="1" dirty="0" smtClean="0"/>
              <a:t> Life Cycle</a:t>
            </a:r>
            <a:endParaRPr lang="en-US" dirty="0"/>
          </a:p>
        </p:txBody>
      </p:sp>
      <p:pic>
        <p:nvPicPr>
          <p:cNvPr id="3076" name="Picture 4" descr="Git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018" y="1579417"/>
            <a:ext cx="5624946" cy="503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34" y="540982"/>
            <a:ext cx="8911687" cy="858326"/>
          </a:xfrm>
        </p:spPr>
        <p:txBody>
          <a:bodyPr/>
          <a:lstStyle/>
          <a:p>
            <a:r>
              <a:rPr lang="en-US" b="1" dirty="0" smtClean="0"/>
              <a:t>How can work with </a:t>
            </a:r>
            <a:r>
              <a:rPr lang="en-US" b="1" dirty="0" err="1" smtClean="0"/>
              <a:t>Git</a:t>
            </a:r>
            <a:r>
              <a:rPr lang="en-US" b="1" dirty="0" smtClean="0"/>
              <a:t>?</a:t>
            </a:r>
            <a:endParaRPr lang="en-US" dirty="0"/>
          </a:p>
        </p:txBody>
      </p:sp>
      <p:sp>
        <p:nvSpPr>
          <p:cNvPr id="3" name="Content Placeholder 2"/>
          <p:cNvSpPr>
            <a:spLocks noGrp="1"/>
          </p:cNvSpPr>
          <p:nvPr>
            <p:ph idx="1"/>
          </p:nvPr>
        </p:nvSpPr>
        <p:spPr>
          <a:xfrm>
            <a:off x="2298266" y="1593273"/>
            <a:ext cx="8915400" cy="3777622"/>
          </a:xfrm>
        </p:spPr>
        <p:txBody>
          <a:bodyPr/>
          <a:lstStyle/>
          <a:p>
            <a:r>
              <a:rPr lang="en-US" dirty="0" err="1" smtClean="0"/>
              <a:t>GitHUB</a:t>
            </a:r>
            <a:r>
              <a:rPr lang="en-US" dirty="0" smtClean="0"/>
              <a:t> Directly</a:t>
            </a:r>
          </a:p>
          <a:p>
            <a:r>
              <a:rPr lang="en-US" dirty="0" smtClean="0"/>
              <a:t>From </a:t>
            </a:r>
            <a:r>
              <a:rPr lang="en-US" dirty="0" err="1" smtClean="0"/>
              <a:t>Git</a:t>
            </a:r>
            <a:r>
              <a:rPr lang="en-US" dirty="0" smtClean="0"/>
              <a:t> Bash/ </a:t>
            </a:r>
            <a:r>
              <a:rPr lang="en-US" dirty="0" err="1" smtClean="0"/>
              <a:t>Cmd</a:t>
            </a:r>
            <a:endParaRPr lang="en-US" dirty="0" smtClean="0"/>
          </a:p>
          <a:p>
            <a:r>
              <a:rPr lang="en-US" dirty="0" smtClean="0"/>
              <a:t>From Eclipse </a:t>
            </a:r>
            <a:r>
              <a:rPr lang="en-US" dirty="0" err="1" smtClean="0"/>
              <a:t>Git</a:t>
            </a:r>
            <a:r>
              <a:rPr lang="en-US" dirty="0" smtClean="0"/>
              <a:t> Add-Ins</a:t>
            </a:r>
          </a:p>
          <a:p>
            <a:endParaRPr lang="en-US" dirty="0" smtClean="0"/>
          </a:p>
          <a:p>
            <a:endParaRPr lang="en-US" dirty="0"/>
          </a:p>
        </p:txBody>
      </p:sp>
    </p:spTree>
    <p:extLst>
      <p:ext uri="{BB962C8B-B14F-4D97-AF65-F5344CB8AC3E}">
        <p14:creationId xmlns:p14="http://schemas.microsoft.com/office/powerpoint/2010/main" val="260903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834" y="2757709"/>
            <a:ext cx="8911687" cy="858326"/>
          </a:xfrm>
        </p:spPr>
        <p:txBody>
          <a:bodyPr/>
          <a:lstStyle/>
          <a:p>
            <a:pPr algn="ctr"/>
            <a:r>
              <a:rPr lang="en-US" b="1" dirty="0" smtClean="0"/>
              <a:t>Demo Session</a:t>
            </a:r>
            <a:endParaRPr lang="en-US" dirty="0"/>
          </a:p>
        </p:txBody>
      </p:sp>
    </p:spTree>
    <p:extLst>
      <p:ext uri="{BB962C8B-B14F-4D97-AF65-F5344CB8AC3E}">
        <p14:creationId xmlns:p14="http://schemas.microsoft.com/office/powerpoint/2010/main" val="22827876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1576</TotalTime>
  <Words>296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Selenium + Java Training</vt:lpstr>
      <vt:lpstr>GitHub Introduction</vt:lpstr>
      <vt:lpstr>Why GitHub</vt:lpstr>
      <vt:lpstr>GitHub Account</vt:lpstr>
      <vt:lpstr>Git Download for Windows</vt:lpstr>
      <vt:lpstr>Things we can do on Git</vt:lpstr>
      <vt:lpstr>Git Life Cycle</vt:lpstr>
      <vt:lpstr>How can work with Git?</vt:lpstr>
      <vt:lpstr>Demo Session</vt:lpstr>
      <vt:lpstr>Upload Existing Project</vt:lpstr>
      <vt:lpstr>Close Existing Project</vt:lpstr>
      <vt:lpstr>Usefull 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 Java Trainig</dc:title>
  <dc:creator>admin</dc:creator>
  <cp:lastModifiedBy>admin</cp:lastModifiedBy>
  <cp:revision>84</cp:revision>
  <dcterms:created xsi:type="dcterms:W3CDTF">2020-03-28T15:29:06Z</dcterms:created>
  <dcterms:modified xsi:type="dcterms:W3CDTF">2020-09-28T17:33:30Z</dcterms:modified>
</cp:coreProperties>
</file>