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2" r:id="rId3"/>
    <p:sldId id="275" r:id="rId4"/>
    <p:sldId id="288" r:id="rId5"/>
    <p:sldId id="289" r:id="rId6"/>
    <p:sldId id="290" r:id="rId7"/>
    <p:sldId id="291" r:id="rId8"/>
    <p:sldId id="293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14A12-6707-4950-90AC-3787116EB81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0DF5B-0024-4E4A-B15B-3D059B84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0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3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043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6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85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95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6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6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1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3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8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5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A3EF-7270-4F89-975C-B41AB1BDB7A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DAD36F-B277-4746-BAD3-982D93B7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login?form=%2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757" y="982014"/>
            <a:ext cx="8915399" cy="2262781"/>
          </a:xfrm>
        </p:spPr>
        <p:txBody>
          <a:bodyPr/>
          <a:lstStyle/>
          <a:p>
            <a:r>
              <a:rPr lang="en-US" dirty="0" smtClean="0"/>
              <a:t>Selenium + Java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smtClean="0"/>
              <a:t>Trainer</a:t>
            </a:r>
            <a:r>
              <a:rPr lang="en-US" dirty="0" smtClean="0"/>
              <a:t> – Nikunj Shah</a:t>
            </a:r>
          </a:p>
        </p:txBody>
      </p:sp>
    </p:spTree>
    <p:extLst>
      <p:ext uri="{BB962C8B-B14F-4D97-AF65-F5344CB8AC3E}">
        <p14:creationId xmlns:p14="http://schemas.microsoft.com/office/powerpoint/2010/main" val="4180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34" y="540982"/>
            <a:ext cx="8911687" cy="858326"/>
          </a:xfrm>
        </p:spPr>
        <p:txBody>
          <a:bodyPr/>
          <a:lstStyle/>
          <a:p>
            <a:r>
              <a:rPr lang="en-US" b="1" dirty="0"/>
              <a:t>What is Jenkins?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034" y="1593273"/>
            <a:ext cx="8911687" cy="4946072"/>
          </a:xfrm>
        </p:spPr>
        <p:txBody>
          <a:bodyPr>
            <a:normAutofit/>
          </a:bodyPr>
          <a:lstStyle/>
          <a:p>
            <a:r>
              <a:rPr lang="en-US" b="1" dirty="0"/>
              <a:t>Jenkins</a:t>
            </a:r>
            <a:r>
              <a:rPr lang="en-US" dirty="0"/>
              <a:t> is an open source Continuous Integration server capable of orchestrating a chain of actions that help to achieve the Continuous Integration process (and not only) in an automated fashion.</a:t>
            </a:r>
          </a:p>
          <a:p>
            <a:r>
              <a:rPr lang="en-US" dirty="0"/>
              <a:t>Jenkins is free and is entirely written in Java. Jenkins is a widely used application around the world that has around 300k installations and growing day by day</a:t>
            </a:r>
            <a:r>
              <a:rPr lang="en-US" dirty="0" smtClean="0"/>
              <a:t>.</a:t>
            </a:r>
          </a:p>
          <a:p>
            <a:r>
              <a:rPr lang="en-US" dirty="0"/>
              <a:t>By using Jenkins, software companies can accelerate their software development process, as Jenkins can automate build and test at a rapid rate</a:t>
            </a:r>
            <a:r>
              <a:rPr lang="en-US" dirty="0" smtClean="0"/>
              <a:t>.</a:t>
            </a:r>
          </a:p>
          <a:p>
            <a:r>
              <a:rPr lang="en-US" dirty="0"/>
              <a:t>Jenkins supports the complete development lifecycle of software from building, testing, documenting the software, deploying and other stages of a software development lifecycle.</a:t>
            </a:r>
          </a:p>
        </p:txBody>
      </p:sp>
    </p:spTree>
    <p:extLst>
      <p:ext uri="{BB962C8B-B14F-4D97-AF65-F5344CB8AC3E}">
        <p14:creationId xmlns:p14="http://schemas.microsoft.com/office/powerpoint/2010/main" val="30482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34" y="540982"/>
            <a:ext cx="8911687" cy="858326"/>
          </a:xfrm>
        </p:spPr>
        <p:txBody>
          <a:bodyPr/>
          <a:lstStyle/>
          <a:p>
            <a:r>
              <a:rPr lang="en-US" b="1" dirty="0"/>
              <a:t>Download &amp; Install Jenkins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266" y="1593273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Step 1)</a:t>
            </a:r>
            <a:r>
              <a:rPr lang="en-US" dirty="0"/>
              <a:t> Got to </a:t>
            </a:r>
            <a:r>
              <a:rPr lang="en-US" dirty="0">
                <a:hlinkClick r:id="rId2"/>
              </a:rPr>
              <a:t>https://jenkins.io/download/</a:t>
            </a:r>
            <a:r>
              <a:rPr lang="en-US" dirty="0"/>
              <a:t> and select the platform. In our case </a:t>
            </a:r>
            <a:r>
              <a:rPr lang="en-US" dirty="0" smtClean="0"/>
              <a:t>Windows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2)</a:t>
            </a:r>
            <a:r>
              <a:rPr lang="en-US" dirty="0"/>
              <a:t> Go to download location from local computer and unzip the downloaded </a:t>
            </a:r>
            <a:r>
              <a:rPr lang="en-US" dirty="0" smtClean="0"/>
              <a:t>package and install the package using .</a:t>
            </a:r>
            <a:r>
              <a:rPr lang="en-US" dirty="0" err="1" smtClean="0"/>
              <a:t>msi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Step </a:t>
            </a:r>
            <a:r>
              <a:rPr lang="en-US" b="1" dirty="0" smtClean="0"/>
              <a:t>3) </a:t>
            </a:r>
            <a:r>
              <a:rPr lang="en-US" dirty="0"/>
              <a:t>After completing the Jenkins installation process, a browser tab will pop-up asking for the initial Administrator password. To access Jenkins, you need to go to browse the following path in your web browser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4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34" y="540982"/>
            <a:ext cx="8911687" cy="858326"/>
          </a:xfrm>
        </p:spPr>
        <p:txBody>
          <a:bodyPr/>
          <a:lstStyle/>
          <a:p>
            <a:r>
              <a:rPr lang="en-US" b="1" dirty="0" smtClean="0"/>
              <a:t>Unblock Jenkins</a:t>
            </a:r>
            <a:r>
              <a:rPr lang="en-US" b="1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266" y="1593273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The initial Administrator password should be found under the Jenkins installation path (set at Step 4 in Jenkins Installation).</a:t>
            </a:r>
          </a:p>
          <a:p>
            <a:r>
              <a:rPr lang="en-US" dirty="0"/>
              <a:t>For default installation location to C:\Program Files (x86)\Jenkins, a file called </a:t>
            </a:r>
            <a:r>
              <a:rPr lang="en-US" b="1" dirty="0" err="1"/>
              <a:t>initialAdminPassword</a:t>
            </a:r>
            <a:r>
              <a:rPr lang="en-US" dirty="0"/>
              <a:t> can be found under C:\Program Files (x86)\Jenkins\secrets</a:t>
            </a:r>
            <a:r>
              <a:rPr lang="en-US" dirty="0" smtClean="0"/>
              <a:t>.</a:t>
            </a:r>
          </a:p>
          <a:p>
            <a:r>
              <a:rPr lang="en-US" dirty="0"/>
              <a:t>Open the highlighted file and copy the content of the </a:t>
            </a:r>
            <a:r>
              <a:rPr lang="en-US" b="1" dirty="0" err="1"/>
              <a:t>initialAdminPassword</a:t>
            </a:r>
            <a:r>
              <a:rPr lang="en-US" b="1" dirty="0"/>
              <a:t> </a:t>
            </a:r>
            <a:r>
              <a:rPr lang="en-US" dirty="0"/>
              <a:t>file</a:t>
            </a:r>
            <a:r>
              <a:rPr lang="en-US" dirty="0" smtClean="0"/>
              <a:t>.</a:t>
            </a:r>
          </a:p>
          <a:p>
            <a:r>
              <a:rPr lang="en-US" dirty="0" err="1"/>
              <a:t>aste</a:t>
            </a:r>
            <a:r>
              <a:rPr lang="en-US" dirty="0"/>
              <a:t> the password it into browser's pop-up tab (</a:t>
            </a:r>
            <a:r>
              <a:rPr lang="en-US" dirty="0">
                <a:hlinkClick r:id="rId2"/>
              </a:rPr>
              <a:t>http://localhost:8080/login?form=%2F</a:t>
            </a:r>
            <a:r>
              <a:rPr lang="en-US" dirty="0"/>
              <a:t>) and click on Continue button.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6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34" y="540982"/>
            <a:ext cx="8911687" cy="858326"/>
          </a:xfrm>
        </p:spPr>
        <p:txBody>
          <a:bodyPr/>
          <a:lstStyle/>
          <a:p>
            <a:r>
              <a:rPr lang="en-US" b="1" dirty="0" smtClean="0"/>
              <a:t>Configure Jenkins</a:t>
            </a:r>
            <a:r>
              <a:rPr lang="en-US" b="1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266" y="1593272"/>
            <a:ext cx="8915400" cy="4599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Click on the "Install suggested plugins button" so Jenkins will retrieve and install the essential </a:t>
            </a:r>
            <a:r>
              <a:rPr lang="en-US" dirty="0" smtClean="0"/>
              <a:t>plugins</a:t>
            </a:r>
          </a:p>
          <a:p>
            <a:endParaRPr lang="en-US" dirty="0"/>
          </a:p>
          <a:p>
            <a:r>
              <a:rPr lang="en-US" dirty="0" smtClean="0"/>
              <a:t>One can also go for Select Plugins to have customized list of plugins added to Jenkins server</a:t>
            </a:r>
          </a:p>
          <a:p>
            <a:r>
              <a:rPr lang="en-US" dirty="0" smtClean="0"/>
              <a:t>Jenkins </a:t>
            </a:r>
            <a:r>
              <a:rPr lang="en-US" dirty="0"/>
              <a:t>will start to download and install all the necessary plugins needed to create new Jenkins Jobs</a:t>
            </a:r>
            <a:r>
              <a:rPr lang="en-US" dirty="0" smtClean="0"/>
              <a:t>.</a:t>
            </a:r>
          </a:p>
          <a:p>
            <a:r>
              <a:rPr lang="en-US" dirty="0"/>
              <a:t>After all suggested plugins were installed, the "Create First Admin User" panel will show up. Fill all the fields with desired account details and hit the "</a:t>
            </a:r>
            <a:r>
              <a:rPr lang="en-US" b="1" dirty="0"/>
              <a:t>Save and Finish</a:t>
            </a:r>
            <a:r>
              <a:rPr lang="en-US" dirty="0"/>
              <a:t>" button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After all suggested plugins were installed, the "Create First Admin User" panel will show up. Fill all the fields with desired account details and hit the "</a:t>
            </a:r>
            <a:r>
              <a:rPr lang="en-US" b="1" dirty="0"/>
              <a:t>Save and Finish</a:t>
            </a:r>
            <a:r>
              <a:rPr lang="en-US" dirty="0"/>
              <a:t>" button.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0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34" y="540982"/>
            <a:ext cx="8911687" cy="858326"/>
          </a:xfrm>
        </p:spPr>
        <p:txBody>
          <a:bodyPr/>
          <a:lstStyle/>
          <a:p>
            <a:r>
              <a:rPr lang="en-US" b="1" dirty="0" smtClean="0"/>
              <a:t>Configure Jenkins</a:t>
            </a:r>
            <a:r>
              <a:rPr lang="en-US" b="1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266" y="1593272"/>
            <a:ext cx="8915400" cy="4599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Click on the "Install suggested plugins button" so Jenkins will retrieve and install the essential </a:t>
            </a:r>
            <a:r>
              <a:rPr lang="en-US" dirty="0" smtClean="0"/>
              <a:t>plugins</a:t>
            </a:r>
          </a:p>
          <a:p>
            <a:endParaRPr lang="en-US" dirty="0"/>
          </a:p>
          <a:p>
            <a:r>
              <a:rPr lang="en-US" dirty="0" smtClean="0"/>
              <a:t>One can also go for Select Plugins to have customized list of plugins added to Jenkins server</a:t>
            </a:r>
          </a:p>
          <a:p>
            <a:r>
              <a:rPr lang="en-US" dirty="0" smtClean="0"/>
              <a:t>Jenkins </a:t>
            </a:r>
            <a:r>
              <a:rPr lang="en-US" dirty="0"/>
              <a:t>will start to download and install all the necessary plugins needed to create new Jenkins Jobs</a:t>
            </a:r>
            <a:r>
              <a:rPr lang="en-US" dirty="0" smtClean="0"/>
              <a:t>.</a:t>
            </a:r>
          </a:p>
          <a:p>
            <a:r>
              <a:rPr lang="en-US" dirty="0"/>
              <a:t>After all suggested plugins were installed, the "Create First Admin User" panel will show up. Fill all the fields with desired account details and hit the "</a:t>
            </a:r>
            <a:r>
              <a:rPr lang="en-US" b="1" dirty="0"/>
              <a:t>Save and Finish</a:t>
            </a:r>
            <a:r>
              <a:rPr lang="en-US" dirty="0"/>
              <a:t>" button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After all suggested plugins were installed, the "Create First Admin User" panel will show up. Fill all the fields with desired account details and hit the "</a:t>
            </a:r>
            <a:r>
              <a:rPr lang="en-US" b="1" dirty="0"/>
              <a:t>Save and Finish</a:t>
            </a:r>
            <a:r>
              <a:rPr lang="en-US" dirty="0"/>
              <a:t>" button.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9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34" y="540982"/>
            <a:ext cx="8911687" cy="858326"/>
          </a:xfrm>
        </p:spPr>
        <p:txBody>
          <a:bodyPr/>
          <a:lstStyle/>
          <a:p>
            <a:r>
              <a:rPr lang="en-US" b="1" dirty="0" smtClean="0"/>
              <a:t>Configure Jenkins</a:t>
            </a:r>
            <a:r>
              <a:rPr lang="en-US" b="1" dirty="0"/>
              <a:t> </a:t>
            </a:r>
            <a:r>
              <a:rPr lang="en-US" b="1" dirty="0" smtClean="0"/>
              <a:t>for Cucumber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266" y="1593272"/>
            <a:ext cx="8915400" cy="5112328"/>
          </a:xfrm>
        </p:spPr>
        <p:txBody>
          <a:bodyPr>
            <a:normAutofit/>
          </a:bodyPr>
          <a:lstStyle/>
          <a:p>
            <a:r>
              <a:rPr lang="en-US" b="1" dirty="0"/>
              <a:t>Install the following </a:t>
            </a:r>
            <a:r>
              <a:rPr lang="en-US" b="1" dirty="0" smtClean="0"/>
              <a:t>plugins for Cucumber:</a:t>
            </a:r>
            <a:endParaRPr lang="en-US" dirty="0"/>
          </a:p>
          <a:p>
            <a:pPr lvl="1"/>
            <a:r>
              <a:rPr lang="en-US" dirty="0"/>
              <a:t>Cucumber Test Results plugin</a:t>
            </a:r>
          </a:p>
          <a:p>
            <a:pPr lvl="1"/>
            <a:r>
              <a:rPr lang="en-US" dirty="0"/>
              <a:t>Cucumber Reports</a:t>
            </a:r>
          </a:p>
          <a:p>
            <a:pPr lvl="1"/>
            <a:r>
              <a:rPr lang="en-US" dirty="0"/>
              <a:t>Cucumber perf plugin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Set the JDK </a:t>
            </a:r>
            <a:r>
              <a:rPr lang="en-US" b="1" dirty="0" smtClean="0"/>
              <a:t>Path and </a:t>
            </a:r>
            <a:r>
              <a:rPr lang="en-US" b="1" dirty="0"/>
              <a:t>path for Maven.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JD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1" y="4235688"/>
            <a:ext cx="5260541" cy="22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37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34" y="540982"/>
            <a:ext cx="8911687" cy="858326"/>
          </a:xfrm>
        </p:spPr>
        <p:txBody>
          <a:bodyPr/>
          <a:lstStyle/>
          <a:p>
            <a:r>
              <a:rPr lang="en-US" b="1" dirty="0" smtClean="0"/>
              <a:t>Run Jenkins Job from Local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266" y="1593272"/>
            <a:ext cx="8915400" cy="2992583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a new freestyle Project in Jenkins</a:t>
            </a:r>
          </a:p>
          <a:p>
            <a:r>
              <a:rPr lang="en-US" dirty="0" smtClean="0"/>
              <a:t>Provide the path for POM.xml file under Build section</a:t>
            </a:r>
          </a:p>
          <a:p>
            <a:r>
              <a:rPr lang="en-US" dirty="0" smtClean="0"/>
              <a:t>Provide the goal as test</a:t>
            </a:r>
          </a:p>
          <a:p>
            <a:r>
              <a:rPr lang="en-US" dirty="0" smtClean="0"/>
              <a:t>Give Name of Job and Save it</a:t>
            </a:r>
          </a:p>
          <a:p>
            <a:r>
              <a:rPr lang="en-US" dirty="0" smtClean="0"/>
              <a:t>From the Home Screen click on Build Now</a:t>
            </a:r>
          </a:p>
          <a:p>
            <a:r>
              <a:rPr lang="en-US" dirty="0" smtClean="0"/>
              <a:t>After Job is over analyze the results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7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34" y="540982"/>
            <a:ext cx="8911687" cy="858326"/>
          </a:xfrm>
        </p:spPr>
        <p:txBody>
          <a:bodyPr/>
          <a:lstStyle/>
          <a:p>
            <a:r>
              <a:rPr lang="en-US" b="1" dirty="0" smtClean="0"/>
              <a:t>Run Jenkins Job from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266" y="1593272"/>
            <a:ext cx="8915400" cy="29925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new a new freestyle Project in Jenkins</a:t>
            </a:r>
          </a:p>
          <a:p>
            <a:r>
              <a:rPr lang="en-US" dirty="0" smtClean="0"/>
              <a:t>Under the Source code Management provide the .</a:t>
            </a:r>
            <a:r>
              <a:rPr lang="en-US" dirty="0" err="1" smtClean="0"/>
              <a:t>git</a:t>
            </a:r>
            <a:r>
              <a:rPr lang="en-US" dirty="0" smtClean="0"/>
              <a:t> path URL from your repository in GIT</a:t>
            </a:r>
          </a:p>
          <a:p>
            <a:r>
              <a:rPr lang="en-US" dirty="0" smtClean="0"/>
              <a:t>Provide the branch  name and credentials</a:t>
            </a:r>
          </a:p>
          <a:p>
            <a:r>
              <a:rPr lang="en-US" dirty="0" smtClean="0"/>
              <a:t>Under build section provide the maven goal as test</a:t>
            </a:r>
          </a:p>
          <a:p>
            <a:r>
              <a:rPr lang="en-US" dirty="0"/>
              <a:t>Give Name of Job and Save it</a:t>
            </a:r>
          </a:p>
          <a:p>
            <a:r>
              <a:rPr lang="en-US" dirty="0"/>
              <a:t>From the Home Screen click on Build Now</a:t>
            </a:r>
          </a:p>
          <a:p>
            <a:r>
              <a:rPr lang="en-US" dirty="0"/>
              <a:t>After Job is over analyze the results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941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1597</TotalTime>
  <Words>460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Selenium + Java Training</vt:lpstr>
      <vt:lpstr>What is Jenkins?</vt:lpstr>
      <vt:lpstr>Download &amp; Install Jenkins </vt:lpstr>
      <vt:lpstr>Unblock Jenkins </vt:lpstr>
      <vt:lpstr>Configure Jenkins </vt:lpstr>
      <vt:lpstr>Configure Jenkins </vt:lpstr>
      <vt:lpstr>Configure Jenkins for Cucumber</vt:lpstr>
      <vt:lpstr>Run Jenkins Job from Local</vt:lpstr>
      <vt:lpstr>Run Jenkins Job from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+ Java Trainig</dc:title>
  <dc:creator>admin</dc:creator>
  <cp:lastModifiedBy>admin</cp:lastModifiedBy>
  <cp:revision>88</cp:revision>
  <dcterms:created xsi:type="dcterms:W3CDTF">2020-03-28T15:29:06Z</dcterms:created>
  <dcterms:modified xsi:type="dcterms:W3CDTF">2020-10-02T08:51:35Z</dcterms:modified>
</cp:coreProperties>
</file>