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2" r:id="rId2"/>
    <p:sldId id="256" r:id="rId3"/>
    <p:sldId id="263" r:id="rId4"/>
    <p:sldId id="258" r:id="rId5"/>
    <p:sldId id="264" r:id="rId6"/>
    <p:sldId id="265" r:id="rId7"/>
    <p:sldId id="260" r:id="rId8"/>
    <p:sldId id="257" r:id="rId9"/>
    <p:sldId id="259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FD3"/>
    <a:srgbClr val="FA9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58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92EBEEC-3444-4E06-B0C4-F13DFE7ABA42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15B7EF-A247-45C4-B2C8-21E143E9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9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3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5CD2-B3A8-44F7-9978-032E5DF6EABD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CFAA-0C17-4E35-964F-47A02E699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771525"/>
            <a:ext cx="1193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5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01" y="68486"/>
            <a:ext cx="5512928" cy="3372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3436852"/>
            <a:ext cx="4182565" cy="2729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964" y="3436854"/>
            <a:ext cx="3584759" cy="262218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14313" t="92038" b="3148"/>
          <a:stretch/>
        </p:blipFill>
        <p:spPr>
          <a:xfrm>
            <a:off x="5600700" y="6407593"/>
            <a:ext cx="5132235" cy="3302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464576" y="6357915"/>
            <a:ext cx="103822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Real data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32051" y="269471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a scenario where samples come from two </a:t>
            </a:r>
            <a:r>
              <a:rPr lang="en-US" i="1" dirty="0" smtClean="0"/>
              <a:t>different</a:t>
            </a:r>
            <a:r>
              <a:rPr lang="en-US" b="1" i="1" dirty="0" smtClean="0"/>
              <a:t> </a:t>
            </a:r>
            <a:r>
              <a:rPr lang="en-US" b="1" dirty="0" smtClean="0"/>
              <a:t>distributions.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051" y="6327137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Draw samples from those distributions</a:t>
            </a:r>
            <a:r>
              <a:rPr lang="en-US" b="1" dirty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26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b="11852"/>
          <a:stretch/>
        </p:blipFill>
        <p:spPr>
          <a:xfrm>
            <a:off x="171450" y="0"/>
            <a:ext cx="5989485" cy="60452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33400" y="5516585"/>
            <a:ext cx="5695950" cy="24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4510" y="6035697"/>
            <a:ext cx="5695950" cy="24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8175" y="54118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57400" y="54118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48200" y="54118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6252402"/>
            <a:ext cx="103822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Real data</a:t>
            </a:r>
            <a:endParaRPr lang="en-US" sz="1600" b="1" dirty="0"/>
          </a:p>
        </p:txBody>
      </p:sp>
      <p:sp>
        <p:nvSpPr>
          <p:cNvPr id="43" name="Rectangle 42"/>
          <p:cNvSpPr/>
          <p:nvPr/>
        </p:nvSpPr>
        <p:spPr>
          <a:xfrm>
            <a:off x="157010" y="6188096"/>
            <a:ext cx="6013450" cy="517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94750" y="1869210"/>
            <a:ext cx="5268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Combine both samples, randomly shuffle them, and randomly assign them into two groups. Repeat this process many times (e.g. 1000). </a:t>
            </a:r>
          </a:p>
          <a:p>
            <a:endParaRPr lang="en-US" b="1" dirty="0"/>
          </a:p>
          <a:p>
            <a:r>
              <a:rPr lang="en-US" b="1" dirty="0" smtClean="0"/>
              <a:t>Decide on a test statistic. I will choose the difference between the treatment means:</a:t>
            </a:r>
          </a:p>
          <a:p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Treatment mean 1 – Treatment mean 2</a:t>
            </a:r>
          </a:p>
          <a:p>
            <a:endParaRPr lang="en-US" b="1" dirty="0"/>
          </a:p>
          <a:p>
            <a:r>
              <a:rPr lang="en-US" b="1" dirty="0" smtClean="0"/>
              <a:t>Calculate test statistic for randomized replicates.</a:t>
            </a:r>
          </a:p>
        </p:txBody>
      </p:sp>
    </p:spTree>
    <p:extLst>
      <p:ext uri="{BB962C8B-B14F-4D97-AF65-F5344CB8AC3E}">
        <p14:creationId xmlns:p14="http://schemas.microsoft.com/office/powerpoint/2010/main" val="402381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0"/>
            <a:ext cx="5989485" cy="68580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33400" y="5516585"/>
            <a:ext cx="5695950" cy="24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4510" y="6035697"/>
            <a:ext cx="5695950" cy="24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8175" y="54118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57400" y="54118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48200" y="54118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6252402"/>
            <a:ext cx="103822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Real data</a:t>
            </a:r>
            <a:endParaRPr lang="en-US" sz="1600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01" y="1435397"/>
            <a:ext cx="5632183" cy="375478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801" y="1461156"/>
            <a:ext cx="5632183" cy="3754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04567" y="160278"/>
            <a:ext cx="526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a one-sided test, calculate the proportion of randomized test statistics less than the observed difference between the real datasets.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47030" y="1689100"/>
            <a:ext cx="152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P-value = 0.04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708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952500"/>
            <a:ext cx="1653213" cy="9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952500"/>
            <a:ext cx="1653213" cy="93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952500"/>
            <a:ext cx="1653213" cy="93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952500"/>
            <a:ext cx="1653213" cy="93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990600"/>
            <a:ext cx="1653213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990600"/>
            <a:ext cx="1653213" cy="93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990600"/>
            <a:ext cx="1653213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1930400"/>
            <a:ext cx="1653213" cy="939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1930400"/>
            <a:ext cx="1653213" cy="939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1930400"/>
            <a:ext cx="1653213" cy="93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1930400"/>
            <a:ext cx="1653213" cy="939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1968500"/>
            <a:ext cx="1653213" cy="939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1968500"/>
            <a:ext cx="1653213" cy="939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1968500"/>
            <a:ext cx="1653213" cy="939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2946400"/>
            <a:ext cx="1653213" cy="93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2946400"/>
            <a:ext cx="1653213" cy="939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2946400"/>
            <a:ext cx="1653213" cy="939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2946400"/>
            <a:ext cx="1653213" cy="939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2984500"/>
            <a:ext cx="1653213" cy="939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2984500"/>
            <a:ext cx="1653213" cy="939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2984500"/>
            <a:ext cx="1653213" cy="939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3886200"/>
            <a:ext cx="1653213" cy="939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3886200"/>
            <a:ext cx="1653213" cy="93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3886200"/>
            <a:ext cx="1653213" cy="939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3886200"/>
            <a:ext cx="1653213" cy="939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3924300"/>
            <a:ext cx="1653213" cy="939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3924300"/>
            <a:ext cx="1653213" cy="939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3924300"/>
            <a:ext cx="1653213" cy="939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4864100"/>
            <a:ext cx="1653213" cy="939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4864100"/>
            <a:ext cx="1653213" cy="939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4864100"/>
            <a:ext cx="1653213" cy="939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4864100"/>
            <a:ext cx="1653213" cy="939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4902200"/>
            <a:ext cx="1653213" cy="939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4902200"/>
            <a:ext cx="1653213" cy="939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4902200"/>
            <a:ext cx="1653213" cy="939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5880100"/>
            <a:ext cx="1653213" cy="939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5880100"/>
            <a:ext cx="1653213" cy="939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5880100"/>
            <a:ext cx="1653213" cy="939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5880100"/>
            <a:ext cx="1653213" cy="939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5918200"/>
            <a:ext cx="1653213" cy="939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5918200"/>
            <a:ext cx="1653213" cy="939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5918200"/>
            <a:ext cx="1653213" cy="939800"/>
          </a:xfrm>
          <a:prstGeom prst="rect">
            <a:avLst/>
          </a:prstGeom>
        </p:spPr>
      </p:pic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65200" y="-161131"/>
            <a:ext cx="10515600" cy="1325563"/>
          </a:xfrm>
        </p:spPr>
        <p:txBody>
          <a:bodyPr/>
          <a:lstStyle/>
          <a:p>
            <a:r>
              <a:rPr lang="en-US" b="1" dirty="0" smtClean="0"/>
              <a:t>Repeat randomization process 1000 times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593520" y="2908300"/>
            <a:ext cx="661285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Calculate power as the proportion of tests that a significant difference between the treatment means was observed.</a:t>
            </a:r>
          </a:p>
        </p:txBody>
      </p:sp>
    </p:spTree>
    <p:extLst>
      <p:ext uri="{BB962C8B-B14F-4D97-AF65-F5344CB8AC3E}">
        <p14:creationId xmlns:p14="http://schemas.microsoft.com/office/powerpoint/2010/main" val="112583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72" y="0"/>
            <a:ext cx="769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952500"/>
            <a:ext cx="1653213" cy="9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952500"/>
            <a:ext cx="1653213" cy="93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952500"/>
            <a:ext cx="1653213" cy="93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952500"/>
            <a:ext cx="1653213" cy="93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990600"/>
            <a:ext cx="1653213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990600"/>
            <a:ext cx="1653213" cy="93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990600"/>
            <a:ext cx="1653213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1930400"/>
            <a:ext cx="1653213" cy="939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1930400"/>
            <a:ext cx="1653213" cy="939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1930400"/>
            <a:ext cx="1653213" cy="93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1930400"/>
            <a:ext cx="1653213" cy="939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1968500"/>
            <a:ext cx="1653213" cy="939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1968500"/>
            <a:ext cx="1653213" cy="939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1968500"/>
            <a:ext cx="1653213" cy="939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2946400"/>
            <a:ext cx="1653213" cy="93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2946400"/>
            <a:ext cx="1653213" cy="939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2946400"/>
            <a:ext cx="1653213" cy="939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2946400"/>
            <a:ext cx="1653213" cy="939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2984500"/>
            <a:ext cx="1653213" cy="939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2984500"/>
            <a:ext cx="1653213" cy="939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2984500"/>
            <a:ext cx="1653213" cy="939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3886200"/>
            <a:ext cx="1653213" cy="939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3886200"/>
            <a:ext cx="1653213" cy="93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3886200"/>
            <a:ext cx="1653213" cy="939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3886200"/>
            <a:ext cx="1653213" cy="939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3924300"/>
            <a:ext cx="1653213" cy="939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3924300"/>
            <a:ext cx="1653213" cy="939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3924300"/>
            <a:ext cx="1653213" cy="939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4864100"/>
            <a:ext cx="1653213" cy="939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4864100"/>
            <a:ext cx="1653213" cy="939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4864100"/>
            <a:ext cx="1653213" cy="939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4864100"/>
            <a:ext cx="1653213" cy="939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4902200"/>
            <a:ext cx="1653213" cy="939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4902200"/>
            <a:ext cx="1653213" cy="939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4902200"/>
            <a:ext cx="1653213" cy="939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7" y="5880100"/>
            <a:ext cx="1653213" cy="939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20" y="5880100"/>
            <a:ext cx="1653213" cy="939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3" y="5880100"/>
            <a:ext cx="1653213" cy="939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6" y="5880100"/>
            <a:ext cx="1653213" cy="939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59" y="5918200"/>
            <a:ext cx="1653213" cy="939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2" y="5918200"/>
            <a:ext cx="1653213" cy="939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85" y="5918200"/>
            <a:ext cx="1653213" cy="939800"/>
          </a:xfrm>
          <a:prstGeom prst="rect">
            <a:avLst/>
          </a:prstGeom>
        </p:spPr>
      </p:pic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65200" y="-161131"/>
            <a:ext cx="10515600" cy="1325563"/>
          </a:xfrm>
        </p:spPr>
        <p:txBody>
          <a:bodyPr/>
          <a:lstStyle/>
          <a:p>
            <a:r>
              <a:rPr lang="en-US" b="1" dirty="0" smtClean="0"/>
              <a:t>Repeat randomization process 1000 times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331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b="11852"/>
          <a:stretch/>
        </p:blipFill>
        <p:spPr>
          <a:xfrm>
            <a:off x="171450" y="0"/>
            <a:ext cx="5989485" cy="60452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33400" y="5516585"/>
            <a:ext cx="5695950" cy="24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4510" y="6035697"/>
            <a:ext cx="5695950" cy="24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8175" y="54118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57400" y="54118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48200" y="54118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6252402"/>
            <a:ext cx="103822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Real data</a:t>
            </a:r>
            <a:endParaRPr lang="en-US" sz="1600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01" y="1435397"/>
            <a:ext cx="5632183" cy="3754789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57010" y="6188096"/>
            <a:ext cx="6013450" cy="517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04567" y="160278"/>
            <a:ext cx="526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 Created a distribution of the randomized expectations.</a:t>
            </a:r>
          </a:p>
        </p:txBody>
      </p:sp>
    </p:spTree>
    <p:extLst>
      <p:ext uri="{BB962C8B-B14F-4D97-AF65-F5344CB8AC3E}">
        <p14:creationId xmlns:p14="http://schemas.microsoft.com/office/powerpoint/2010/main" val="839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2054984" cy="6858000"/>
            <a:chOff x="0" y="0"/>
            <a:chExt cx="12054984" cy="68580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450" y="0"/>
              <a:ext cx="5989485" cy="68580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533400" y="5516585"/>
              <a:ext cx="5695950" cy="246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4510" y="6035697"/>
              <a:ext cx="5695950" cy="246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8175" y="5411809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57400" y="5411809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48200" y="5411809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0" y="6252402"/>
              <a:ext cx="103822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/>
                <a:t>Real data</a:t>
              </a:r>
              <a:endParaRPr lang="en-US" sz="1600" b="1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2801" y="1435397"/>
              <a:ext cx="5632183" cy="375478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2801" y="1461156"/>
              <a:ext cx="5632183" cy="3754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98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Repeat randomization process 1000 times</vt:lpstr>
      <vt:lpstr>PowerPoint Presentation</vt:lpstr>
      <vt:lpstr>Repeat randomization process 1000 times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Sard, Nicholas M.</dc:creator>
  <cp:lastModifiedBy>Sard, Nicholas M.</cp:lastModifiedBy>
  <cp:revision>13</cp:revision>
  <cp:lastPrinted>2017-01-13T18:48:00Z</cp:lastPrinted>
  <dcterms:created xsi:type="dcterms:W3CDTF">2017-01-13T17:47:03Z</dcterms:created>
  <dcterms:modified xsi:type="dcterms:W3CDTF">2017-01-16T16:51:31Z</dcterms:modified>
</cp:coreProperties>
</file>