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69" r:id="rId3"/>
    <p:sldId id="278" r:id="rId4"/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83" r:id="rId15"/>
    <p:sldId id="28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50"/>
    <p:restoredTop sz="96405"/>
  </p:normalViewPr>
  <p:slideViewPr>
    <p:cSldViewPr snapToGrid="0">
      <p:cViewPr varScale="1">
        <p:scale>
          <a:sx n="85" d="100"/>
          <a:sy n="85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3D1DC49F-86D9-504E-8650-F31E3D9D683E}"/>
    <pc:docChg chg="custSel addSld modSld sldOrd">
      <pc:chgData name="Catherine Kidner" userId="05772faa-c547-42bd-a4f8-01ff9d39ffcc" providerId="ADAL" clId="{3D1DC49F-86D9-504E-8650-F31E3D9D683E}" dt="2023-06-05T16:28:07.846" v="458" actId="1076"/>
      <pc:docMkLst>
        <pc:docMk/>
      </pc:docMkLst>
      <pc:sldChg chg="modSp mod ord">
        <pc:chgData name="Catherine Kidner" userId="05772faa-c547-42bd-a4f8-01ff9d39ffcc" providerId="ADAL" clId="{3D1DC49F-86D9-504E-8650-F31E3D9D683E}" dt="2023-06-05T15:36:19.180" v="379" actId="20578"/>
        <pc:sldMkLst>
          <pc:docMk/>
          <pc:sldMk cId="2987759423" sldId="279"/>
        </pc:sldMkLst>
        <pc:spChg chg="mod">
          <ac:chgData name="Catherine Kidner" userId="05772faa-c547-42bd-a4f8-01ff9d39ffcc" providerId="ADAL" clId="{3D1DC49F-86D9-504E-8650-F31E3D9D683E}" dt="2023-06-02T09:07:49.445" v="114" actId="113"/>
          <ac:spMkLst>
            <pc:docMk/>
            <pc:sldMk cId="2987759423" sldId="279"/>
            <ac:spMk id="4" creationId="{88E7B1EC-3CB5-6845-1BB7-DE33934078D2}"/>
          </ac:spMkLst>
        </pc:spChg>
      </pc:sldChg>
      <pc:sldChg chg="addSp modSp mod">
        <pc:chgData name="Catherine Kidner" userId="05772faa-c547-42bd-a4f8-01ff9d39ffcc" providerId="ADAL" clId="{3D1DC49F-86D9-504E-8650-F31E3D9D683E}" dt="2023-06-05T11:12:22.178" v="268" actId="20577"/>
        <pc:sldMkLst>
          <pc:docMk/>
          <pc:sldMk cId="969045913" sldId="280"/>
        </pc:sldMkLst>
        <pc:spChg chg="mod">
          <ac:chgData name="Catherine Kidner" userId="05772faa-c547-42bd-a4f8-01ff9d39ffcc" providerId="ADAL" clId="{3D1DC49F-86D9-504E-8650-F31E3D9D683E}" dt="2023-06-02T08:43:18.040" v="111" actId="20577"/>
          <ac:spMkLst>
            <pc:docMk/>
            <pc:sldMk cId="969045913" sldId="280"/>
            <ac:spMk id="4" creationId="{F8F0958A-4A31-8E27-B94E-7FF0946D6359}"/>
          </ac:spMkLst>
        </pc:spChg>
        <pc:spChg chg="add mod">
          <ac:chgData name="Catherine Kidner" userId="05772faa-c547-42bd-a4f8-01ff9d39ffcc" providerId="ADAL" clId="{3D1DC49F-86D9-504E-8650-F31E3D9D683E}" dt="2023-06-05T11:08:17.945" v="173" actId="1076"/>
          <ac:spMkLst>
            <pc:docMk/>
            <pc:sldMk cId="969045913" sldId="280"/>
            <ac:spMk id="6" creationId="{FE46485C-C19C-5A8A-1E98-4BFEE8007525}"/>
          </ac:spMkLst>
        </pc:spChg>
        <pc:spChg chg="add mod">
          <ac:chgData name="Catherine Kidner" userId="05772faa-c547-42bd-a4f8-01ff9d39ffcc" providerId="ADAL" clId="{3D1DC49F-86D9-504E-8650-F31E3D9D683E}" dt="2023-06-05T11:08:40.645" v="195" actId="20577"/>
          <ac:spMkLst>
            <pc:docMk/>
            <pc:sldMk cId="969045913" sldId="280"/>
            <ac:spMk id="7" creationId="{24C75484-A872-D11B-3251-632095F20EEC}"/>
          </ac:spMkLst>
        </pc:spChg>
        <pc:spChg chg="add mod">
          <ac:chgData name="Catherine Kidner" userId="05772faa-c547-42bd-a4f8-01ff9d39ffcc" providerId="ADAL" clId="{3D1DC49F-86D9-504E-8650-F31E3D9D683E}" dt="2023-06-05T11:09:11.252" v="200" actId="20577"/>
          <ac:spMkLst>
            <pc:docMk/>
            <pc:sldMk cId="969045913" sldId="280"/>
            <ac:spMk id="8" creationId="{C58E61B5-5FCD-149C-A0A1-4D6887FB8287}"/>
          </ac:spMkLst>
        </pc:spChg>
        <pc:spChg chg="add mod">
          <ac:chgData name="Catherine Kidner" userId="05772faa-c547-42bd-a4f8-01ff9d39ffcc" providerId="ADAL" clId="{3D1DC49F-86D9-504E-8650-F31E3D9D683E}" dt="2023-06-05T11:09:37.457" v="225" actId="313"/>
          <ac:spMkLst>
            <pc:docMk/>
            <pc:sldMk cId="969045913" sldId="280"/>
            <ac:spMk id="9" creationId="{CF680997-A812-C260-AA4B-E2E0F15329E1}"/>
          </ac:spMkLst>
        </pc:spChg>
        <pc:spChg chg="add mod">
          <ac:chgData name="Catherine Kidner" userId="05772faa-c547-42bd-a4f8-01ff9d39ffcc" providerId="ADAL" clId="{3D1DC49F-86D9-504E-8650-F31E3D9D683E}" dt="2023-06-05T11:09:40.914" v="228" actId="20577"/>
          <ac:spMkLst>
            <pc:docMk/>
            <pc:sldMk cId="969045913" sldId="280"/>
            <ac:spMk id="10" creationId="{102D41E5-FC44-02AE-5D41-5660B939BA14}"/>
          </ac:spMkLst>
        </pc:spChg>
        <pc:spChg chg="add mod">
          <ac:chgData name="Catherine Kidner" userId="05772faa-c547-42bd-a4f8-01ff9d39ffcc" providerId="ADAL" clId="{3D1DC49F-86D9-504E-8650-F31E3D9D683E}" dt="2023-06-05T11:09:50.782" v="230" actId="20577"/>
          <ac:spMkLst>
            <pc:docMk/>
            <pc:sldMk cId="969045913" sldId="280"/>
            <ac:spMk id="11" creationId="{D6B95FCB-28C6-EEB9-6663-9E329CD56BBB}"/>
          </ac:spMkLst>
        </pc:spChg>
        <pc:spChg chg="add mod">
          <ac:chgData name="Catherine Kidner" userId="05772faa-c547-42bd-a4f8-01ff9d39ffcc" providerId="ADAL" clId="{3D1DC49F-86D9-504E-8650-F31E3D9D683E}" dt="2023-06-05T11:12:10.400" v="262" actId="1076"/>
          <ac:spMkLst>
            <pc:docMk/>
            <pc:sldMk cId="969045913" sldId="280"/>
            <ac:spMk id="23" creationId="{9B9BE4FA-ED31-5399-4DA2-9D0FE9307B6F}"/>
          </ac:spMkLst>
        </pc:spChg>
        <pc:spChg chg="add mod">
          <ac:chgData name="Catherine Kidner" userId="05772faa-c547-42bd-a4f8-01ff9d39ffcc" providerId="ADAL" clId="{3D1DC49F-86D9-504E-8650-F31E3D9D683E}" dt="2023-06-05T11:12:17.928" v="267" actId="20577"/>
          <ac:spMkLst>
            <pc:docMk/>
            <pc:sldMk cId="969045913" sldId="280"/>
            <ac:spMk id="24" creationId="{27233D3E-DDBA-DA6B-842D-110838C6DE91}"/>
          </ac:spMkLst>
        </pc:spChg>
        <pc:spChg chg="add mod">
          <ac:chgData name="Catherine Kidner" userId="05772faa-c547-42bd-a4f8-01ff9d39ffcc" providerId="ADAL" clId="{3D1DC49F-86D9-504E-8650-F31E3D9D683E}" dt="2023-06-05T11:12:22.178" v="268" actId="20577"/>
          <ac:spMkLst>
            <pc:docMk/>
            <pc:sldMk cId="969045913" sldId="280"/>
            <ac:spMk id="25" creationId="{F1A709A6-1F38-660A-6D76-C9D74A734D22}"/>
          </ac:spMkLst>
        </pc:spChg>
        <pc:picChg chg="add mod">
          <ac:chgData name="Catherine Kidner" userId="05772faa-c547-42bd-a4f8-01ff9d39ffcc" providerId="ADAL" clId="{3D1DC49F-86D9-504E-8650-F31E3D9D683E}" dt="2023-06-05T11:06:44.378" v="119" actId="1076"/>
          <ac:picMkLst>
            <pc:docMk/>
            <pc:sldMk cId="969045913" sldId="280"/>
            <ac:picMk id="5" creationId="{A0380493-70C3-E6C1-5BA6-C7AA9E00BFC5}"/>
          </ac:picMkLst>
        </pc:picChg>
        <pc:cxnChg chg="add mod">
          <ac:chgData name="Catherine Kidner" userId="05772faa-c547-42bd-a4f8-01ff9d39ffcc" providerId="ADAL" clId="{3D1DC49F-86D9-504E-8650-F31E3D9D683E}" dt="2023-06-05T11:10:16.445" v="233" actId="1582"/>
          <ac:cxnSpMkLst>
            <pc:docMk/>
            <pc:sldMk cId="969045913" sldId="280"/>
            <ac:cxnSpMk id="13" creationId="{CC51B69C-80C8-B446-12DC-9C31B0AE3FA9}"/>
          </ac:cxnSpMkLst>
        </pc:cxnChg>
        <pc:cxnChg chg="add mod">
          <ac:chgData name="Catherine Kidner" userId="05772faa-c547-42bd-a4f8-01ff9d39ffcc" providerId="ADAL" clId="{3D1DC49F-86D9-504E-8650-F31E3D9D683E}" dt="2023-06-05T11:10:30.461" v="237" actId="14100"/>
          <ac:cxnSpMkLst>
            <pc:docMk/>
            <pc:sldMk cId="969045913" sldId="280"/>
            <ac:cxnSpMk id="14" creationId="{18AC32BD-640D-579A-200B-D85D3C9EB9B4}"/>
          </ac:cxnSpMkLst>
        </pc:cxnChg>
        <pc:cxnChg chg="add mod">
          <ac:chgData name="Catherine Kidner" userId="05772faa-c547-42bd-a4f8-01ff9d39ffcc" providerId="ADAL" clId="{3D1DC49F-86D9-504E-8650-F31E3D9D683E}" dt="2023-06-05T11:11:12.460" v="243" actId="14100"/>
          <ac:cxnSpMkLst>
            <pc:docMk/>
            <pc:sldMk cId="969045913" sldId="280"/>
            <ac:cxnSpMk id="18" creationId="{1D8F4D6C-C598-2042-238F-40523954ECDD}"/>
          </ac:cxnSpMkLst>
        </pc:cxnChg>
      </pc:sldChg>
      <pc:sldChg chg="addSp delSp modSp mod ord">
        <pc:chgData name="Catherine Kidner" userId="05772faa-c547-42bd-a4f8-01ff9d39ffcc" providerId="ADAL" clId="{3D1DC49F-86D9-504E-8650-F31E3D9D683E}" dt="2023-06-05T15:36:06.299" v="378" actId="207"/>
        <pc:sldMkLst>
          <pc:docMk/>
          <pc:sldMk cId="2691048238" sldId="281"/>
        </pc:sldMkLst>
        <pc:spChg chg="mod">
          <ac:chgData name="Catherine Kidner" userId="05772faa-c547-42bd-a4f8-01ff9d39ffcc" providerId="ADAL" clId="{3D1DC49F-86D9-504E-8650-F31E3D9D683E}" dt="2023-06-05T14:45:06.585" v="270" actId="1076"/>
          <ac:spMkLst>
            <pc:docMk/>
            <pc:sldMk cId="2691048238" sldId="281"/>
            <ac:spMk id="4" creationId="{B7222FB0-5B01-6328-25D0-B7C005B2CFD5}"/>
          </ac:spMkLst>
        </pc:spChg>
        <pc:spChg chg="add mod">
          <ac:chgData name="Catherine Kidner" userId="05772faa-c547-42bd-a4f8-01ff9d39ffcc" providerId="ADAL" clId="{3D1DC49F-86D9-504E-8650-F31E3D9D683E}" dt="2023-06-05T15:34:31.666" v="326" actId="20577"/>
          <ac:spMkLst>
            <pc:docMk/>
            <pc:sldMk cId="2691048238" sldId="281"/>
            <ac:spMk id="23" creationId="{1A8E6838-8066-FF21-1ED2-AC5F45B27CBB}"/>
          </ac:spMkLst>
        </pc:spChg>
        <pc:spChg chg="add mod">
          <ac:chgData name="Catherine Kidner" userId="05772faa-c547-42bd-a4f8-01ff9d39ffcc" providerId="ADAL" clId="{3D1DC49F-86D9-504E-8650-F31E3D9D683E}" dt="2023-06-05T15:34:46.708" v="352" actId="1076"/>
          <ac:spMkLst>
            <pc:docMk/>
            <pc:sldMk cId="2691048238" sldId="281"/>
            <ac:spMk id="24" creationId="{80C56E2B-CC15-B426-520A-EE8FB12C7EBD}"/>
          </ac:spMkLst>
        </pc:spChg>
        <pc:spChg chg="add mod">
          <ac:chgData name="Catherine Kidner" userId="05772faa-c547-42bd-a4f8-01ff9d39ffcc" providerId="ADAL" clId="{3D1DC49F-86D9-504E-8650-F31E3D9D683E}" dt="2023-06-05T15:34:59.298" v="367" actId="1076"/>
          <ac:spMkLst>
            <pc:docMk/>
            <pc:sldMk cId="2691048238" sldId="281"/>
            <ac:spMk id="25" creationId="{3297B82D-8671-B152-B50B-FB0DEFE738D0}"/>
          </ac:spMkLst>
        </pc:spChg>
        <pc:spChg chg="add mod">
          <ac:chgData name="Catherine Kidner" userId="05772faa-c547-42bd-a4f8-01ff9d39ffcc" providerId="ADAL" clId="{3D1DC49F-86D9-504E-8650-F31E3D9D683E}" dt="2023-06-05T15:36:06.299" v="378" actId="207"/>
          <ac:spMkLst>
            <pc:docMk/>
            <pc:sldMk cId="2691048238" sldId="281"/>
            <ac:spMk id="27" creationId="{2BC3E1F1-BBEB-EE2B-6179-99D8D55A1AA7}"/>
          </ac:spMkLst>
        </pc:spChg>
        <pc:picChg chg="add mod">
          <ac:chgData name="Catherine Kidner" userId="05772faa-c547-42bd-a4f8-01ff9d39ffcc" providerId="ADAL" clId="{3D1DC49F-86D9-504E-8650-F31E3D9D683E}" dt="2023-06-05T15:32:50.027" v="287" actId="1076"/>
          <ac:picMkLst>
            <pc:docMk/>
            <pc:sldMk cId="2691048238" sldId="281"/>
            <ac:picMk id="3" creationId="{8FCB26B4-C8B2-472B-15E9-F3DC0E6049F0}"/>
          </ac:picMkLst>
        </pc:picChg>
        <pc:picChg chg="add mod">
          <ac:chgData name="Catherine Kidner" userId="05772faa-c547-42bd-a4f8-01ff9d39ffcc" providerId="ADAL" clId="{3D1DC49F-86D9-504E-8650-F31E3D9D683E}" dt="2023-06-05T15:32:56.061" v="289" actId="1076"/>
          <ac:picMkLst>
            <pc:docMk/>
            <pc:sldMk cId="2691048238" sldId="281"/>
            <ac:picMk id="6" creationId="{7E451349-F5CA-F34B-1D21-845EF2EC8BB9}"/>
          </ac:picMkLst>
        </pc:picChg>
        <pc:picChg chg="add del mod">
          <ac:chgData name="Catherine Kidner" userId="05772faa-c547-42bd-a4f8-01ff9d39ffcc" providerId="ADAL" clId="{3D1DC49F-86D9-504E-8650-F31E3D9D683E}" dt="2023-06-05T15:32:38.247" v="282" actId="478"/>
          <ac:picMkLst>
            <pc:docMk/>
            <pc:sldMk cId="2691048238" sldId="281"/>
            <ac:picMk id="8" creationId="{12A0C30E-0396-B63D-B6E5-1BDC0F51B498}"/>
          </ac:picMkLst>
        </pc:picChg>
        <pc:picChg chg="add del mod">
          <ac:chgData name="Catherine Kidner" userId="05772faa-c547-42bd-a4f8-01ff9d39ffcc" providerId="ADAL" clId="{3D1DC49F-86D9-504E-8650-F31E3D9D683E}" dt="2023-06-05T15:32:36.501" v="280" actId="478"/>
          <ac:picMkLst>
            <pc:docMk/>
            <pc:sldMk cId="2691048238" sldId="281"/>
            <ac:picMk id="10" creationId="{576AFC92-3799-FAAF-B1E9-B44345E97EB1}"/>
          </ac:picMkLst>
        </pc:picChg>
        <pc:picChg chg="add del mod">
          <ac:chgData name="Catherine Kidner" userId="05772faa-c547-42bd-a4f8-01ff9d39ffcc" providerId="ADAL" clId="{3D1DC49F-86D9-504E-8650-F31E3D9D683E}" dt="2023-06-05T15:33:46.146" v="292" actId="478"/>
          <ac:picMkLst>
            <pc:docMk/>
            <pc:sldMk cId="2691048238" sldId="281"/>
            <ac:picMk id="12" creationId="{7289CBD2-2F6D-0EF4-5BD8-03471AB9DDE2}"/>
          </ac:picMkLst>
        </pc:picChg>
        <pc:picChg chg="add del mod">
          <ac:chgData name="Catherine Kidner" userId="05772faa-c547-42bd-a4f8-01ff9d39ffcc" providerId="ADAL" clId="{3D1DC49F-86D9-504E-8650-F31E3D9D683E}" dt="2023-06-05T15:32:31.428" v="277" actId="478"/>
          <ac:picMkLst>
            <pc:docMk/>
            <pc:sldMk cId="2691048238" sldId="281"/>
            <ac:picMk id="14" creationId="{A51C4971-BA7E-73E6-A1B6-67566B2982E7}"/>
          </ac:picMkLst>
        </pc:picChg>
        <pc:picChg chg="add del mod">
          <ac:chgData name="Catherine Kidner" userId="05772faa-c547-42bd-a4f8-01ff9d39ffcc" providerId="ADAL" clId="{3D1DC49F-86D9-504E-8650-F31E3D9D683E}" dt="2023-06-05T15:32:29.311" v="275" actId="478"/>
          <ac:picMkLst>
            <pc:docMk/>
            <pc:sldMk cId="2691048238" sldId="281"/>
            <ac:picMk id="16" creationId="{FF4C6A64-8C00-29B7-4B91-2AC91E149B9A}"/>
          </ac:picMkLst>
        </pc:picChg>
        <pc:picChg chg="add del mod">
          <ac:chgData name="Catherine Kidner" userId="05772faa-c547-42bd-a4f8-01ff9d39ffcc" providerId="ADAL" clId="{3D1DC49F-86D9-504E-8650-F31E3D9D683E}" dt="2023-06-05T15:32:34.979" v="279" actId="478"/>
          <ac:picMkLst>
            <pc:docMk/>
            <pc:sldMk cId="2691048238" sldId="281"/>
            <ac:picMk id="18" creationId="{62E197C0-26BB-8516-158E-B5DB5A134825}"/>
          </ac:picMkLst>
        </pc:picChg>
        <pc:picChg chg="add del mod">
          <ac:chgData name="Catherine Kidner" userId="05772faa-c547-42bd-a4f8-01ff9d39ffcc" providerId="ADAL" clId="{3D1DC49F-86D9-504E-8650-F31E3D9D683E}" dt="2023-06-05T15:32:26.595" v="273" actId="478"/>
          <ac:picMkLst>
            <pc:docMk/>
            <pc:sldMk cId="2691048238" sldId="281"/>
            <ac:picMk id="20" creationId="{A559D935-29FF-95C1-A48F-EE09CBA2424F}"/>
          </ac:picMkLst>
        </pc:picChg>
        <pc:picChg chg="add mod">
          <ac:chgData name="Catherine Kidner" userId="05772faa-c547-42bd-a4f8-01ff9d39ffcc" providerId="ADAL" clId="{3D1DC49F-86D9-504E-8650-F31E3D9D683E}" dt="2023-06-05T15:34:01.791" v="294" actId="1076"/>
          <ac:picMkLst>
            <pc:docMk/>
            <pc:sldMk cId="2691048238" sldId="281"/>
            <ac:picMk id="22" creationId="{9C8F6566-9DC2-E799-2B2F-A7C34857554F}"/>
          </ac:picMkLst>
        </pc:picChg>
      </pc:sldChg>
      <pc:sldChg chg="addSp delSp modSp new mod ord">
        <pc:chgData name="Catherine Kidner" userId="05772faa-c547-42bd-a4f8-01ff9d39ffcc" providerId="ADAL" clId="{3D1DC49F-86D9-504E-8650-F31E3D9D683E}" dt="2023-06-05T16:27:46.502" v="454" actId="207"/>
        <pc:sldMkLst>
          <pc:docMk/>
          <pc:sldMk cId="4284192812" sldId="282"/>
        </pc:sldMkLst>
        <pc:spChg chg="del">
          <ac:chgData name="Catherine Kidner" userId="05772faa-c547-42bd-a4f8-01ff9d39ffcc" providerId="ADAL" clId="{3D1DC49F-86D9-504E-8650-F31E3D9D683E}" dt="2023-06-01T13:05:11.334" v="2" actId="478"/>
          <ac:spMkLst>
            <pc:docMk/>
            <pc:sldMk cId="4284192812" sldId="282"/>
            <ac:spMk id="2" creationId="{B5761CE5-EBBB-0A63-7EFA-DD0F0F506680}"/>
          </ac:spMkLst>
        </pc:spChg>
        <pc:spChg chg="del">
          <ac:chgData name="Catherine Kidner" userId="05772faa-c547-42bd-a4f8-01ff9d39ffcc" providerId="ADAL" clId="{3D1DC49F-86D9-504E-8650-F31E3D9D683E}" dt="2023-06-01T13:05:09.541" v="1" actId="478"/>
          <ac:spMkLst>
            <pc:docMk/>
            <pc:sldMk cId="4284192812" sldId="282"/>
            <ac:spMk id="3" creationId="{B231A407-FCA2-FA81-1DFC-B9E72EEA2C2F}"/>
          </ac:spMkLst>
        </pc:spChg>
        <pc:spChg chg="add mod">
          <ac:chgData name="Catherine Kidner" userId="05772faa-c547-42bd-a4f8-01ff9d39ffcc" providerId="ADAL" clId="{3D1DC49F-86D9-504E-8650-F31E3D9D683E}" dt="2023-06-02T09:08:02.462" v="116" actId="113"/>
          <ac:spMkLst>
            <pc:docMk/>
            <pc:sldMk cId="4284192812" sldId="282"/>
            <ac:spMk id="4" creationId="{6E7E1838-EAD9-0B27-F828-BCFC45D5AC8A}"/>
          </ac:spMkLst>
        </pc:spChg>
        <pc:spChg chg="add mod">
          <ac:chgData name="Catherine Kidner" userId="05772faa-c547-42bd-a4f8-01ff9d39ffcc" providerId="ADAL" clId="{3D1DC49F-86D9-504E-8650-F31E3D9D683E}" dt="2023-06-05T16:27:46.502" v="454" actId="207"/>
          <ac:spMkLst>
            <pc:docMk/>
            <pc:sldMk cId="4284192812" sldId="282"/>
            <ac:spMk id="8" creationId="{8B4F786A-CD46-0BD1-3505-768B63ECABCB}"/>
          </ac:spMkLst>
        </pc:spChg>
        <pc:picChg chg="add mod">
          <ac:chgData name="Catherine Kidner" userId="05772faa-c547-42bd-a4f8-01ff9d39ffcc" providerId="ADAL" clId="{3D1DC49F-86D9-504E-8650-F31E3D9D683E}" dt="2023-06-05T16:27:25.983" v="450"/>
          <ac:picMkLst>
            <pc:docMk/>
            <pc:sldMk cId="4284192812" sldId="282"/>
            <ac:picMk id="5" creationId="{D12B67BF-C177-B5FD-A739-C7BB38BD1781}"/>
          </ac:picMkLst>
        </pc:picChg>
        <pc:picChg chg="add mod">
          <ac:chgData name="Catherine Kidner" userId="05772faa-c547-42bd-a4f8-01ff9d39ffcc" providerId="ADAL" clId="{3D1DC49F-86D9-504E-8650-F31E3D9D683E}" dt="2023-06-05T16:27:25.983" v="450"/>
          <ac:picMkLst>
            <pc:docMk/>
            <pc:sldMk cId="4284192812" sldId="282"/>
            <ac:picMk id="6" creationId="{70FC6A20-F410-A44A-EE12-6740A1B3F2EB}"/>
          </ac:picMkLst>
        </pc:picChg>
      </pc:sldChg>
      <pc:sldChg chg="addSp delSp modSp new mod">
        <pc:chgData name="Catherine Kidner" userId="05772faa-c547-42bd-a4f8-01ff9d39ffcc" providerId="ADAL" clId="{3D1DC49F-86D9-504E-8650-F31E3D9D683E}" dt="2023-06-05T16:28:07.846" v="458" actId="1076"/>
        <pc:sldMkLst>
          <pc:docMk/>
          <pc:sldMk cId="163233218" sldId="283"/>
        </pc:sldMkLst>
        <pc:spChg chg="del">
          <ac:chgData name="Catherine Kidner" userId="05772faa-c547-42bd-a4f8-01ff9d39ffcc" providerId="ADAL" clId="{3D1DC49F-86D9-504E-8650-F31E3D9D683E}" dt="2023-06-02T08:41:56.747" v="50" actId="478"/>
          <ac:spMkLst>
            <pc:docMk/>
            <pc:sldMk cId="163233218" sldId="283"/>
            <ac:spMk id="2" creationId="{399DBEE0-21CF-C6E0-82BA-5171B9450E7F}"/>
          </ac:spMkLst>
        </pc:spChg>
        <pc:spChg chg="del">
          <ac:chgData name="Catherine Kidner" userId="05772faa-c547-42bd-a4f8-01ff9d39ffcc" providerId="ADAL" clId="{3D1DC49F-86D9-504E-8650-F31E3D9D683E}" dt="2023-06-02T08:41:58.407" v="51" actId="478"/>
          <ac:spMkLst>
            <pc:docMk/>
            <pc:sldMk cId="163233218" sldId="283"/>
            <ac:spMk id="3" creationId="{340E31FE-83C6-1770-8638-CC98C62B77C0}"/>
          </ac:spMkLst>
        </pc:spChg>
        <pc:spChg chg="add mod">
          <ac:chgData name="Catherine Kidner" userId="05772faa-c547-42bd-a4f8-01ff9d39ffcc" providerId="ADAL" clId="{3D1DC49F-86D9-504E-8650-F31E3D9D683E}" dt="2023-06-05T15:40:12.974" v="410" actId="1076"/>
          <ac:spMkLst>
            <pc:docMk/>
            <pc:sldMk cId="163233218" sldId="283"/>
            <ac:spMk id="4" creationId="{93FBE0E3-561C-836F-5A92-C3643C50E49D}"/>
          </ac:spMkLst>
        </pc:spChg>
        <pc:spChg chg="add mod">
          <ac:chgData name="Catherine Kidner" userId="05772faa-c547-42bd-a4f8-01ff9d39ffcc" providerId="ADAL" clId="{3D1DC49F-86D9-504E-8650-F31E3D9D683E}" dt="2023-06-05T16:28:07.846" v="458" actId="1076"/>
          <ac:spMkLst>
            <pc:docMk/>
            <pc:sldMk cId="163233218" sldId="283"/>
            <ac:spMk id="5" creationId="{80CB783C-3B70-ACBA-3376-59705AF917DF}"/>
          </ac:spMkLst>
        </pc:spChg>
        <pc:picChg chg="add del mod">
          <ac:chgData name="Catherine Kidner" userId="05772faa-c547-42bd-a4f8-01ff9d39ffcc" providerId="ADAL" clId="{3D1DC49F-86D9-504E-8650-F31E3D9D683E}" dt="2023-06-05T15:44:19.492" v="415" actId="478"/>
          <ac:picMkLst>
            <pc:docMk/>
            <pc:sldMk cId="163233218" sldId="283"/>
            <ac:picMk id="7" creationId="{E6E2947F-8C4E-E256-4365-45DA575E9BFD}"/>
          </ac:picMkLst>
        </pc:picChg>
        <pc:picChg chg="add del mod">
          <ac:chgData name="Catherine Kidner" userId="05772faa-c547-42bd-a4f8-01ff9d39ffcc" providerId="ADAL" clId="{3D1DC49F-86D9-504E-8650-F31E3D9D683E}" dt="2023-06-05T16:19:20.143" v="434" actId="478"/>
          <ac:picMkLst>
            <pc:docMk/>
            <pc:sldMk cId="163233218" sldId="283"/>
            <ac:picMk id="8" creationId="{4F6D9D33-5A32-D6A4-EC02-150C64B88FD0}"/>
          </ac:picMkLst>
        </pc:picChg>
        <pc:picChg chg="add del mod">
          <ac:chgData name="Catherine Kidner" userId="05772faa-c547-42bd-a4f8-01ff9d39ffcc" providerId="ADAL" clId="{3D1DC49F-86D9-504E-8650-F31E3D9D683E}" dt="2023-06-05T16:19:21.528" v="435" actId="478"/>
          <ac:picMkLst>
            <pc:docMk/>
            <pc:sldMk cId="163233218" sldId="283"/>
            <ac:picMk id="10" creationId="{1D29F7D4-FA88-9BBB-97DC-E4F140FBC74B}"/>
          </ac:picMkLst>
        </pc:picChg>
        <pc:picChg chg="add mod">
          <ac:chgData name="Catherine Kidner" userId="05772faa-c547-42bd-a4f8-01ff9d39ffcc" providerId="ADAL" clId="{3D1DC49F-86D9-504E-8650-F31E3D9D683E}" dt="2023-06-05T16:28:05.530" v="457" actId="1076"/>
          <ac:picMkLst>
            <pc:docMk/>
            <pc:sldMk cId="163233218" sldId="283"/>
            <ac:picMk id="12" creationId="{C99E1328-BEA7-141D-C452-D32B7F37FE4D}"/>
          </ac:picMkLst>
        </pc:picChg>
        <pc:picChg chg="add mod">
          <ac:chgData name="Catherine Kidner" userId="05772faa-c547-42bd-a4f8-01ff9d39ffcc" providerId="ADAL" clId="{3D1DC49F-86D9-504E-8650-F31E3D9D683E}" dt="2023-06-05T16:28:04.396" v="456" actId="1076"/>
          <ac:picMkLst>
            <pc:docMk/>
            <pc:sldMk cId="163233218" sldId="283"/>
            <ac:picMk id="14" creationId="{15D7A3A3-8739-50B5-DF39-1471E3315E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626E-3F4A-A54E-A45E-E9216ACD6A45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A3893-56A8-6441-9904-1E0BD794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A3893-56A8-6441-9904-1E0BD7948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BB5-DBA4-24A0-F17E-2D54B914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B4255-3DF0-C3CA-7DB8-9C3625ED3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5C51-A26C-22ED-6298-1DA9C46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4F7F-DD32-4617-45FB-19DA8E9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227D-0808-7E9B-AFED-9507B3D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2E9-30C6-79DC-4B47-102DD339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65B2E-7F91-2672-3811-E206D036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9592-85D2-5F26-2E3B-C3478D07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7B97-7691-DB82-A465-FE632629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828B-27B6-D7CE-84DA-063675A5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0B2FF-9A0E-8059-7814-DEEABEF5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C0B5-0EA5-4F2C-2815-5593237B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6036-18EA-FDA8-9E77-E47C0B0D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DD96-8920-F948-8F08-868800C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26F8-5ABC-D621-7770-7324AD4D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E5EC-4259-E546-1550-E3B8BCBB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F8F0-03BE-A2FC-744D-3D317F4F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C73-BD39-61E0-99E8-52EF0217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53E9-0D9F-B700-18A7-0F3D0CB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A0D2-B8E1-6D34-670A-1F3C8AC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156-75CB-023F-199D-BF046860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1A45-3582-BDAE-300E-5D0EBC6E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1E46-1BAE-C715-61D0-5C1A59DF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9E4A-C4F5-5A5A-63D0-24103C6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EA36-43F3-91B2-7582-21FC705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C1C-639F-E375-46BF-F30AD92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D5C9-D79C-599F-1034-3F0F09EF5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830ED-5409-67DD-1428-B47237F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EB638-D771-3A78-AFF9-2A2F7276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D57A-DA6F-3B37-37EF-3D3EF26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A4FB-F07A-C71B-09EF-95B6EAC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3606-D45B-94B8-1107-797E16BF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50E7-69F7-D4A7-E66D-F51E5AE5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0B26-EC9D-0A49-9EC7-7AC2FBD2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542CE-5557-2F26-2DA5-761EB46F8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35004-06C5-01C7-0C51-85D854B1C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F2DC5-F6B0-4B7F-4B97-9233004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C7162-84CB-6D30-B044-0D71DCD3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1F18-12A8-1FE0-9C43-7E8D6C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C40-91B1-9172-329A-FF1990D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838B8-1EF5-A4BE-F5FD-822781D8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AD1B-7216-D5E8-A109-A34FE074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3C6F1-90BB-08BB-93D3-D69B24B0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48B53-8EB8-758C-9024-286B00D7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8B2-7F7D-AC3D-2DEB-8BDFF8CA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AD96-811C-EFFE-F68F-DB47EDB4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EDE9-8939-88BB-9C05-4D9544E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75E4-0FD2-B403-CDC0-80390705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A9521-7E85-52E9-BA5E-D5892381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0F36-CDD7-C379-0A9F-3C1379B6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B425-51E6-656C-B63B-37DF1C9F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AA2A-1953-9AA5-3BF3-2FB41A40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00DD-EFA2-5844-A868-1641B60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F6D21-52B1-ECC3-84B4-3173B6847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E9B5-09A9-4E30-1486-63700476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13BC-8688-6691-E23F-E3654BD4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EA12-5218-F677-D8D2-9A9D2212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F52B-EE3A-94B3-CBA7-022568C3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11A8-9D43-7512-BF28-7D964918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2D38-EA5B-8FB5-C8C1-EBC10C82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E42F-2C22-A81D-1A5B-19C9C56D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B4CD-BAB3-4C40-B755-CD28795DD2A7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B6DC-6D80-03A0-78DF-BDAF2751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D723-C98A-7F54-5AD7-94168C44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i.org/10.5061/dryad.wh70rxwq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BAD19-6556-4657-6F92-9127451484E7}"/>
              </a:ext>
            </a:extLst>
          </p:cNvPr>
          <p:cNvSpPr txBox="1"/>
          <p:nvPr/>
        </p:nvSpPr>
        <p:spPr>
          <a:xfrm>
            <a:off x="1229360" y="1402080"/>
            <a:ext cx="429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Joining </a:t>
            </a:r>
            <a:r>
              <a:rPr lang="en-US" sz="2800" dirty="0" err="1"/>
              <a:t>dataframes</a:t>
            </a:r>
            <a:r>
              <a:rPr lang="en-US" sz="2800" dirty="0"/>
              <a:t> </a:t>
            </a:r>
            <a:r>
              <a:rPr lang="en-US" sz="2800" b="1" dirty="0"/>
              <a:t>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C7245-387A-CD50-657C-EF1EFF35313D}"/>
              </a:ext>
            </a:extLst>
          </p:cNvPr>
          <p:cNvSpPr txBox="1"/>
          <p:nvPr/>
        </p:nvSpPr>
        <p:spPr>
          <a:xfrm>
            <a:off x="3200400" y="2661920"/>
            <a:ext cx="875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concat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merge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join</a:t>
            </a:r>
          </a:p>
        </p:txBody>
      </p:sp>
      <p:pic>
        <p:nvPicPr>
          <p:cNvPr id="8196" name="Picture 4" descr="How to Merge into Traffic -">
            <a:extLst>
              <a:ext uri="{FF2B5EF4-FFF2-40B4-BE49-F238E27FC236}">
                <a16:creationId xmlns:a16="http://schemas.microsoft.com/office/drawing/2014/main" id="{DDE1D454-360B-A37C-CAFB-F0D1BAB9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13" y="0"/>
            <a:ext cx="264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4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7522E-491D-0B70-3F4A-046131F47FC9}"/>
              </a:ext>
            </a:extLst>
          </p:cNvPr>
          <p:cNvSpPr txBox="1"/>
          <p:nvPr/>
        </p:nvSpPr>
        <p:spPr>
          <a:xfrm>
            <a:off x="296278" y="2557769"/>
            <a:ext cx="478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= df1.merge(df2, on =‘Type’, how = ‘inner’)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2717B-2E11-AF4C-39DE-210EADC507FD}"/>
              </a:ext>
            </a:extLst>
          </p:cNvPr>
          <p:cNvSpPr txBox="1"/>
          <p:nvPr/>
        </p:nvSpPr>
        <p:spPr>
          <a:xfrm>
            <a:off x="296278" y="3791962"/>
            <a:ext cx="479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= df1.merge(df2, on =‘Type’, how = ‘outer’)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801D0-7F41-A41D-0EE9-7B3E80DD7CF7}"/>
              </a:ext>
            </a:extLst>
          </p:cNvPr>
          <p:cNvSpPr txBox="1"/>
          <p:nvPr/>
        </p:nvSpPr>
        <p:spPr>
          <a:xfrm>
            <a:off x="296278" y="5026155"/>
            <a:ext cx="460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= df1.merge(df2, on =‘Type’, how = ‘left’)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9AE4-41FE-E1E9-354F-79A0CE8A0E2A}"/>
              </a:ext>
            </a:extLst>
          </p:cNvPr>
          <p:cNvSpPr txBox="1"/>
          <p:nvPr/>
        </p:nvSpPr>
        <p:spPr>
          <a:xfrm>
            <a:off x="296278" y="6260347"/>
            <a:ext cx="48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= df1.merge(df2, on =‘Type’, how = ‘right’)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2DE3E-4FA6-912D-1FFC-D63D0F91331B}"/>
              </a:ext>
            </a:extLst>
          </p:cNvPr>
          <p:cNvSpPr txBox="1"/>
          <p:nvPr/>
        </p:nvSpPr>
        <p:spPr>
          <a:xfrm>
            <a:off x="4366419" y="110865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Merging </a:t>
            </a:r>
            <a:r>
              <a:rPr lang="en-US" b="1" dirty="0" err="1"/>
              <a:t>dataframes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B6D412-471F-878A-7935-8FCEFA90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83" y="945007"/>
            <a:ext cx="8619342" cy="1008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FE096-A68B-9FA6-61C2-E9CC3E8C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964" y="2319723"/>
            <a:ext cx="6071201" cy="6608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0593B-84BB-A93C-4557-ABD4CD782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964" y="5862323"/>
            <a:ext cx="6116445" cy="8529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573575-4246-4187-6549-812269349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964" y="3311813"/>
            <a:ext cx="6071201" cy="10393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BCC118-6F10-44F7-00BB-5C36F697E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964" y="4682399"/>
            <a:ext cx="6116445" cy="848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D45D99-5F9C-AA79-AE5C-2407175CB408}"/>
              </a:ext>
            </a:extLst>
          </p:cNvPr>
          <p:cNvSpPr txBox="1"/>
          <p:nvPr/>
        </p:nvSpPr>
        <p:spPr>
          <a:xfrm>
            <a:off x="1565383" y="57567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5CF90-CF76-32BE-46CB-B05F654ABE6B}"/>
              </a:ext>
            </a:extLst>
          </p:cNvPr>
          <p:cNvSpPr txBox="1"/>
          <p:nvPr/>
        </p:nvSpPr>
        <p:spPr>
          <a:xfrm>
            <a:off x="6235168" y="56989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26526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7F3B7-2423-9719-51E2-EF204297631D}"/>
              </a:ext>
            </a:extLst>
          </p:cNvPr>
          <p:cNvSpPr txBox="1"/>
          <p:nvPr/>
        </p:nvSpPr>
        <p:spPr>
          <a:xfrm>
            <a:off x="487680" y="579121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Joining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59E05-8920-BB88-FE50-21EDE73E6CEB}"/>
              </a:ext>
            </a:extLst>
          </p:cNvPr>
          <p:cNvSpPr txBox="1"/>
          <p:nvPr/>
        </p:nvSpPr>
        <p:spPr>
          <a:xfrm>
            <a:off x="1109362" y="1201626"/>
            <a:ext cx="674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df.merge</a:t>
            </a:r>
            <a:r>
              <a:rPr lang="en-US" dirty="0"/>
              <a:t> joins on common columns  by default and gives an inner join</a:t>
            </a:r>
          </a:p>
          <a:p>
            <a:r>
              <a:rPr lang="en-US" dirty="0" err="1"/>
              <a:t>df.join</a:t>
            </a:r>
            <a:r>
              <a:rPr lang="en-US" dirty="0"/>
              <a:t> joins on indexes by default and gives an outer join</a:t>
            </a:r>
          </a:p>
        </p:txBody>
      </p:sp>
    </p:spTree>
    <p:extLst>
      <p:ext uri="{BB962C8B-B14F-4D97-AF65-F5344CB8AC3E}">
        <p14:creationId xmlns:p14="http://schemas.microsoft.com/office/powerpoint/2010/main" val="2072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7C5-EA89-9157-6F00-E3424B71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Breaking up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0958A-4A31-8E27-B94E-7FF0946D6359}"/>
              </a:ext>
            </a:extLst>
          </p:cNvPr>
          <p:cNvSpPr txBox="1"/>
          <p:nvPr/>
        </p:nvSpPr>
        <p:spPr>
          <a:xfrm>
            <a:off x="719731" y="1690688"/>
            <a:ext cx="4902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Dataframes</a:t>
            </a:r>
            <a:r>
              <a:rPr lang="en-US" dirty="0"/>
              <a:t> have columns and rows,</a:t>
            </a:r>
          </a:p>
          <a:p>
            <a:r>
              <a:rPr lang="en-US" dirty="0"/>
              <a:t>These are labeled with column names and indexes</a:t>
            </a:r>
          </a:p>
          <a:p>
            <a:endParaRPr lang="en-US" dirty="0"/>
          </a:p>
          <a:p>
            <a:r>
              <a:rPr lang="en-US" dirty="0"/>
              <a:t>Can define a position by:</a:t>
            </a:r>
          </a:p>
          <a:p>
            <a:r>
              <a:rPr lang="en-US" dirty="0"/>
              <a:t>Column name and row name: 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source-serif-pro"/>
              </a:rPr>
              <a:t>df.loc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By </a:t>
            </a:r>
            <a:r>
              <a:rPr lang="en-US" dirty="0" err="1"/>
              <a:t>postion</a:t>
            </a:r>
            <a:r>
              <a:rPr lang="en-US" dirty="0"/>
              <a:t>: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source-serif-pro"/>
              </a:rPr>
              <a:t>df.iloc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80493-70C3-E6C1-5BA6-C7AA9E00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98" y="2491986"/>
            <a:ext cx="66167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6485C-C19C-5A8A-1E98-4BFEE8007525}"/>
              </a:ext>
            </a:extLst>
          </p:cNvPr>
          <p:cNvSpPr txBox="1"/>
          <p:nvPr/>
        </p:nvSpPr>
        <p:spPr>
          <a:xfrm>
            <a:off x="7828157" y="1027906"/>
            <a:ext cx="24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df.loc</a:t>
            </a:r>
            <a:r>
              <a:rPr lang="en-US" dirty="0">
                <a:solidFill>
                  <a:srgbClr val="FF0000"/>
                </a:solidFill>
              </a:rPr>
              <a:t>[‘Av sea temp (°C)’]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75484-A872-D11B-3251-632095F20EEC}"/>
              </a:ext>
            </a:extLst>
          </p:cNvPr>
          <p:cNvSpPr txBox="1"/>
          <p:nvPr/>
        </p:nvSpPr>
        <p:spPr>
          <a:xfrm>
            <a:off x="7828156" y="1468081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E61B5-5FCD-149C-A0A1-4D6887FB8287}"/>
              </a:ext>
            </a:extLst>
          </p:cNvPr>
          <p:cNvSpPr txBox="1"/>
          <p:nvPr/>
        </p:nvSpPr>
        <p:spPr>
          <a:xfrm>
            <a:off x="7869396" y="1906671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[-5]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80997-A812-C260-AA4B-E2E0F15329E1}"/>
              </a:ext>
            </a:extLst>
          </p:cNvPr>
          <p:cNvSpPr txBox="1"/>
          <p:nvPr/>
        </p:nvSpPr>
        <p:spPr>
          <a:xfrm>
            <a:off x="1653320" y="4038185"/>
            <a:ext cx="15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df.loc</a:t>
            </a:r>
            <a:r>
              <a:rPr lang="en-US" dirty="0">
                <a:solidFill>
                  <a:srgbClr val="FF0000"/>
                </a:solidFill>
              </a:rPr>
              <a:t>[:, ‘Nuuk’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D41E5-FC44-02AE-5D41-5660B939BA14}"/>
              </a:ext>
            </a:extLst>
          </p:cNvPr>
          <p:cNvSpPr txBox="1"/>
          <p:nvPr/>
        </p:nvSpPr>
        <p:spPr>
          <a:xfrm>
            <a:off x="1653319" y="447836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[:, 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95FCB-28C6-EEB9-6663-9E329CD56BBB}"/>
              </a:ext>
            </a:extLst>
          </p:cNvPr>
          <p:cNvSpPr txBox="1"/>
          <p:nvPr/>
        </p:nvSpPr>
        <p:spPr>
          <a:xfrm>
            <a:off x="1694559" y="4916950"/>
            <a:ext cx="11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[: -5]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51B69C-80C8-B446-12DC-9C31B0AE3FA9}"/>
              </a:ext>
            </a:extLst>
          </p:cNvPr>
          <p:cNvCxnSpPr/>
          <p:nvPr/>
        </p:nvCxnSpPr>
        <p:spPr>
          <a:xfrm>
            <a:off x="8162693" y="2276003"/>
            <a:ext cx="0" cy="40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C32BD-640D-579A-200B-D85D3C9EB9B4}"/>
              </a:ext>
            </a:extLst>
          </p:cNvPr>
          <p:cNvCxnSpPr>
            <a:cxnSpLocks/>
          </p:cNvCxnSpPr>
          <p:nvPr/>
        </p:nvCxnSpPr>
        <p:spPr>
          <a:xfrm>
            <a:off x="3080935" y="4407517"/>
            <a:ext cx="22929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F4D6C-C598-2042-238F-40523954ECDD}"/>
              </a:ext>
            </a:extLst>
          </p:cNvPr>
          <p:cNvCxnSpPr>
            <a:cxnSpLocks/>
          </p:cNvCxnSpPr>
          <p:nvPr/>
        </p:nvCxnSpPr>
        <p:spPr>
          <a:xfrm flipV="1">
            <a:off x="6801534" y="4407517"/>
            <a:ext cx="602876" cy="1780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BE4FA-ED31-5399-4DA2-9D0FE9307B6F}"/>
              </a:ext>
            </a:extLst>
          </p:cNvPr>
          <p:cNvSpPr txBox="1"/>
          <p:nvPr/>
        </p:nvSpPr>
        <p:spPr>
          <a:xfrm>
            <a:off x="2990342" y="6287958"/>
            <a:ext cx="310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df.loc</a:t>
            </a:r>
            <a:r>
              <a:rPr lang="en-US" dirty="0">
                <a:solidFill>
                  <a:srgbClr val="FF0000"/>
                </a:solidFill>
              </a:rPr>
              <a:t>[‘Av sea temp (°C)’, ‘Nuuk’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33D3E-DDBA-DA6B-842D-110838C6DE91}"/>
              </a:ext>
            </a:extLst>
          </p:cNvPr>
          <p:cNvSpPr txBox="1"/>
          <p:nvPr/>
        </p:nvSpPr>
        <p:spPr>
          <a:xfrm>
            <a:off x="6247207" y="6278880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[2, 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709A6-1F38-660A-6D76-C9D74A734D22}"/>
              </a:ext>
            </a:extLst>
          </p:cNvPr>
          <p:cNvSpPr txBox="1"/>
          <p:nvPr/>
        </p:nvSpPr>
        <p:spPr>
          <a:xfrm>
            <a:off x="7587705" y="6264498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[2, -5]</a:t>
            </a:r>
          </a:p>
        </p:txBody>
      </p:sp>
    </p:spTree>
    <p:extLst>
      <p:ext uri="{BB962C8B-B14F-4D97-AF65-F5344CB8AC3E}">
        <p14:creationId xmlns:p14="http://schemas.microsoft.com/office/powerpoint/2010/main" val="96904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2FB0-5B01-6328-25D0-B7C005B2CFD5}"/>
              </a:ext>
            </a:extLst>
          </p:cNvPr>
          <p:cNvSpPr txBox="1"/>
          <p:nvPr/>
        </p:nvSpPr>
        <p:spPr>
          <a:xfrm>
            <a:off x="279684" y="405663"/>
            <a:ext cx="492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Filtering with conditional masks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B26B4-C8B2-472B-15E9-F3DC0E60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4" y="2000497"/>
            <a:ext cx="33909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51349-F5CA-F34B-1D21-845EF2EC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84" y="2504366"/>
            <a:ext cx="3314700" cy="146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8F6566-9DC2-E799-2B2F-A7C348575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17" y="1987797"/>
            <a:ext cx="3327400" cy="2679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8E6838-8066-FF21-1ED2-AC5F45B27CBB}"/>
              </a:ext>
            </a:extLst>
          </p:cNvPr>
          <p:cNvSpPr txBox="1"/>
          <p:nvPr/>
        </p:nvSpPr>
        <p:spPr>
          <a:xfrm>
            <a:off x="4947485" y="515389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of  A &gt;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56E2B-CC15-B426-520A-EE8FB12C7EBD}"/>
              </a:ext>
            </a:extLst>
          </p:cNvPr>
          <p:cNvSpPr txBox="1"/>
          <p:nvPr/>
        </p:nvSpPr>
        <p:spPr>
          <a:xfrm>
            <a:off x="1005060" y="5136677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7B82D-8671-B152-B50B-FB0DEFE738D0}"/>
              </a:ext>
            </a:extLst>
          </p:cNvPr>
          <p:cNvSpPr txBox="1"/>
          <p:nvPr/>
        </p:nvSpPr>
        <p:spPr>
          <a:xfrm>
            <a:off x="8833889" y="515389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applied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3E1F1-BBEB-EE2B-6179-99D8D55A1AA7}"/>
              </a:ext>
            </a:extLst>
          </p:cNvPr>
          <p:cNvSpPr txBox="1"/>
          <p:nvPr/>
        </p:nvSpPr>
        <p:spPr>
          <a:xfrm>
            <a:off x="358253" y="608753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[‘A'] &gt; 2]</a:t>
            </a:r>
          </a:p>
        </p:txBody>
      </p:sp>
    </p:spTree>
    <p:extLst>
      <p:ext uri="{BB962C8B-B14F-4D97-AF65-F5344CB8AC3E}">
        <p14:creationId xmlns:p14="http://schemas.microsoft.com/office/powerpoint/2010/main" val="269104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FBE0E3-561C-836F-5A92-C3643C50E49D}"/>
              </a:ext>
            </a:extLst>
          </p:cNvPr>
          <p:cNvSpPr txBox="1"/>
          <p:nvPr/>
        </p:nvSpPr>
        <p:spPr>
          <a:xfrm>
            <a:off x="509665" y="344773"/>
            <a:ext cx="362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Grouping and </a:t>
            </a:r>
            <a:r>
              <a:rPr lang="en-US" sz="2400" b="1" dirty="0" err="1"/>
              <a:t>summarising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B783C-3B70-ACBA-3376-59705AF917DF}"/>
              </a:ext>
            </a:extLst>
          </p:cNvPr>
          <p:cNvSpPr txBox="1"/>
          <p:nvPr/>
        </p:nvSpPr>
        <p:spPr>
          <a:xfrm>
            <a:off x="644530" y="5174627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df.group_by</a:t>
            </a:r>
            <a:r>
              <a:rPr lang="en-US" dirty="0">
                <a:solidFill>
                  <a:srgbClr val="FF0000"/>
                </a:solidFill>
              </a:rPr>
              <a:t>(‘Sample’).mean()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E1328-BEA7-141D-C452-D32B7F37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6" y="2083788"/>
            <a:ext cx="3340100" cy="185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D7A3A3-8739-50B5-DF39-1471E331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0" y="1677388"/>
            <a:ext cx="3352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E1838-EAD9-0B27-F828-BCFC45D5AC8A}"/>
              </a:ext>
            </a:extLst>
          </p:cNvPr>
          <p:cNvSpPr txBox="1"/>
          <p:nvPr/>
        </p:nvSpPr>
        <p:spPr>
          <a:xfrm>
            <a:off x="569626" y="749508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Pivot tables for aggregating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B67BF-C177-B5FD-A739-C7BB38B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37" y="2268454"/>
            <a:ext cx="33401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C6A20-F410-A44A-EE12-6740A1B3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0" y="1862054"/>
            <a:ext cx="33528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4F786A-CD46-0BD1-3505-768B63ECABCB}"/>
              </a:ext>
            </a:extLst>
          </p:cNvPr>
          <p:cNvSpPr txBox="1"/>
          <p:nvPr/>
        </p:nvSpPr>
        <p:spPr>
          <a:xfrm>
            <a:off x="799513" y="5272268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df.pivot_table</a:t>
            </a:r>
            <a:r>
              <a:rPr lang="en-US" dirty="0">
                <a:solidFill>
                  <a:srgbClr val="FF0000"/>
                </a:solidFill>
              </a:rPr>
              <a:t>(index=['Sample'])</a:t>
            </a:r>
          </a:p>
        </p:txBody>
      </p:sp>
    </p:spTree>
    <p:extLst>
      <p:ext uri="{BB962C8B-B14F-4D97-AF65-F5344CB8AC3E}">
        <p14:creationId xmlns:p14="http://schemas.microsoft.com/office/powerpoint/2010/main" val="428419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7B1EC-3CB5-6845-1BB7-DE33934078D2}"/>
              </a:ext>
            </a:extLst>
          </p:cNvPr>
          <p:cNvSpPr txBox="1"/>
          <p:nvPr/>
        </p:nvSpPr>
        <p:spPr>
          <a:xfrm>
            <a:off x="1006164" y="735126"/>
            <a:ext cx="538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Indexes – the simple and the </a:t>
            </a:r>
            <a:r>
              <a:rPr lang="en-US" sz="2400" b="1" dirty="0" err="1"/>
              <a:t>heirarchical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7EBDD-C13C-0FC7-EB86-C346FCCC1ECE}"/>
              </a:ext>
            </a:extLst>
          </p:cNvPr>
          <p:cNvSpPr txBox="1"/>
          <p:nvPr/>
        </p:nvSpPr>
        <p:spPr>
          <a:xfrm>
            <a:off x="1167983" y="5936105"/>
            <a:ext cx="823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/pandas-index-explained-b131beaf6f7b</a:t>
            </a:r>
          </a:p>
        </p:txBody>
      </p:sp>
    </p:spTree>
    <p:extLst>
      <p:ext uri="{BB962C8B-B14F-4D97-AF65-F5344CB8AC3E}">
        <p14:creationId xmlns:p14="http://schemas.microsoft.com/office/powerpoint/2010/main" val="29877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DBC80-36AD-BA94-A631-55DEA25C2B0F}"/>
              </a:ext>
            </a:extLst>
          </p:cNvPr>
          <p:cNvSpPr txBox="1"/>
          <p:nvPr/>
        </p:nvSpPr>
        <p:spPr>
          <a:xfrm>
            <a:off x="216229" y="6002517"/>
            <a:ext cx="1175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KievitWeb"/>
              </a:rPr>
              <a:t>Brandenburger</a:t>
            </a:r>
            <a:r>
              <a:rPr lang="en-GB" b="0" i="0" dirty="0">
                <a:solidFill>
                  <a:srgbClr val="000000"/>
                </a:solidFill>
                <a:effectLst/>
                <a:latin typeface="KievitWeb"/>
              </a:rPr>
              <a:t>, Claire; Moles, Angela; Maslen, Ben; Sherwin, William (2022), Data from: Weedy and seedy: The rapid evolution of life-history characteristics in an introduced daisy, Dryad, Dataset, </a:t>
            </a:r>
            <a:r>
              <a:rPr lang="en-GB" b="0" i="0" dirty="0">
                <a:solidFill>
                  <a:srgbClr val="00527A"/>
                </a:solidFill>
                <a:effectLst/>
                <a:latin typeface="KievitWeb"/>
                <a:hlinkClick r:id="rId2"/>
              </a:rPr>
              <a:t>https://doi.org/10.5061/dryad.wh70rxwqx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1643DC-0A88-07BD-EFD2-9F487E5115C5}"/>
              </a:ext>
            </a:extLst>
          </p:cNvPr>
          <p:cNvGraphicFramePr>
            <a:graphicFrameLocks noGrp="1"/>
          </p:cNvGraphicFramePr>
          <p:nvPr/>
        </p:nvGraphicFramePr>
        <p:xfrm>
          <a:off x="3144487" y="1056110"/>
          <a:ext cx="3558968" cy="1391285"/>
        </p:xfrm>
        <a:graphic>
          <a:graphicData uri="http://schemas.openxmlformats.org/drawingml/2006/table">
            <a:tbl>
              <a:tblPr/>
              <a:tblGrid>
                <a:gridCol w="889742">
                  <a:extLst>
                    <a:ext uri="{9D8B030D-6E8A-4147-A177-3AD203B41FA5}">
                      <a16:colId xmlns:a16="http://schemas.microsoft.com/office/drawing/2014/main" val="2212624848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129785349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2996872378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23565165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flowernumber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10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6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22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100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077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44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32F4F-FD1E-BBCA-355C-B0BD5D4149B6}"/>
              </a:ext>
            </a:extLst>
          </p:cNvPr>
          <p:cNvGraphicFramePr>
            <a:graphicFrameLocks noGrp="1"/>
          </p:cNvGraphicFramePr>
          <p:nvPr/>
        </p:nvGraphicFramePr>
        <p:xfrm>
          <a:off x="3144487" y="2639644"/>
          <a:ext cx="3302000" cy="1466633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4337291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774647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79376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87582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93282"/>
                  </a:ext>
                </a:extLst>
              </a:tr>
              <a:tr h="2474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330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055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9918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266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43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62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FCA5E8-8FC8-B831-6C15-7055379AC191}"/>
              </a:ext>
            </a:extLst>
          </p:cNvPr>
          <p:cNvGraphicFramePr>
            <a:graphicFrameLocks noGrp="1"/>
          </p:cNvGraphicFramePr>
          <p:nvPr/>
        </p:nvGraphicFramePr>
        <p:xfrm>
          <a:off x="7128493" y="209152"/>
          <a:ext cx="4953000" cy="200088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9028471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755446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195649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7413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1606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963722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germinatedtotal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germinatedviable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084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65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442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099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41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163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81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30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784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630747-C5D5-AFD0-5F15-68C083053197}"/>
              </a:ext>
            </a:extLst>
          </p:cNvPr>
          <p:cNvGraphicFramePr>
            <a:graphicFrameLocks noGrp="1"/>
          </p:cNvGraphicFramePr>
          <p:nvPr/>
        </p:nvGraphicFramePr>
        <p:xfrm>
          <a:off x="216229" y="4426959"/>
          <a:ext cx="5526972" cy="1524000"/>
        </p:xfrm>
        <a:graphic>
          <a:graphicData uri="http://schemas.openxmlformats.org/drawingml/2006/table">
            <a:tbl>
              <a:tblPr/>
              <a:tblGrid>
                <a:gridCol w="1381743">
                  <a:extLst>
                    <a:ext uri="{9D8B030D-6E8A-4147-A177-3AD203B41FA5}">
                      <a16:colId xmlns:a16="http://schemas.microsoft.com/office/drawing/2014/main" val="453128534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3351808774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3652951200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2392716739"/>
                    </a:ext>
                  </a:extLst>
                </a:gridCol>
              </a:tblGrid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family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population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country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flowering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97385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06895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71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49152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7214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8478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3020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9756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97134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1287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1C3E28-2A1E-F1C6-31AF-4D00CFCB1778}"/>
              </a:ext>
            </a:extLst>
          </p:cNvPr>
          <p:cNvSpPr txBox="1"/>
          <p:nvPr/>
        </p:nvSpPr>
        <p:spPr>
          <a:xfrm>
            <a:off x="485900" y="434301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Lots of files for each different measure…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BCEE32-3AC8-BFB4-32E9-FCF60EFCD543}"/>
              </a:ext>
            </a:extLst>
          </p:cNvPr>
          <p:cNvGraphicFramePr>
            <a:graphicFrameLocks noGrp="1"/>
          </p:cNvGraphicFramePr>
          <p:nvPr/>
        </p:nvGraphicFramePr>
        <p:xfrm>
          <a:off x="285834" y="1785473"/>
          <a:ext cx="2476500" cy="18288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1886166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6543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596347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709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3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77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343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25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80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35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355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0931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2B2CB7-0974-5F86-238F-603909EDE02F}"/>
              </a:ext>
            </a:extLst>
          </p:cNvPr>
          <p:cNvSpPr txBox="1"/>
          <p:nvPr/>
        </p:nvSpPr>
        <p:spPr>
          <a:xfrm>
            <a:off x="7128493" y="549564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/10.1093/</a:t>
            </a:r>
            <a:r>
              <a:rPr lang="en-US" dirty="0" err="1"/>
              <a:t>aobpla</a:t>
            </a:r>
            <a:r>
              <a:rPr lang="en-US" dirty="0"/>
              <a:t>/plac038</a:t>
            </a:r>
          </a:p>
        </p:txBody>
      </p:sp>
      <p:pic>
        <p:nvPicPr>
          <p:cNvPr id="1026" name="Picture 2" descr="Arctotheca populifolia">
            <a:extLst>
              <a:ext uri="{FF2B5EF4-FFF2-40B4-BE49-F238E27FC236}">
                <a16:creationId xmlns:a16="http://schemas.microsoft.com/office/drawing/2014/main" id="{6B28A80D-FEA3-307C-98F4-D94D871C7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93" y="2665718"/>
            <a:ext cx="3762004" cy="25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69A9D-A043-6DCA-4847-95F6B0CFDA98}"/>
              </a:ext>
            </a:extLst>
          </p:cNvPr>
          <p:cNvSpPr txBox="1"/>
          <p:nvPr/>
        </p:nvSpPr>
        <p:spPr>
          <a:xfrm>
            <a:off x="630194" y="716691"/>
            <a:ext cx="482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a new dataset from two or more sources</a:t>
            </a:r>
          </a:p>
        </p:txBody>
      </p:sp>
    </p:spTree>
    <p:extLst>
      <p:ext uri="{BB962C8B-B14F-4D97-AF65-F5344CB8AC3E}">
        <p14:creationId xmlns:p14="http://schemas.microsoft.com/office/powerpoint/2010/main" val="298066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C68FD-9701-FAC6-338C-F32AC2E5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41350"/>
            <a:ext cx="7620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F17AFE-D160-6CA8-57AB-EEFD1236AA2B}"/>
              </a:ext>
            </a:extLst>
          </p:cNvPr>
          <p:cNvSpPr txBox="1"/>
          <p:nvPr/>
        </p:nvSpPr>
        <p:spPr>
          <a:xfrm>
            <a:off x="365760" y="9277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frames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effectLst/>
              </a:rPr>
              <a:t>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df2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df3</a:t>
            </a:r>
            <a:r>
              <a:rPr lang="en-GB" b="1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>
                <a:solidFill>
                  <a:srgbClr val="8F5902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frames, axis = 0</a:t>
            </a:r>
            <a:r>
              <a:rPr lang="en-GB" b="1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69749-87C3-00F3-1142-6ABCDCAA12A4}"/>
              </a:ext>
            </a:extLst>
          </p:cNvPr>
          <p:cNvSpPr txBox="1"/>
          <p:nvPr/>
        </p:nvSpPr>
        <p:spPr>
          <a:xfrm>
            <a:off x="2585721" y="302016"/>
            <a:ext cx="3611879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Concatenating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D3FAF-339D-0B48-D86A-212E467B255A}"/>
              </a:ext>
            </a:extLst>
          </p:cNvPr>
          <p:cNvSpPr txBox="1"/>
          <p:nvPr/>
        </p:nvSpPr>
        <p:spPr>
          <a:xfrm>
            <a:off x="365760" y="5930216"/>
            <a:ext cx="364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Pasting them together top to bottom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D869DC-8EA3-AF2C-3568-D6D310B6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741931"/>
            <a:ext cx="9934604" cy="9001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473224-6EB1-8956-89A9-8717C8DE0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 t="527"/>
          <a:stretch/>
        </p:blipFill>
        <p:spPr>
          <a:xfrm>
            <a:off x="4572000" y="2966719"/>
            <a:ext cx="3308350" cy="26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98A54C-7093-E059-5B1A-FE56BCB9F7A7}"/>
              </a:ext>
            </a:extLst>
          </p:cNvPr>
          <p:cNvSpPr txBox="1"/>
          <p:nvPr/>
        </p:nvSpPr>
        <p:spPr>
          <a:xfrm>
            <a:off x="619760" y="130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dirty="0">
                <a:solidFill>
                  <a:srgbClr val="000000"/>
                </a:solidFill>
                <a:effectLst/>
              </a:rPr>
              <a:t>(frames,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keys</a:t>
            </a:r>
            <a:r>
              <a:rPr lang="en-GB" dirty="0">
                <a:solidFill>
                  <a:srgbClr val="CE5C00"/>
                </a:solidFill>
                <a:effectLst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</a:rPr>
              <a:t>[</a:t>
            </a:r>
            <a:r>
              <a:rPr lang="en-GB" dirty="0">
                <a:solidFill>
                  <a:srgbClr val="4E9A06"/>
                </a:solidFill>
                <a:effectLst/>
              </a:rPr>
              <a:t>”X"</a:t>
            </a:r>
            <a:r>
              <a:rPr lang="en-GB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E9A06"/>
                </a:solidFill>
                <a:effectLst/>
              </a:rPr>
              <a:t>”Y"</a:t>
            </a:r>
            <a:r>
              <a:rPr lang="en-GB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E9A06"/>
                </a:solidFill>
                <a:effectLst/>
              </a:rPr>
              <a:t>”Z"</a:t>
            </a:r>
            <a:r>
              <a:rPr lang="en-GB" dirty="0">
                <a:solidFill>
                  <a:srgbClr val="000000"/>
                </a:solidFill>
                <a:effectLst/>
              </a:rPr>
              <a:t>], axis = 0)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8D03C-3FFD-84B7-C8C6-703449D075D2}"/>
              </a:ext>
            </a:extLst>
          </p:cNvPr>
          <p:cNvSpPr txBox="1"/>
          <p:nvPr/>
        </p:nvSpPr>
        <p:spPr>
          <a:xfrm>
            <a:off x="619760" y="487681"/>
            <a:ext cx="40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index to show which bits of the </a:t>
            </a:r>
            <a:r>
              <a:rPr lang="en-US" dirty="0" err="1"/>
              <a:t>dataframe</a:t>
            </a:r>
            <a:r>
              <a:rPr lang="en-US" dirty="0"/>
              <a:t> came from where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1D225-9F64-A7FA-8BA2-7052D425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741931"/>
            <a:ext cx="9934604" cy="900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6DAEB8-D01B-C1B5-A738-A4DE5FF3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3429000"/>
            <a:ext cx="3759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3B28E8-3421-8B0B-37F2-1CD386740B1D}"/>
              </a:ext>
            </a:extLst>
          </p:cNvPr>
          <p:cNvSpPr txBox="1"/>
          <p:nvPr/>
        </p:nvSpPr>
        <p:spPr>
          <a:xfrm>
            <a:off x="608330" y="454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df4</a:t>
            </a:r>
            <a:r>
              <a:rPr lang="en-GB" b="1" dirty="0">
                <a:solidFill>
                  <a:srgbClr val="000000"/>
                </a:solidFill>
                <a:effectLst/>
              </a:rPr>
              <a:t>])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BDA4-ECE5-3D27-2FC9-9288A35A0B7D}"/>
              </a:ext>
            </a:extLst>
          </p:cNvPr>
          <p:cNvSpPr txBox="1"/>
          <p:nvPr/>
        </p:nvSpPr>
        <p:spPr>
          <a:xfrm>
            <a:off x="608330" y="936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Outer join (Default)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1A56-5F53-5CF7-8582-9169577626D0}"/>
              </a:ext>
            </a:extLst>
          </p:cNvPr>
          <p:cNvSpPr txBox="1"/>
          <p:nvPr/>
        </p:nvSpPr>
        <p:spPr>
          <a:xfrm>
            <a:off x="608330" y="5090160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in.</a:t>
            </a:r>
          </a:p>
          <a:p>
            <a:r>
              <a:rPr lang="en-US" dirty="0" err="1"/>
              <a:t>NaN</a:t>
            </a:r>
            <a:r>
              <a:rPr lang="en-US" dirty="0"/>
              <a:t> added where values missing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E75E4-24D6-80C2-ADB4-FB35439F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70" y="588109"/>
            <a:ext cx="7518400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7F662-A74F-2255-4EA4-AB70548D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40" y="2459662"/>
            <a:ext cx="7183981" cy="26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405BF-6293-83C4-E52E-4F9841D8E8A7}"/>
              </a:ext>
            </a:extLst>
          </p:cNvPr>
          <p:cNvSpPr txBox="1"/>
          <p:nvPr/>
        </p:nvSpPr>
        <p:spPr>
          <a:xfrm>
            <a:off x="608330" y="454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df4</a:t>
            </a:r>
            <a:r>
              <a:rPr lang="en-GB" b="1" dirty="0">
                <a:solidFill>
                  <a:srgbClr val="000000"/>
                </a:solidFill>
                <a:effectLst/>
              </a:rPr>
              <a:t>],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axis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b="1" dirty="0">
                <a:solidFill>
                  <a:srgbClr val="0000CF"/>
                </a:solidFill>
                <a:effectLst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join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>
                <a:solidFill>
                  <a:srgbClr val="4E9A06"/>
                </a:solidFill>
                <a:effectLst/>
              </a:rPr>
              <a:t>"inner"</a:t>
            </a:r>
            <a:r>
              <a:rPr lang="en-GB" b="1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7C6A5-BD0C-469A-8AF4-852A4BD8694C}"/>
              </a:ext>
            </a:extLst>
          </p:cNvPr>
          <p:cNvSpPr txBox="1"/>
          <p:nvPr/>
        </p:nvSpPr>
        <p:spPr>
          <a:xfrm>
            <a:off x="608330" y="588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23232"/>
                </a:solidFill>
                <a:effectLst/>
                <a:latin typeface="-apple-system"/>
              </a:rPr>
              <a:t>Inner join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6E64-5D5E-4041-595A-8EB963320590}"/>
              </a:ext>
            </a:extLst>
          </p:cNvPr>
          <p:cNvSpPr txBox="1"/>
          <p:nvPr/>
        </p:nvSpPr>
        <p:spPr>
          <a:xfrm>
            <a:off x="608330" y="5090160"/>
            <a:ext cx="110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all the columns (axis =1) from both </a:t>
            </a:r>
            <a:r>
              <a:rPr lang="en-US" dirty="0" err="1"/>
              <a:t>dataframes</a:t>
            </a:r>
            <a:r>
              <a:rPr lang="en-US" dirty="0"/>
              <a:t>, but only rows where there are values in BOTH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1B0D1-46A0-F35A-E801-F5559423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70" y="588109"/>
            <a:ext cx="75184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89E97-6FC4-5F11-F197-EFCEAF84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2794000"/>
            <a:ext cx="5016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9540855-247F-6F76-BBC1-05E58502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289560"/>
            <a:ext cx="8973820" cy="358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556C3A6-C6CC-A8FB-A591-92907E4F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3879088"/>
            <a:ext cx="88900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16852-1362-AD06-13EA-4A1522ED9208}"/>
              </a:ext>
            </a:extLst>
          </p:cNvPr>
          <p:cNvSpPr txBox="1"/>
          <p:nvPr/>
        </p:nvSpPr>
        <p:spPr>
          <a:xfrm>
            <a:off x="467360" y="289560"/>
            <a:ext cx="405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concat</a:t>
            </a:r>
            <a:r>
              <a:rPr lang="en-US" b="1" dirty="0"/>
              <a:t> stacks, merging uses a shared key</a:t>
            </a:r>
          </a:p>
        </p:txBody>
      </p:sp>
    </p:spTree>
    <p:extLst>
      <p:ext uri="{BB962C8B-B14F-4D97-AF65-F5344CB8AC3E}">
        <p14:creationId xmlns:p14="http://schemas.microsoft.com/office/powerpoint/2010/main" val="9304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8797</TotalTime>
  <Words>674</Words>
  <Application>Microsoft Macintosh PowerPoint</Application>
  <PresentationFormat>Widescreen</PresentationFormat>
  <Paragraphs>233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Helvetica</vt:lpstr>
      <vt:lpstr>KievitWeb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Breaking up dataframes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2023-05-23T10:57:47Z</dcterms:created>
  <dcterms:modified xsi:type="dcterms:W3CDTF">2023-06-05T16:28:23Z</dcterms:modified>
</cp:coreProperties>
</file>