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6281"/>
  </p:normalViewPr>
  <p:slideViewPr>
    <p:cSldViewPr snapToGrid="0">
      <p:cViewPr varScale="1">
        <p:scale>
          <a:sx n="117" d="100"/>
          <a:sy n="11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ADA74E94-549B-D54F-B2FE-30F919BE5E11}"/>
    <pc:docChg chg="custSel addSld modSld">
      <pc:chgData name="Catherine Kidner" userId="05772faa-c547-42bd-a4f8-01ff9d39ffcc" providerId="ADAL" clId="{ADA74E94-549B-D54F-B2FE-30F919BE5E11}" dt="2023-02-17T12:30:10.254" v="676" actId="1076"/>
      <pc:docMkLst>
        <pc:docMk/>
      </pc:docMkLst>
      <pc:sldChg chg="addSp modSp mod">
        <pc:chgData name="Catherine Kidner" userId="05772faa-c547-42bd-a4f8-01ff9d39ffcc" providerId="ADAL" clId="{ADA74E94-549B-D54F-B2FE-30F919BE5E11}" dt="2023-02-17T12:29:20.866" v="655" actId="113"/>
        <pc:sldMkLst>
          <pc:docMk/>
          <pc:sldMk cId="1688735850" sldId="256"/>
        </pc:sldMkLst>
        <pc:spChg chg="mod">
          <ac:chgData name="Catherine Kidner" userId="05772faa-c547-42bd-a4f8-01ff9d39ffcc" providerId="ADAL" clId="{ADA74E94-549B-D54F-B2FE-30F919BE5E11}" dt="2023-02-17T12:29:20.866" v="655" actId="113"/>
          <ac:spMkLst>
            <pc:docMk/>
            <pc:sldMk cId="1688735850" sldId="256"/>
            <ac:spMk id="2" creationId="{D78860AF-598F-4D95-C30E-8C2C292C6905}"/>
          </ac:spMkLst>
        </pc:spChg>
        <pc:spChg chg="mod">
          <ac:chgData name="Catherine Kidner" userId="05772faa-c547-42bd-a4f8-01ff9d39ffcc" providerId="ADAL" clId="{ADA74E94-549B-D54F-B2FE-30F919BE5E11}" dt="2023-02-17T12:29:09.698" v="651" actId="1076"/>
          <ac:spMkLst>
            <pc:docMk/>
            <pc:sldMk cId="1688735850" sldId="256"/>
            <ac:spMk id="3" creationId="{EE775A04-2C3C-C0E0-8072-B70AF4FFAE1A}"/>
          </ac:spMkLst>
        </pc:spChg>
        <pc:picChg chg="add mod">
          <ac:chgData name="Catherine Kidner" userId="05772faa-c547-42bd-a4f8-01ff9d39ffcc" providerId="ADAL" clId="{ADA74E94-549B-D54F-B2FE-30F919BE5E11}" dt="2023-02-17T12:29:17.760" v="653" actId="1076"/>
          <ac:picMkLst>
            <pc:docMk/>
            <pc:sldMk cId="1688735850" sldId="256"/>
            <ac:picMk id="3074" creationId="{FA892ECA-CC8A-9280-6004-037E618335AC}"/>
          </ac:picMkLst>
        </pc:picChg>
        <pc:picChg chg="add mod">
          <ac:chgData name="Catherine Kidner" userId="05772faa-c547-42bd-a4f8-01ff9d39ffcc" providerId="ADAL" clId="{ADA74E94-549B-D54F-B2FE-30F919BE5E11}" dt="2023-02-17T12:29:05.843" v="650" actId="14100"/>
          <ac:picMkLst>
            <pc:docMk/>
            <pc:sldMk cId="1688735850" sldId="256"/>
            <ac:picMk id="3076" creationId="{48C2F6D1-5274-04AC-5120-EAEAB9C6A55E}"/>
          </ac:picMkLst>
        </pc:picChg>
      </pc:sldChg>
      <pc:sldChg chg="modSp mod">
        <pc:chgData name="Catherine Kidner" userId="05772faa-c547-42bd-a4f8-01ff9d39ffcc" providerId="ADAL" clId="{ADA74E94-549B-D54F-B2FE-30F919BE5E11}" dt="2023-02-17T12:29:43.993" v="661" actId="403"/>
        <pc:sldMkLst>
          <pc:docMk/>
          <pc:sldMk cId="2901050308" sldId="257"/>
        </pc:sldMkLst>
        <pc:spChg chg="mod">
          <ac:chgData name="Catherine Kidner" userId="05772faa-c547-42bd-a4f8-01ff9d39ffcc" providerId="ADAL" clId="{ADA74E94-549B-D54F-B2FE-30F919BE5E11}" dt="2023-02-17T12:29:43.993" v="661" actId="403"/>
          <ac:spMkLst>
            <pc:docMk/>
            <pc:sldMk cId="2901050308" sldId="257"/>
            <ac:spMk id="9" creationId="{7C707F56-3D69-B9A5-33DE-B6733287D748}"/>
          </ac:spMkLst>
        </pc:spChg>
      </pc:sldChg>
      <pc:sldChg chg="modSp mod">
        <pc:chgData name="Catherine Kidner" userId="05772faa-c547-42bd-a4f8-01ff9d39ffcc" providerId="ADAL" clId="{ADA74E94-549B-D54F-B2FE-30F919BE5E11}" dt="2023-02-17T12:29:30.695" v="659" actId="1076"/>
        <pc:sldMkLst>
          <pc:docMk/>
          <pc:sldMk cId="3109642548" sldId="258"/>
        </pc:sldMkLst>
        <pc:spChg chg="mod">
          <ac:chgData name="Catherine Kidner" userId="05772faa-c547-42bd-a4f8-01ff9d39ffcc" providerId="ADAL" clId="{ADA74E94-549B-D54F-B2FE-30F919BE5E11}" dt="2023-02-17T12:29:30.695" v="659" actId="1076"/>
          <ac:spMkLst>
            <pc:docMk/>
            <pc:sldMk cId="3109642548" sldId="258"/>
            <ac:spMk id="9" creationId="{E89D9487-5646-3834-56A5-84885852F028}"/>
          </ac:spMkLst>
        </pc:spChg>
      </pc:sldChg>
      <pc:sldChg chg="addSp delSp modSp mod">
        <pc:chgData name="Catherine Kidner" userId="05772faa-c547-42bd-a4f8-01ff9d39ffcc" providerId="ADAL" clId="{ADA74E94-549B-D54F-B2FE-30F919BE5E11}" dt="2023-02-17T11:57:47.510" v="133" actId="1076"/>
        <pc:sldMkLst>
          <pc:docMk/>
          <pc:sldMk cId="452910662" sldId="259"/>
        </pc:sldMkLst>
        <pc:spChg chg="add mod">
          <ac:chgData name="Catherine Kidner" userId="05772faa-c547-42bd-a4f8-01ff9d39ffcc" providerId="ADAL" clId="{ADA74E94-549B-D54F-B2FE-30F919BE5E11}" dt="2023-02-17T11:57:31.061" v="128" actId="1076"/>
          <ac:spMkLst>
            <pc:docMk/>
            <pc:sldMk cId="452910662" sldId="259"/>
            <ac:spMk id="3" creationId="{04C23480-B9C4-28D6-4E38-A91D8D24D8B5}"/>
          </ac:spMkLst>
        </pc:spChg>
        <pc:spChg chg="mod">
          <ac:chgData name="Catherine Kidner" userId="05772faa-c547-42bd-a4f8-01ff9d39ffcc" providerId="ADAL" clId="{ADA74E94-549B-D54F-B2FE-30F919BE5E11}" dt="2023-02-17T11:54:52.279" v="121" actId="1076"/>
          <ac:spMkLst>
            <pc:docMk/>
            <pc:sldMk cId="452910662" sldId="259"/>
            <ac:spMk id="4" creationId="{D38D98AB-AAFD-BAF2-36D0-84E5BE9FFD03}"/>
          </ac:spMkLst>
        </pc:spChg>
        <pc:spChg chg="add mod">
          <ac:chgData name="Catherine Kidner" userId="05772faa-c547-42bd-a4f8-01ff9d39ffcc" providerId="ADAL" clId="{ADA74E94-549B-D54F-B2FE-30F919BE5E11}" dt="2023-02-17T11:57:47.510" v="133" actId="1076"/>
          <ac:spMkLst>
            <pc:docMk/>
            <pc:sldMk cId="452910662" sldId="259"/>
            <ac:spMk id="5" creationId="{B5694F07-286F-F49C-F554-9D5BB396EDF4}"/>
          </ac:spMkLst>
        </pc:spChg>
        <pc:picChg chg="add del mod">
          <ac:chgData name="Catherine Kidner" userId="05772faa-c547-42bd-a4f8-01ff9d39ffcc" providerId="ADAL" clId="{ADA74E94-549B-D54F-B2FE-30F919BE5E11}" dt="2023-02-17T10:56:55.053" v="99" actId="478"/>
          <ac:picMkLst>
            <pc:docMk/>
            <pc:sldMk cId="452910662" sldId="259"/>
            <ac:picMk id="1026" creationId="{6661AA92-C88D-AA74-CE16-4C19877F13FE}"/>
          </ac:picMkLst>
        </pc:picChg>
        <pc:picChg chg="add del mod">
          <ac:chgData name="Catherine Kidner" userId="05772faa-c547-42bd-a4f8-01ff9d39ffcc" providerId="ADAL" clId="{ADA74E94-549B-D54F-B2FE-30F919BE5E11}" dt="2023-02-17T10:56:56.012" v="100" actId="478"/>
          <ac:picMkLst>
            <pc:docMk/>
            <pc:sldMk cId="452910662" sldId="259"/>
            <ac:picMk id="1028" creationId="{36B9981B-26BB-7271-916C-D6A06E487B9C}"/>
          </ac:picMkLst>
        </pc:picChg>
        <pc:picChg chg="add mod">
          <ac:chgData name="Catherine Kidner" userId="05772faa-c547-42bd-a4f8-01ff9d39ffcc" providerId="ADAL" clId="{ADA74E94-549B-D54F-B2FE-30F919BE5E11}" dt="2023-02-17T11:54:57.179" v="124" actId="1076"/>
          <ac:picMkLst>
            <pc:docMk/>
            <pc:sldMk cId="452910662" sldId="259"/>
            <ac:picMk id="1030" creationId="{794896BE-7BE2-63AC-B7C2-03142722267A}"/>
          </ac:picMkLst>
        </pc:picChg>
        <pc:picChg chg="add del mod">
          <ac:chgData name="Catherine Kidner" userId="05772faa-c547-42bd-a4f8-01ff9d39ffcc" providerId="ADAL" clId="{ADA74E94-549B-D54F-B2FE-30F919BE5E11}" dt="2023-02-17T11:54:55.441" v="123" actId="478"/>
          <ac:picMkLst>
            <pc:docMk/>
            <pc:sldMk cId="452910662" sldId="259"/>
            <ac:picMk id="1032" creationId="{00E635CB-1C11-C577-CDF3-18A4FA8CFD54}"/>
          </ac:picMkLst>
        </pc:picChg>
      </pc:sldChg>
      <pc:sldChg chg="addSp modSp mod">
        <pc:chgData name="Catherine Kidner" userId="05772faa-c547-42bd-a4f8-01ff9d39ffcc" providerId="ADAL" clId="{ADA74E94-549B-D54F-B2FE-30F919BE5E11}" dt="2023-02-17T12:30:10.254" v="676" actId="1076"/>
        <pc:sldMkLst>
          <pc:docMk/>
          <pc:sldMk cId="507502332" sldId="261"/>
        </pc:sldMkLst>
        <pc:spChg chg="add mod">
          <ac:chgData name="Catherine Kidner" userId="05772faa-c547-42bd-a4f8-01ff9d39ffcc" providerId="ADAL" clId="{ADA74E94-549B-D54F-B2FE-30F919BE5E11}" dt="2023-02-17T10:54:23.715" v="81" actId="1076"/>
          <ac:spMkLst>
            <pc:docMk/>
            <pc:sldMk cId="507502332" sldId="261"/>
            <ac:spMk id="2" creationId="{5E4BFE8A-6F7C-282A-5C1E-71FE52CFD128}"/>
          </ac:spMkLst>
        </pc:spChg>
        <pc:spChg chg="mod">
          <ac:chgData name="Catherine Kidner" userId="05772faa-c547-42bd-a4f8-01ff9d39ffcc" providerId="ADAL" clId="{ADA74E94-549B-D54F-B2FE-30F919BE5E11}" dt="2023-02-17T12:30:10.254" v="676" actId="1076"/>
          <ac:spMkLst>
            <pc:docMk/>
            <pc:sldMk cId="507502332" sldId="261"/>
            <ac:spMk id="4" creationId="{81E853CF-E60F-4E6D-E320-E084BDCE7B9D}"/>
          </ac:spMkLst>
        </pc:spChg>
        <pc:spChg chg="mod">
          <ac:chgData name="Catherine Kidner" userId="05772faa-c547-42bd-a4f8-01ff9d39ffcc" providerId="ADAL" clId="{ADA74E94-549B-D54F-B2FE-30F919BE5E11}" dt="2023-02-17T10:53:59.869" v="24" actId="1076"/>
          <ac:spMkLst>
            <pc:docMk/>
            <pc:sldMk cId="507502332" sldId="261"/>
            <ac:spMk id="5" creationId="{96F9AEB0-EC3C-F9D0-B2CC-30B6CF8CB4B5}"/>
          </ac:spMkLst>
        </pc:spChg>
      </pc:sldChg>
      <pc:sldChg chg="addSp delSp modSp new mod">
        <pc:chgData name="Catherine Kidner" userId="05772faa-c547-42bd-a4f8-01ff9d39ffcc" providerId="ADAL" clId="{ADA74E94-549B-D54F-B2FE-30F919BE5E11}" dt="2023-02-17T12:24:24.145" v="627" actId="1076"/>
        <pc:sldMkLst>
          <pc:docMk/>
          <pc:sldMk cId="1641295863" sldId="262"/>
        </pc:sldMkLst>
        <pc:spChg chg="del">
          <ac:chgData name="Catherine Kidner" userId="05772faa-c547-42bd-a4f8-01ff9d39ffcc" providerId="ADAL" clId="{ADA74E94-549B-D54F-B2FE-30F919BE5E11}" dt="2023-02-17T11:58:02.917" v="136" actId="478"/>
          <ac:spMkLst>
            <pc:docMk/>
            <pc:sldMk cId="1641295863" sldId="262"/>
            <ac:spMk id="2" creationId="{B9A9D113-EF93-730B-5004-4107F87AA98A}"/>
          </ac:spMkLst>
        </pc:spChg>
        <pc:spChg chg="del">
          <ac:chgData name="Catherine Kidner" userId="05772faa-c547-42bd-a4f8-01ff9d39ffcc" providerId="ADAL" clId="{ADA74E94-549B-D54F-B2FE-30F919BE5E11}" dt="2023-02-17T11:58:04.975" v="137" actId="478"/>
          <ac:spMkLst>
            <pc:docMk/>
            <pc:sldMk cId="1641295863" sldId="262"/>
            <ac:spMk id="3" creationId="{D9F6B6F5-36F2-4D5A-138C-473593E51E35}"/>
          </ac:spMkLst>
        </pc:spChg>
        <pc:spChg chg="add mod">
          <ac:chgData name="Catherine Kidner" userId="05772faa-c547-42bd-a4f8-01ff9d39ffcc" providerId="ADAL" clId="{ADA74E94-549B-D54F-B2FE-30F919BE5E11}" dt="2023-02-17T12:24:24.145" v="627" actId="1076"/>
          <ac:spMkLst>
            <pc:docMk/>
            <pc:sldMk cId="1641295863" sldId="262"/>
            <ac:spMk id="4" creationId="{457D7EF3-A65F-3271-E8E8-0CC3FEE2DC68}"/>
          </ac:spMkLst>
        </pc:spChg>
        <pc:spChg chg="add mod">
          <ac:chgData name="Catherine Kidner" userId="05772faa-c547-42bd-a4f8-01ff9d39ffcc" providerId="ADAL" clId="{ADA74E94-549B-D54F-B2FE-30F919BE5E11}" dt="2023-02-17T12:15:22.557" v="565" actId="1076"/>
          <ac:spMkLst>
            <pc:docMk/>
            <pc:sldMk cId="1641295863" sldId="262"/>
            <ac:spMk id="5" creationId="{815F0A58-3DE8-DC8F-427C-F3E5952A26D6}"/>
          </ac:spMkLst>
        </pc:spChg>
        <pc:spChg chg="add mod">
          <ac:chgData name="Catherine Kidner" userId="05772faa-c547-42bd-a4f8-01ff9d39ffcc" providerId="ADAL" clId="{ADA74E94-549B-D54F-B2FE-30F919BE5E11}" dt="2023-02-17T12:23:36.221" v="623" actId="20577"/>
          <ac:spMkLst>
            <pc:docMk/>
            <pc:sldMk cId="1641295863" sldId="262"/>
            <ac:spMk id="6" creationId="{07276EBD-2A90-45A3-7094-A500FA51230B}"/>
          </ac:spMkLst>
        </pc:spChg>
        <pc:spChg chg="add mod">
          <ac:chgData name="Catherine Kidner" userId="05772faa-c547-42bd-a4f8-01ff9d39ffcc" providerId="ADAL" clId="{ADA74E94-549B-D54F-B2FE-30F919BE5E11}" dt="2023-02-17T12:15:38.870" v="591" actId="1036"/>
          <ac:spMkLst>
            <pc:docMk/>
            <pc:sldMk cId="1641295863" sldId="262"/>
            <ac:spMk id="7" creationId="{F177C822-CAC3-B39E-37DB-F9B9B0C1C797}"/>
          </ac:spMkLst>
        </pc:spChg>
        <pc:spChg chg="add mod">
          <ac:chgData name="Catherine Kidner" userId="05772faa-c547-42bd-a4f8-01ff9d39ffcc" providerId="ADAL" clId="{ADA74E94-549B-D54F-B2FE-30F919BE5E11}" dt="2023-02-17T12:18:37.981" v="611" actId="20577"/>
          <ac:spMkLst>
            <pc:docMk/>
            <pc:sldMk cId="1641295863" sldId="262"/>
            <ac:spMk id="8" creationId="{9A18DB13-3327-720B-EFD0-B06B8A874E47}"/>
          </ac:spMkLst>
        </pc:spChg>
        <pc:picChg chg="add mod">
          <ac:chgData name="Catherine Kidner" userId="05772faa-c547-42bd-a4f8-01ff9d39ffcc" providerId="ADAL" clId="{ADA74E94-549B-D54F-B2FE-30F919BE5E11}" dt="2023-02-17T12:14:21.211" v="550" actId="1076"/>
          <ac:picMkLst>
            <pc:docMk/>
            <pc:sldMk cId="1641295863" sldId="262"/>
            <ac:picMk id="2050" creationId="{262DC1C3-A68C-4E4A-AF04-EF7E8F3243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AD14-2F68-351C-91BB-48908A4E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02C0-CA83-9A0C-B521-F608D61F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A82B-AF26-13E8-57F3-36825A16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79B2-6571-A604-87C4-BBF693CC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9736-BE1E-FCC9-393A-46248658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D5B-292E-635E-8575-F03D0024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0454-6158-28CF-9548-0AA5B018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5B0-F8FE-1F8A-9470-5DF63CD3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E695-05F7-076E-4AC7-9DA69B3F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A450-71B1-2969-4792-0BD4F3A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52C5C-B50C-EB15-CEDC-824147C17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95A1-A0BE-B782-3533-F47BF203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3BD3-F159-B7EB-9282-E643E26F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E09-2026-E5B3-B995-31F9C0BC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D68A-4C1F-40BC-06EF-E1886E7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8A7-9A9C-A89A-1413-F2741AB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770-2E14-96EE-8FE2-B75D8D3A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904A-CA29-75D6-4117-43528853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446-88B3-4F95-A448-68087222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F28B-35A6-9A82-85B5-175835F4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FF9-9883-92A2-52CC-1FCBA4A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8307-7313-4641-1856-EC9C10E1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8612-7DB7-1EA7-C67E-E5D27B9F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B151-B505-E743-BA1C-EC00569C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DF71-FBBB-B01C-13B2-7013A8B2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2A4F-A6C5-1202-F843-C597B2EC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928D-DAA7-0096-19AE-61485759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FEEA9-4136-8C89-45E9-4F9C9A44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9EA37-F7F9-19C4-D612-9D7694A1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1419-4042-AC99-B2CC-3468C1B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94B6-8CDD-D909-BDB2-6C488B19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8F3B-2BD3-4B5B-839F-97585D0C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4E02-9E14-7343-A560-0D685672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71EF4-32E0-21CD-F0BD-C63BC261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7A2F-D423-C26F-FBEA-B1D18225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2EDD-E294-A62D-7A3B-4D5840B7E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9443-F864-22CB-9FF3-20515799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B4597-74A6-008D-681F-9ED02C4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78FF0-8F5B-5549-160C-4DBCA14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5BBF-13EF-1FD5-60DD-5EA50EE1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EDC21-ED75-96AF-FC37-6105CF3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158-CD01-F2AC-2389-4CA4BCDC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3504-ECAC-2D68-6295-61E7E132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2F3DD-3BFC-7DA7-AB90-88829AD8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90FE-9578-52B2-8336-773C5ED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3DDF-6552-0AD9-EB57-418547EC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877F-1575-8B9F-609A-9F66A3B6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8240-B3C1-5CBB-D68C-228FA474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A898-90B1-F7FF-A578-615AD8C8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7462-EB42-C939-C775-B47D5BCF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CF5-8790-44AD-4234-30345D4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4262-5255-57A7-E7A3-1F559032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2ADE-C290-445A-E7D8-C4A2E18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8A35-CCA1-3D54-47D6-33FD77435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E25A-9F05-9DE7-99E7-95192971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C0BD-F510-10F2-3D85-804DF0A7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FBEF-AE23-6539-4D68-D7303AB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CD91-C470-609F-016E-8EE867F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B1F01-3F0C-1A52-7042-103D0C1B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A92-50BB-3CAF-F11E-C3A4AC9F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9B4C-AC48-88B2-37A2-8B601C5DC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6A28-6AAE-A04C-80CC-6DB336414E93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E05C-1B08-A8EA-E84A-5B421955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7EC0-869D-E18F-2CB4-9C837BA3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0AF-598F-4D95-C30E-8C2C292C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604" y="5126445"/>
            <a:ext cx="4669972" cy="973592"/>
          </a:xfrm>
        </p:spPr>
        <p:txBody>
          <a:bodyPr/>
          <a:lstStyle/>
          <a:p>
            <a:r>
              <a:rPr lang="en-US" b="1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75A04-2C3C-C0E0-8072-B70AF4FF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29" y="691925"/>
            <a:ext cx="5029200" cy="654276"/>
          </a:xfrm>
        </p:spPr>
        <p:txBody>
          <a:bodyPr/>
          <a:lstStyle/>
          <a:p>
            <a:r>
              <a:rPr lang="en-US" dirty="0"/>
              <a:t>How do we know if things are similar?</a:t>
            </a:r>
          </a:p>
        </p:txBody>
      </p:sp>
      <p:pic>
        <p:nvPicPr>
          <p:cNvPr id="3074" name="Picture 2" descr="Kellogg's Crunchy Nut Honey &amp; Nut Clusters Cereal 450g | eBay">
            <a:extLst>
              <a:ext uri="{FF2B5EF4-FFF2-40B4-BE49-F238E27FC236}">
                <a16:creationId xmlns:a16="http://schemas.microsoft.com/office/drawing/2014/main" id="{FA892ECA-CC8A-9280-6004-037E61833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8" t="759" r="14503" b="1771"/>
          <a:stretch/>
        </p:blipFill>
        <p:spPr bwMode="auto">
          <a:xfrm>
            <a:off x="7758925" y="804817"/>
            <a:ext cx="3125330" cy="43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ne of These Groups Is Doin' It's Own Thing - Her Loyal Sons">
            <a:extLst>
              <a:ext uri="{FF2B5EF4-FFF2-40B4-BE49-F238E27FC236}">
                <a16:creationId xmlns:a16="http://schemas.microsoft.com/office/drawing/2014/main" id="{48C2F6D1-5274-04AC-5120-EAEAB9C6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9" y="1346201"/>
            <a:ext cx="4749800" cy="379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3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F3FE4E-DC8D-207C-FC20-3AA4636A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251858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8436E-0312-602F-6B1E-8E45262F21E2}"/>
              </a:ext>
            </a:extLst>
          </p:cNvPr>
          <p:cNvSpPr txBox="1"/>
          <p:nvPr/>
        </p:nvSpPr>
        <p:spPr>
          <a:xfrm>
            <a:off x="8686801" y="2242458"/>
            <a:ext cx="281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close are these points?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81F1EB-0536-1956-F648-9261B44BBF03}"/>
              </a:ext>
            </a:extLst>
          </p:cNvPr>
          <p:cNvCxnSpPr/>
          <p:nvPr/>
        </p:nvCxnSpPr>
        <p:spPr>
          <a:xfrm flipH="1">
            <a:off x="6955972" y="2340429"/>
            <a:ext cx="15566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27BE32-BD1D-A0AB-2EA0-F231CF1FCEC4}"/>
              </a:ext>
            </a:extLst>
          </p:cNvPr>
          <p:cNvCxnSpPr>
            <a:cxnSpLocks/>
          </p:cNvCxnSpPr>
          <p:nvPr/>
        </p:nvCxnSpPr>
        <p:spPr>
          <a:xfrm flipH="1">
            <a:off x="7326086" y="2492829"/>
            <a:ext cx="1338943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D9487-5646-3834-56A5-84885852F028}"/>
              </a:ext>
            </a:extLst>
          </p:cNvPr>
          <p:cNvSpPr txBox="1"/>
          <p:nvPr/>
        </p:nvSpPr>
        <p:spPr>
          <a:xfrm>
            <a:off x="3777342" y="446315"/>
            <a:ext cx="257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Question</a:t>
            </a:r>
          </a:p>
        </p:txBody>
      </p:sp>
    </p:spTree>
    <p:extLst>
      <p:ext uri="{BB962C8B-B14F-4D97-AF65-F5344CB8AC3E}">
        <p14:creationId xmlns:p14="http://schemas.microsoft.com/office/powerpoint/2010/main" val="31096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|a-b\|_{2}={\sqrt  {\sum _{i}(a_{i}-b_{i})^{2}}}">
            <a:extLst>
              <a:ext uri="{FF2B5EF4-FFF2-40B4-BE49-F238E27FC236}">
                <a16:creationId xmlns:a16="http://schemas.microsoft.com/office/drawing/2014/main" id="{FF0934A5-6168-1006-527F-55AC91575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\|a-b\|_{2}^{2}=\sum _{i}(a_{i}-b_{i})^{2}">
            <a:extLst>
              <a:ext uri="{FF2B5EF4-FFF2-40B4-BE49-F238E27FC236}">
                <a16:creationId xmlns:a16="http://schemas.microsoft.com/office/drawing/2014/main" id="{90A1385D-6838-BF29-199C-908202AE9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\|a-b\|_{1}=\sum _{i}|a_{i}-b_{i}|">
            <a:extLst>
              <a:ext uri="{FF2B5EF4-FFF2-40B4-BE49-F238E27FC236}">
                <a16:creationId xmlns:a16="http://schemas.microsoft.com/office/drawing/2014/main" id="{34696A11-94B0-5403-E334-FE4E58744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\|a-b\|_{\infty }=\max _{i}|a_{i}-b_{i}|">
            <a:extLst>
              <a:ext uri="{FF2B5EF4-FFF2-40B4-BE49-F238E27FC236}">
                <a16:creationId xmlns:a16="http://schemas.microsoft.com/office/drawing/2014/main" id="{647495BE-0EAA-608D-89CD-7D3CF319D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sqrt  {(a-b)^{{\top }}S^{{-1}}(a-b)}}">
            <a:extLst>
              <a:ext uri="{FF2B5EF4-FFF2-40B4-BE49-F238E27FC236}">
                <a16:creationId xmlns:a16="http://schemas.microsoft.com/office/drawing/2014/main" id="{01DE0530-AC72-2851-C2B5-D51CBE099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A78FBB-4C3F-D84A-5D54-3FE485D0D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07" b="33421"/>
          <a:stretch/>
        </p:blipFill>
        <p:spPr bwMode="auto">
          <a:xfrm>
            <a:off x="2988128" y="1374367"/>
            <a:ext cx="6215744" cy="41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07F56-3D69-B9A5-33DE-B6733287D748}"/>
              </a:ext>
            </a:extLst>
          </p:cNvPr>
          <p:cNvSpPr txBox="1"/>
          <p:nvPr/>
        </p:nvSpPr>
        <p:spPr>
          <a:xfrm>
            <a:off x="304800" y="304800"/>
            <a:ext cx="3775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distance measures……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5F9EA-C7D2-9E0B-AB7D-ED3BB81105A2}"/>
              </a:ext>
            </a:extLst>
          </p:cNvPr>
          <p:cNvSpPr txBox="1"/>
          <p:nvPr/>
        </p:nvSpPr>
        <p:spPr>
          <a:xfrm>
            <a:off x="152400" y="1827351"/>
            <a:ext cx="2835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Euclidean distance is not scale in-variant.  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eed to 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normalize 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96FC5-85AD-4C61-4491-BF62729528B9}"/>
              </a:ext>
            </a:extLst>
          </p:cNvPr>
          <p:cNvSpPr txBox="1"/>
          <p:nvPr/>
        </p:nvSpPr>
        <p:spPr>
          <a:xfrm>
            <a:off x="4746171" y="627966"/>
            <a:ext cx="2253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Just direction,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disregards magnitude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8ABB5-5DE6-7482-DA29-7961C1DD09BF}"/>
              </a:ext>
            </a:extLst>
          </p:cNvPr>
          <p:cNvSpPr txBox="1"/>
          <p:nvPr/>
        </p:nvSpPr>
        <p:spPr>
          <a:xfrm>
            <a:off x="9307286" y="1274297"/>
            <a:ext cx="2220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92929"/>
                </a:solidFill>
                <a:latin typeface="source-serif-pro"/>
              </a:rPr>
              <a:t>The 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umber of values that are different between two vectors – like genetic distance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356BD-1F59-9DD3-EF82-6B2F823E38D1}"/>
              </a:ext>
            </a:extLst>
          </p:cNvPr>
          <p:cNvSpPr txBox="1"/>
          <p:nvPr/>
        </p:nvSpPr>
        <p:spPr>
          <a:xfrm>
            <a:off x="631371" y="4092362"/>
            <a:ext cx="2253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Good with discrete and/or binary attributes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F48FE-1EBD-9161-1FDC-3FE741D14713}"/>
              </a:ext>
            </a:extLst>
          </p:cNvPr>
          <p:cNvSpPr txBox="1"/>
          <p:nvPr/>
        </p:nvSpPr>
        <p:spPr>
          <a:xfrm>
            <a:off x="9307286" y="3429000"/>
            <a:ext cx="2558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92929"/>
                </a:solidFill>
                <a:latin typeface="source-serif-pro"/>
              </a:rPr>
              <a:t>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he greatest of difference between two vectors along any coordinate dimension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CC83-6E81-15E3-E75B-B21CE3720763}"/>
              </a:ext>
            </a:extLst>
          </p:cNvPr>
          <p:cNvSpPr txBox="1"/>
          <p:nvPr/>
        </p:nvSpPr>
        <p:spPr>
          <a:xfrm>
            <a:off x="5192485" y="5483109"/>
            <a:ext cx="225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Complicated!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D98AB-AAFD-BAF2-36D0-84E5BE9FFD03}"/>
              </a:ext>
            </a:extLst>
          </p:cNvPr>
          <p:cNvSpPr txBox="1"/>
          <p:nvPr/>
        </p:nvSpPr>
        <p:spPr>
          <a:xfrm>
            <a:off x="1746567" y="214748"/>
            <a:ext cx="8360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all pairwise distances using the metric of your choice…</a:t>
            </a:r>
          </a:p>
        </p:txBody>
      </p:sp>
      <p:pic>
        <p:nvPicPr>
          <p:cNvPr id="1030" name="Picture 6" descr="Pairwise distance matrices for all functions using data from the... |  Download Scientific Diagram">
            <a:extLst>
              <a:ext uri="{FF2B5EF4-FFF2-40B4-BE49-F238E27FC236}">
                <a16:creationId xmlns:a16="http://schemas.microsoft.com/office/drawing/2014/main" id="{794896BE-7BE2-63AC-B7C2-0314272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2" y="1516521"/>
            <a:ext cx="3939552" cy="37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23480-B9C4-28D6-4E38-A91D8D24D8B5}"/>
              </a:ext>
            </a:extLst>
          </p:cNvPr>
          <p:cNvSpPr txBox="1"/>
          <p:nvPr/>
        </p:nvSpPr>
        <p:spPr>
          <a:xfrm>
            <a:off x="4582886" y="10919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Scipy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has an integrated function "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pdist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that can work with 22 different similarity measures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94F07-286F-F49C-F554-9D5BB396EDF4}"/>
              </a:ext>
            </a:extLst>
          </p:cNvPr>
          <p:cNvSpPr txBox="1"/>
          <p:nvPr/>
        </p:nvSpPr>
        <p:spPr>
          <a:xfrm>
            <a:off x="6060168" y="2117812"/>
            <a:ext cx="3766457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err="1"/>
              <a:t>euclidean</a:t>
            </a:r>
            <a:endParaRPr lang="en-US" dirty="0"/>
          </a:p>
          <a:p>
            <a:r>
              <a:rPr lang="en-US" dirty="0" err="1"/>
              <a:t>minkowski</a:t>
            </a:r>
            <a:endParaRPr lang="en-US" dirty="0"/>
          </a:p>
          <a:p>
            <a:r>
              <a:rPr lang="en-US" dirty="0" err="1"/>
              <a:t>cityblock</a:t>
            </a:r>
            <a:endParaRPr lang="en-US" dirty="0"/>
          </a:p>
          <a:p>
            <a:r>
              <a:rPr lang="en-US" dirty="0" err="1"/>
              <a:t>seuclidean</a:t>
            </a:r>
            <a:endParaRPr lang="en-US" dirty="0"/>
          </a:p>
          <a:p>
            <a:r>
              <a:rPr lang="en-US" dirty="0" err="1"/>
              <a:t>sqeuclidean</a:t>
            </a:r>
            <a:endParaRPr lang="en-US" dirty="0"/>
          </a:p>
          <a:p>
            <a:r>
              <a:rPr lang="en-US" dirty="0"/>
              <a:t>cosine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hamming</a:t>
            </a:r>
          </a:p>
          <a:p>
            <a:r>
              <a:rPr lang="en-US" dirty="0" err="1"/>
              <a:t>jaccard</a:t>
            </a:r>
            <a:endParaRPr lang="en-US" dirty="0"/>
          </a:p>
          <a:p>
            <a:r>
              <a:rPr lang="en-US" dirty="0" err="1"/>
              <a:t>chebyshev</a:t>
            </a:r>
            <a:endParaRPr lang="en-US" dirty="0"/>
          </a:p>
          <a:p>
            <a:r>
              <a:rPr lang="en-US" dirty="0" err="1"/>
              <a:t>canberra</a:t>
            </a:r>
            <a:endParaRPr lang="en-US" dirty="0"/>
          </a:p>
          <a:p>
            <a:r>
              <a:rPr lang="en-US" dirty="0" err="1"/>
              <a:t>braycurtis</a:t>
            </a:r>
            <a:endParaRPr lang="en-US" dirty="0"/>
          </a:p>
          <a:p>
            <a:r>
              <a:rPr lang="en-US" dirty="0" err="1"/>
              <a:t>mahalanobis</a:t>
            </a:r>
            <a:endParaRPr lang="en-US" dirty="0"/>
          </a:p>
          <a:p>
            <a:r>
              <a:rPr lang="en-US" dirty="0"/>
              <a:t>yule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dice</a:t>
            </a:r>
          </a:p>
          <a:p>
            <a:r>
              <a:rPr lang="en-US" dirty="0" err="1"/>
              <a:t>kulsinski</a:t>
            </a:r>
            <a:endParaRPr lang="en-US" dirty="0"/>
          </a:p>
          <a:p>
            <a:r>
              <a:rPr lang="en-US" dirty="0" err="1"/>
              <a:t>rogerstanimoto</a:t>
            </a:r>
            <a:endParaRPr lang="en-US" dirty="0"/>
          </a:p>
          <a:p>
            <a:r>
              <a:rPr lang="en-US" dirty="0" err="1"/>
              <a:t>russellrao</a:t>
            </a:r>
            <a:endParaRPr lang="en-US" dirty="0"/>
          </a:p>
          <a:p>
            <a:r>
              <a:rPr lang="en-US" dirty="0" err="1"/>
              <a:t>sokalmichener</a:t>
            </a:r>
            <a:endParaRPr lang="en-US" dirty="0"/>
          </a:p>
          <a:p>
            <a:r>
              <a:rPr lang="en-US" dirty="0" err="1"/>
              <a:t>sokalsneath</a:t>
            </a:r>
            <a:endParaRPr lang="en-US" dirty="0"/>
          </a:p>
          <a:p>
            <a:r>
              <a:rPr lang="en-US" dirty="0" err="1"/>
              <a:t>wminkowski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1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7EF3-A65F-3271-E8E8-0CC3FEE2DC68}"/>
              </a:ext>
            </a:extLst>
          </p:cNvPr>
          <p:cNvSpPr txBox="1"/>
          <p:nvPr/>
        </p:nvSpPr>
        <p:spPr>
          <a:xfrm>
            <a:off x="490711" y="213046"/>
            <a:ext cx="5182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the grid of pairwise values to cluster.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F0A58-3DE8-DC8F-427C-F3E5952A26D6}"/>
              </a:ext>
            </a:extLst>
          </p:cNvPr>
          <p:cNvSpPr txBox="1"/>
          <p:nvPr/>
        </p:nvSpPr>
        <p:spPr>
          <a:xfrm>
            <a:off x="0" y="700598"/>
            <a:ext cx="4807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Centroid-based</a:t>
            </a:r>
            <a:br>
              <a:rPr lang="en-US" sz="1600" dirty="0"/>
            </a:br>
            <a:r>
              <a:rPr lang="en-US" sz="1600" dirty="0"/>
              <a:t>k-means</a:t>
            </a:r>
          </a:p>
          <a:p>
            <a:r>
              <a:rPr lang="en-US" sz="1600" dirty="0"/>
              <a:t>mini-Batch k-means (sample rather than whole dataset)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76EBD-2A90-45A3-7094-A500FA51230B}"/>
              </a:ext>
            </a:extLst>
          </p:cNvPr>
          <p:cNvSpPr txBox="1"/>
          <p:nvPr/>
        </p:nvSpPr>
        <p:spPr>
          <a:xfrm>
            <a:off x="0" y="1751929"/>
            <a:ext cx="53269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Hierarchy-based</a:t>
            </a:r>
          </a:p>
          <a:p>
            <a:r>
              <a:rPr lang="en-US" sz="1600" dirty="0"/>
              <a:t>Agglomerative (bottom up - grouping)</a:t>
            </a:r>
          </a:p>
          <a:p>
            <a:r>
              <a:rPr lang="en-US" sz="1600" dirty="0"/>
              <a:t>Divisive (top down - </a:t>
            </a:r>
            <a:r>
              <a:rPr lang="en-US" sz="1600" dirty="0" err="1"/>
              <a:t>spliting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BIRCH (</a:t>
            </a:r>
            <a:r>
              <a:rPr lang="en-GB" sz="16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Balanced Iterative Reducing and Clustering using</a:t>
            </a:r>
            <a:br>
              <a:rPr lang="en-GB" sz="1600" dirty="0"/>
            </a:br>
            <a:r>
              <a:rPr lang="en-GB" sz="16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Hierarchies)</a:t>
            </a:r>
          </a:p>
          <a:p>
            <a:r>
              <a:rPr lang="en-GB" sz="1600" dirty="0">
                <a:solidFill>
                  <a:srgbClr val="555555"/>
                </a:solidFill>
                <a:latin typeface="Helvetica Neue" panose="02000503000000020004" pitchFamily="2" charset="0"/>
              </a:rPr>
              <a:t>UPGMA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7C822-CAC3-B39E-37DB-F9B9B0C1C797}"/>
              </a:ext>
            </a:extLst>
          </p:cNvPr>
          <p:cNvSpPr txBox="1"/>
          <p:nvPr/>
        </p:nvSpPr>
        <p:spPr>
          <a:xfrm>
            <a:off x="0" y="4677053"/>
            <a:ext cx="59345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Density-based</a:t>
            </a:r>
          </a:p>
          <a:p>
            <a:r>
              <a:rPr lang="en-US" sz="1600" dirty="0"/>
              <a:t>Use </a:t>
            </a:r>
            <a:r>
              <a:rPr lang="en-GB" sz="1600" b="0" i="0" dirty="0">
                <a:solidFill>
                  <a:srgbClr val="202122"/>
                </a:solidFill>
                <a:effectLst/>
              </a:rPr>
              <a:t>density drop to detect cluster borders</a:t>
            </a:r>
          </a:p>
          <a:p>
            <a:endParaRPr lang="en-US" sz="1600" dirty="0"/>
          </a:p>
          <a:p>
            <a:r>
              <a:rPr lang="en-US" sz="1600" dirty="0"/>
              <a:t>DBSCAN (</a:t>
            </a:r>
            <a:r>
              <a:rPr lang="en-GB" sz="1600" b="0" i="0" dirty="0">
                <a:solidFill>
                  <a:srgbClr val="555555"/>
                </a:solidFill>
                <a:effectLst/>
              </a:rPr>
              <a:t>Density-Based Spatial Clustering of Applications with Noise)</a:t>
            </a:r>
            <a:endParaRPr lang="en-US" sz="1600" dirty="0"/>
          </a:p>
          <a:p>
            <a:r>
              <a:rPr lang="en-US" sz="1600" dirty="0"/>
              <a:t>OPTICS</a:t>
            </a:r>
          </a:p>
          <a:p>
            <a:r>
              <a:rPr lang="en-US" sz="1600" dirty="0" err="1"/>
              <a:t>MiMean</a:t>
            </a:r>
            <a:r>
              <a:rPr lang="en-US" sz="1600" dirty="0"/>
              <a:t> Shift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DB13-3327-720B-EFD0-B06B8A874E47}"/>
              </a:ext>
            </a:extLst>
          </p:cNvPr>
          <p:cNvSpPr txBox="1"/>
          <p:nvPr/>
        </p:nvSpPr>
        <p:spPr>
          <a:xfrm>
            <a:off x="0" y="3567811"/>
            <a:ext cx="1769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Distribution-based</a:t>
            </a:r>
            <a:br>
              <a:rPr lang="en-US" sz="1600" dirty="0"/>
            </a:br>
            <a:r>
              <a:rPr lang="en-US" sz="1600" dirty="0"/>
              <a:t>GMM – Gaussian</a:t>
            </a:r>
          </a:p>
          <a:p>
            <a:r>
              <a:rPr lang="en-US" sz="1600" dirty="0"/>
              <a:t>DMM</a:t>
            </a:r>
          </a:p>
          <a:p>
            <a:r>
              <a:rPr lang="en-US" sz="1600" dirty="0"/>
              <a:t>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2DC1C3-A68C-4E4A-AF04-EF7E8F32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59" y="0"/>
            <a:ext cx="6478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9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C450CF-B77E-7308-49C1-2A089033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4" y="1411584"/>
            <a:ext cx="53086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10184-FD22-8B52-18E1-BE37261D8BC6}"/>
              </a:ext>
            </a:extLst>
          </p:cNvPr>
          <p:cNvSpPr txBox="1"/>
          <p:nvPr/>
        </p:nvSpPr>
        <p:spPr>
          <a:xfrm>
            <a:off x="6096000" y="919215"/>
            <a:ext cx="582313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Finding the ‘tree’ of relationships</a:t>
            </a:r>
          </a:p>
          <a:p>
            <a:endParaRPr lang="en-US" dirty="0"/>
          </a:p>
          <a:p>
            <a:r>
              <a:rPr lang="en-US" dirty="0"/>
              <a:t>Different methods possible here too.</a:t>
            </a:r>
          </a:p>
          <a:p>
            <a:endParaRPr lang="en-US" dirty="0"/>
          </a:p>
          <a:p>
            <a:r>
              <a:rPr lang="en-US" i="1" dirty="0"/>
              <a:t>Joining together</a:t>
            </a:r>
          </a:p>
          <a:p>
            <a:r>
              <a:rPr lang="en-US" dirty="0"/>
              <a:t>Usually start with two closest. How to add in third?</a:t>
            </a:r>
          </a:p>
          <a:p>
            <a:r>
              <a:rPr lang="en-US" dirty="0"/>
              <a:t>Could add the next closest to that pair, </a:t>
            </a:r>
          </a:p>
          <a:p>
            <a:r>
              <a:rPr lang="en-US" dirty="0"/>
              <a:t>or pair up the 3</a:t>
            </a:r>
            <a:r>
              <a:rPr lang="en-US" baseline="30000" dirty="0"/>
              <a:t>rd</a:t>
            </a:r>
            <a:r>
              <a:rPr lang="en-US" dirty="0"/>
              <a:t> and fourth closest?</a:t>
            </a:r>
          </a:p>
          <a:p>
            <a:r>
              <a:rPr lang="en-US" dirty="0"/>
              <a:t>Keep going </a:t>
            </a:r>
            <a:r>
              <a:rPr lang="en-US" dirty="0" err="1"/>
              <a:t>til</a:t>
            </a:r>
            <a:r>
              <a:rPr lang="en-US" dirty="0"/>
              <a:t> you have k groups</a:t>
            </a:r>
          </a:p>
          <a:p>
            <a:endParaRPr lang="en-US" dirty="0"/>
          </a:p>
          <a:p>
            <a:r>
              <a:rPr lang="en-US" i="1" dirty="0"/>
              <a:t>How do you join groups?  </a:t>
            </a:r>
          </a:p>
          <a:p>
            <a:r>
              <a:rPr lang="en-US" dirty="0"/>
              <a:t>Re-calculate distances from center?</a:t>
            </a:r>
          </a:p>
          <a:p>
            <a:r>
              <a:rPr lang="en-US" dirty="0"/>
              <a:t>Re-calculate distances from nearest edge?</a:t>
            </a:r>
          </a:p>
          <a:p>
            <a:r>
              <a:rPr lang="en-US" dirty="0"/>
              <a:t>Re-calculate distances from furthest edge?</a:t>
            </a:r>
          </a:p>
          <a:p>
            <a:endParaRPr lang="en-US" dirty="0"/>
          </a:p>
          <a:p>
            <a:r>
              <a:rPr lang="en-US" i="1" dirty="0"/>
              <a:t>Dividing</a:t>
            </a:r>
          </a:p>
          <a:p>
            <a:r>
              <a:rPr lang="en-US" dirty="0"/>
              <a:t>Which are the outlier points?</a:t>
            </a:r>
          </a:p>
          <a:p>
            <a:r>
              <a:rPr lang="en-US" dirty="0"/>
              <a:t>Keep splitting the the least similar cluster until you’ve </a:t>
            </a:r>
          </a:p>
          <a:p>
            <a:r>
              <a:rPr lang="en-US" dirty="0"/>
              <a:t>divided up the set into as many groups as you like (k groups)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E736-94C9-1A23-ACB3-B3D171FF3399}"/>
              </a:ext>
            </a:extLst>
          </p:cNvPr>
          <p:cNvSpPr txBox="1"/>
          <p:nvPr/>
        </p:nvSpPr>
        <p:spPr>
          <a:xfrm>
            <a:off x="2616708" y="234462"/>
            <a:ext cx="6512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Hierarchical clustering - dendrograms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E16E7-D1CB-AAF5-BEFE-AEBE28ECDF0C}"/>
              </a:ext>
            </a:extLst>
          </p:cNvPr>
          <p:cNvSpPr txBox="1"/>
          <p:nvPr/>
        </p:nvSpPr>
        <p:spPr>
          <a:xfrm>
            <a:off x="544425" y="5977207"/>
            <a:ext cx="27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246438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ED966C5-C51C-B74F-3D8D-1C10269A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1230923"/>
            <a:ext cx="5298830" cy="52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853CF-E60F-4E6D-E320-E084BDCE7B9D}"/>
              </a:ext>
            </a:extLst>
          </p:cNvPr>
          <p:cNvSpPr txBox="1"/>
          <p:nvPr/>
        </p:nvSpPr>
        <p:spPr>
          <a:xfrm>
            <a:off x="2359551" y="215969"/>
            <a:ext cx="5052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Partition clustering - </a:t>
            </a:r>
            <a:r>
              <a:rPr lang="en-US" sz="3200" b="1" dirty="0" err="1"/>
              <a:t>kmeans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AEB0-EC3C-F9D0-B2CC-30B6CF8CB4B5}"/>
              </a:ext>
            </a:extLst>
          </p:cNvPr>
          <p:cNvSpPr txBox="1"/>
          <p:nvPr/>
        </p:nvSpPr>
        <p:spPr>
          <a:xfrm>
            <a:off x="6096000" y="1230923"/>
            <a:ext cx="5298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k non-overlapping groups in the data set.</a:t>
            </a:r>
          </a:p>
          <a:p>
            <a:r>
              <a:rPr lang="en-US" dirty="0"/>
              <a:t>Best with spherical groups of data points.</a:t>
            </a:r>
          </a:p>
          <a:p>
            <a:endParaRPr lang="en-US" dirty="0"/>
          </a:p>
          <a:p>
            <a:r>
              <a:rPr lang="en-US" b="1" dirty="0"/>
              <a:t>K means </a:t>
            </a:r>
            <a:r>
              <a:rPr lang="en-US" dirty="0"/>
              <a:t> exploring how to divide up the data points</a:t>
            </a:r>
          </a:p>
          <a:p>
            <a:endParaRPr lang="en-US" dirty="0"/>
          </a:p>
          <a:p>
            <a:r>
              <a:rPr lang="en-GB" i="1" dirty="0">
                <a:solidFill>
                  <a:srgbClr val="222222"/>
                </a:solidFill>
              </a:rPr>
              <a:t>E</a:t>
            </a:r>
            <a:r>
              <a:rPr lang="en-GB" i="1" dirty="0">
                <a:solidFill>
                  <a:srgbClr val="222222"/>
                </a:solidFill>
                <a:effectLst/>
              </a:rPr>
              <a:t>xpectation</a:t>
            </a:r>
          </a:p>
          <a:p>
            <a:r>
              <a:rPr lang="en-GB" dirty="0">
                <a:solidFill>
                  <a:srgbClr val="222222"/>
                </a:solidFill>
              </a:rPr>
              <a:t>A</a:t>
            </a:r>
            <a:r>
              <a:rPr lang="en-GB" b="0" i="0" dirty="0">
                <a:solidFill>
                  <a:srgbClr val="222222"/>
                </a:solidFill>
                <a:effectLst/>
              </a:rPr>
              <a:t>ssigns each data point to its nearest centroid (k centroids)</a:t>
            </a:r>
          </a:p>
          <a:p>
            <a:endParaRPr lang="en-GB" b="0" i="0" dirty="0">
              <a:solidFill>
                <a:srgbClr val="222222"/>
              </a:solidFill>
              <a:effectLst/>
            </a:endParaRPr>
          </a:p>
          <a:p>
            <a:r>
              <a:rPr lang="en-GB" i="1" dirty="0">
                <a:solidFill>
                  <a:srgbClr val="222222"/>
                </a:solidFill>
              </a:rPr>
              <a:t>M</a:t>
            </a:r>
            <a:r>
              <a:rPr lang="en-GB" i="1" dirty="0">
                <a:solidFill>
                  <a:srgbClr val="222222"/>
                </a:solidFill>
                <a:effectLst/>
              </a:rPr>
              <a:t>aximization </a:t>
            </a:r>
            <a:endParaRPr lang="en-GB" i="1" dirty="0">
              <a:solidFill>
                <a:srgbClr val="222222"/>
              </a:solidFill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</a:rPr>
              <a:t>Calculate a new centroid as the  the mean of all the points for each cluster and sets the new centroid.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i="1" dirty="0">
                <a:solidFill>
                  <a:srgbClr val="222222"/>
                </a:solidFill>
              </a:rPr>
              <a:t>Minimise SSE</a:t>
            </a:r>
          </a:p>
          <a:p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um of the Squared Error (Euclidean distances of each point to its closest centroid)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BFE8A-6F7C-282A-5C1E-71FE52CFD128}"/>
              </a:ext>
            </a:extLst>
          </p:cNvPr>
          <p:cNvSpPr txBox="1"/>
          <p:nvPr/>
        </p:nvSpPr>
        <p:spPr>
          <a:xfrm>
            <a:off x="6096000" y="6030822"/>
            <a:ext cx="520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Computationally cheap, but you have to set k yourself</a:t>
            </a:r>
          </a:p>
        </p:txBody>
      </p:sp>
    </p:spTree>
    <p:extLst>
      <p:ext uri="{BB962C8B-B14F-4D97-AF65-F5344CB8AC3E}">
        <p14:creationId xmlns:p14="http://schemas.microsoft.com/office/powerpoint/2010/main" val="50750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408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source sans pro</vt:lpstr>
      <vt:lpstr>source-serif-pro</vt:lpstr>
      <vt:lpstr>Verdana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clustering?</dc:title>
  <dc:creator>Catherine Kidner</dc:creator>
  <cp:lastModifiedBy>Catherine Kidner</cp:lastModifiedBy>
  <cp:revision>1</cp:revision>
  <dcterms:created xsi:type="dcterms:W3CDTF">2022-10-10T13:21:45Z</dcterms:created>
  <dcterms:modified xsi:type="dcterms:W3CDTF">2023-02-17T12:30:10Z</dcterms:modified>
</cp:coreProperties>
</file>