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31"/>
    <p:restoredTop sz="96281"/>
  </p:normalViewPr>
  <p:slideViewPr>
    <p:cSldViewPr snapToGrid="0">
      <p:cViewPr varScale="1">
        <p:scale>
          <a:sx n="101" d="100"/>
          <a:sy n="101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erine Kidner" userId="05772faa-c547-42bd-a4f8-01ff9d39ffcc" providerId="ADAL" clId="{DDA4BFD9-6DBF-584C-B4D4-55AC023E0DD2}"/>
    <pc:docChg chg="modSld">
      <pc:chgData name="Catherine Kidner" userId="05772faa-c547-42bd-a4f8-01ff9d39ffcc" providerId="ADAL" clId="{DDA4BFD9-6DBF-584C-B4D4-55AC023E0DD2}" dt="2022-12-13T10:54:35.602" v="123" actId="1076"/>
      <pc:docMkLst>
        <pc:docMk/>
      </pc:docMkLst>
      <pc:sldChg chg="addSp modSp mod">
        <pc:chgData name="Catherine Kidner" userId="05772faa-c547-42bd-a4f8-01ff9d39ffcc" providerId="ADAL" clId="{DDA4BFD9-6DBF-584C-B4D4-55AC023E0DD2}" dt="2022-12-12T16:58:44.895" v="119" actId="1076"/>
        <pc:sldMkLst>
          <pc:docMk/>
          <pc:sldMk cId="1922857997" sldId="260"/>
        </pc:sldMkLst>
        <pc:spChg chg="add mod">
          <ac:chgData name="Catherine Kidner" userId="05772faa-c547-42bd-a4f8-01ff9d39ffcc" providerId="ADAL" clId="{DDA4BFD9-6DBF-584C-B4D4-55AC023E0DD2}" dt="2022-12-12T16:42:24.343" v="10" actId="1076"/>
          <ac:spMkLst>
            <pc:docMk/>
            <pc:sldMk cId="1922857997" sldId="260"/>
            <ac:spMk id="2" creationId="{6F1CF0B6-7A5A-17A3-8A90-9B659AF4BF01}"/>
          </ac:spMkLst>
        </pc:spChg>
        <pc:spChg chg="add mod">
          <ac:chgData name="Catherine Kidner" userId="05772faa-c547-42bd-a4f8-01ff9d39ffcc" providerId="ADAL" clId="{DDA4BFD9-6DBF-584C-B4D4-55AC023E0DD2}" dt="2022-12-12T16:58:44.895" v="119" actId="1076"/>
          <ac:spMkLst>
            <pc:docMk/>
            <pc:sldMk cId="1922857997" sldId="260"/>
            <ac:spMk id="5" creationId="{03671E00-DCE3-8BA7-E34E-119621BA97EB}"/>
          </ac:spMkLst>
        </pc:spChg>
        <pc:spChg chg="mod">
          <ac:chgData name="Catherine Kidner" userId="05772faa-c547-42bd-a4f8-01ff9d39ffcc" providerId="ADAL" clId="{DDA4BFD9-6DBF-584C-B4D4-55AC023E0DD2}" dt="2022-12-12T16:45:42.660" v="75" actId="1076"/>
          <ac:spMkLst>
            <pc:docMk/>
            <pc:sldMk cId="1922857997" sldId="260"/>
            <ac:spMk id="7" creationId="{DC36A791-BF33-88DF-652C-3B00969E48B9}"/>
          </ac:spMkLst>
        </pc:spChg>
        <pc:spChg chg="add mod">
          <ac:chgData name="Catherine Kidner" userId="05772faa-c547-42bd-a4f8-01ff9d39ffcc" providerId="ADAL" clId="{DDA4BFD9-6DBF-584C-B4D4-55AC023E0DD2}" dt="2022-12-12T16:48:21.781" v="96" actId="207"/>
          <ac:spMkLst>
            <pc:docMk/>
            <pc:sldMk cId="1922857997" sldId="260"/>
            <ac:spMk id="19" creationId="{03683275-8A45-1F3F-F93D-7D04B92FD39D}"/>
          </ac:spMkLst>
        </pc:spChg>
        <pc:grpChg chg="add">
          <ac:chgData name="Catherine Kidner" userId="05772faa-c547-42bd-a4f8-01ff9d39ffcc" providerId="ADAL" clId="{DDA4BFD9-6DBF-584C-B4D4-55AC023E0DD2}" dt="2022-12-12T16:42:35.710" v="11" actId="164"/>
          <ac:grpSpMkLst>
            <pc:docMk/>
            <pc:sldMk cId="1922857997" sldId="260"/>
            <ac:grpSpMk id="3" creationId="{5F5B1417-07C8-F156-564B-A22B245E396F}"/>
          </ac:grpSpMkLst>
        </pc:grpChg>
        <pc:picChg chg="mod">
          <ac:chgData name="Catherine Kidner" userId="05772faa-c547-42bd-a4f8-01ff9d39ffcc" providerId="ADAL" clId="{DDA4BFD9-6DBF-584C-B4D4-55AC023E0DD2}" dt="2022-12-12T16:42:21.126" v="9" actId="1076"/>
          <ac:picMkLst>
            <pc:docMk/>
            <pc:sldMk cId="1922857997" sldId="260"/>
            <ac:picMk id="4" creationId="{E8ECE973-F097-DD2F-491F-2F958F335DA0}"/>
          </ac:picMkLst>
        </pc:picChg>
        <pc:cxnChg chg="add mod">
          <ac:chgData name="Catherine Kidner" userId="05772faa-c547-42bd-a4f8-01ff9d39ffcc" providerId="ADAL" clId="{DDA4BFD9-6DBF-584C-B4D4-55AC023E0DD2}" dt="2022-12-12T16:48:05.308" v="81" actId="14100"/>
          <ac:cxnSpMkLst>
            <pc:docMk/>
            <pc:sldMk cId="1922857997" sldId="260"/>
            <ac:cxnSpMk id="16" creationId="{F1570198-402E-836A-66D7-1E31717D05C5}"/>
          </ac:cxnSpMkLst>
        </pc:cxnChg>
      </pc:sldChg>
      <pc:sldChg chg="addSp modSp">
        <pc:chgData name="Catherine Kidner" userId="05772faa-c547-42bd-a4f8-01ff9d39ffcc" providerId="ADAL" clId="{DDA4BFD9-6DBF-584C-B4D4-55AC023E0DD2}" dt="2022-12-13T10:54:35.602" v="123" actId="1076"/>
        <pc:sldMkLst>
          <pc:docMk/>
          <pc:sldMk cId="543129939" sldId="261"/>
        </pc:sldMkLst>
        <pc:picChg chg="add mod">
          <ac:chgData name="Catherine Kidner" userId="05772faa-c547-42bd-a4f8-01ff9d39ffcc" providerId="ADAL" clId="{DDA4BFD9-6DBF-584C-B4D4-55AC023E0DD2}" dt="2022-12-13T10:54:35.602" v="123" actId="1076"/>
          <ac:picMkLst>
            <pc:docMk/>
            <pc:sldMk cId="543129939" sldId="261"/>
            <ac:picMk id="1026" creationId="{2806B3EF-2735-BAE7-931C-96C64196D0B0}"/>
          </ac:picMkLst>
        </pc:picChg>
      </pc:sldChg>
    </pc:docChg>
  </pc:docChgLst>
  <pc:docChgLst>
    <pc:chgData name="Catherine Kidner" userId="05772faa-c547-42bd-a4f8-01ff9d39ffcc" providerId="ADAL" clId="{A545CE41-C903-1340-8858-B281EBB3D597}"/>
    <pc:docChg chg="custSel addSld delSld modSld">
      <pc:chgData name="Catherine Kidner" userId="05772faa-c547-42bd-a4f8-01ff9d39ffcc" providerId="ADAL" clId="{A545CE41-C903-1340-8858-B281EBB3D597}" dt="2023-02-21T16:29:37.980" v="62" actId="20577"/>
      <pc:docMkLst>
        <pc:docMk/>
      </pc:docMkLst>
      <pc:sldChg chg="delSp modSp del">
        <pc:chgData name="Catherine Kidner" userId="05772faa-c547-42bd-a4f8-01ff9d39ffcc" providerId="ADAL" clId="{A545CE41-C903-1340-8858-B281EBB3D597}" dt="2023-02-21T15:20:51.888" v="2" actId="2696"/>
        <pc:sldMkLst>
          <pc:docMk/>
          <pc:sldMk cId="543129939" sldId="261"/>
        </pc:sldMkLst>
        <pc:picChg chg="del mod">
          <ac:chgData name="Catherine Kidner" userId="05772faa-c547-42bd-a4f8-01ff9d39ffcc" providerId="ADAL" clId="{A545CE41-C903-1340-8858-B281EBB3D597}" dt="2023-02-21T15:20:34.575" v="1" actId="478"/>
          <ac:picMkLst>
            <pc:docMk/>
            <pc:sldMk cId="543129939" sldId="261"/>
            <ac:picMk id="1026" creationId="{2806B3EF-2735-BAE7-931C-96C64196D0B0}"/>
          </ac:picMkLst>
        </pc:picChg>
      </pc:sldChg>
      <pc:sldChg chg="addSp delSp modSp new mod">
        <pc:chgData name="Catherine Kidner" userId="05772faa-c547-42bd-a4f8-01ff9d39ffcc" providerId="ADAL" clId="{A545CE41-C903-1340-8858-B281EBB3D597}" dt="2023-02-21T16:29:37.980" v="62" actId="20577"/>
        <pc:sldMkLst>
          <pc:docMk/>
          <pc:sldMk cId="879781716" sldId="261"/>
        </pc:sldMkLst>
        <pc:spChg chg="del">
          <ac:chgData name="Catherine Kidner" userId="05772faa-c547-42bd-a4f8-01ff9d39ffcc" providerId="ADAL" clId="{A545CE41-C903-1340-8858-B281EBB3D597}" dt="2023-02-21T16:27:47.268" v="6" actId="478"/>
          <ac:spMkLst>
            <pc:docMk/>
            <pc:sldMk cId="879781716" sldId="261"/>
            <ac:spMk id="2" creationId="{5898CE1A-74D6-D391-D620-63AB1FA51C12}"/>
          </ac:spMkLst>
        </pc:spChg>
        <pc:spChg chg="del">
          <ac:chgData name="Catherine Kidner" userId="05772faa-c547-42bd-a4f8-01ff9d39ffcc" providerId="ADAL" clId="{A545CE41-C903-1340-8858-B281EBB3D597}" dt="2023-02-21T16:27:45.249" v="5" actId="478"/>
          <ac:spMkLst>
            <pc:docMk/>
            <pc:sldMk cId="879781716" sldId="261"/>
            <ac:spMk id="3" creationId="{F135214A-B6D5-AE15-71B2-15C933F44926}"/>
          </ac:spMkLst>
        </pc:spChg>
        <pc:spChg chg="add mod">
          <ac:chgData name="Catherine Kidner" userId="05772faa-c547-42bd-a4f8-01ff9d39ffcc" providerId="ADAL" clId="{A545CE41-C903-1340-8858-B281EBB3D597}" dt="2023-02-21T16:29:21.776" v="34" actId="113"/>
          <ac:spMkLst>
            <pc:docMk/>
            <pc:sldMk cId="879781716" sldId="261"/>
            <ac:spMk id="4" creationId="{055AA28D-80D9-A602-AB24-AC3FBD5DB3BE}"/>
          </ac:spMkLst>
        </pc:spChg>
        <pc:spChg chg="add mod">
          <ac:chgData name="Catherine Kidner" userId="05772faa-c547-42bd-a4f8-01ff9d39ffcc" providerId="ADAL" clId="{A545CE41-C903-1340-8858-B281EBB3D597}" dt="2023-02-21T16:29:37.980" v="62" actId="20577"/>
          <ac:spMkLst>
            <pc:docMk/>
            <pc:sldMk cId="879781716" sldId="261"/>
            <ac:spMk id="5" creationId="{5CBAC383-F1F9-B258-EFDB-497B631C5E0D}"/>
          </ac:spMkLst>
        </pc:spChg>
        <pc:picChg chg="add mod">
          <ac:chgData name="Catherine Kidner" userId="05772faa-c547-42bd-a4f8-01ff9d39ffcc" providerId="ADAL" clId="{A545CE41-C903-1340-8858-B281EBB3D597}" dt="2023-02-21T16:28:32.900" v="16" actId="1076"/>
          <ac:picMkLst>
            <pc:docMk/>
            <pc:sldMk cId="879781716" sldId="261"/>
            <ac:picMk id="1026" creationId="{6FD658AD-7CAC-8D8F-67B5-643341B3C183}"/>
          </ac:picMkLst>
        </pc:picChg>
        <pc:picChg chg="add mod">
          <ac:chgData name="Catherine Kidner" userId="05772faa-c547-42bd-a4f8-01ff9d39ffcc" providerId="ADAL" clId="{A545CE41-C903-1340-8858-B281EBB3D597}" dt="2023-02-21T16:28:36.550" v="17" actId="1076"/>
          <ac:picMkLst>
            <pc:docMk/>
            <pc:sldMk cId="879781716" sldId="261"/>
            <ac:picMk id="1028" creationId="{F5187455-6BF6-3021-459A-DF2A59769923}"/>
          </ac:picMkLst>
        </pc:picChg>
      </pc:sldChg>
      <pc:sldChg chg="del">
        <pc:chgData name="Catherine Kidner" userId="05772faa-c547-42bd-a4f8-01ff9d39ffcc" providerId="ADAL" clId="{A545CE41-C903-1340-8858-B281EBB3D597}" dt="2023-02-21T15:20:53.245" v="3" actId="2696"/>
        <pc:sldMkLst>
          <pc:docMk/>
          <pc:sldMk cId="1682133358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10D3-CD66-2685-360E-BACC96104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12194-4D55-F3E2-6C3B-7D83C92C4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6550-EA0F-7B1C-7889-8EAAF7C7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3C4AD-3523-57F3-047B-AC5E77A5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CA5D6-5D23-3E0C-2446-DF14912D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9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7EBF-5894-1677-9F17-E8CB48FB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C139F-A089-A2BA-F2C7-B496D4028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E6FD9-B304-4AC9-7BCF-5EDA3DD8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3DF1E-4A21-8E2B-415D-57CA8B9F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7BD0D-FE0A-B172-8A5F-AC0E8484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7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DBC8DA-003D-F32F-E594-53E30C087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A44FC-45EB-B91A-19B1-D66A7943E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2E59E-9829-158E-F9B5-1F9BB17D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931D6-6BB5-B7B6-49EF-379F6E3F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3B9AC-CC49-F30D-59C0-48BA221C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5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08586-9EA8-B859-6569-614EB25A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629D3-C395-1B49-D41C-2969034F4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05692-E490-3E47-B697-5DC78D5E1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2AEC5-A17F-E6BE-0932-DC53D888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55A8F-F335-57D3-1548-E0B5FC8E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5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B657-B20E-18A6-01CD-5D6CCEB0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2F3E7-1F2C-BA73-7AD1-1E72AA88D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CA2BA-06EB-1C1F-857F-64489FD7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BD83F-8893-B237-72B2-43E19EF6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766B1-8606-1036-EA70-8952955E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1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E7FE-8072-2A27-8BA3-D5966CD41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22425-5663-9794-B61D-16FD60410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7E38E-14E8-BD48-CD42-3B50FA469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26BF3-26E9-F459-E765-E4FCD21E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04C55-26D1-4BB4-AC8E-70E79DDD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2627C-8BB0-6D56-AA0A-E4B1E67B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3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0E2A-6554-9561-7671-D1440C422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79585-22D4-65E1-3248-CE247D8CC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1C705-CC74-9CBD-51FE-407671CE7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7D524-C095-0894-DE94-6AAE59CA4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54EDC-5B8B-7FA6-DC04-8E136A0CA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E5F85-4FE4-49D8-023F-AD6E7819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2/21/23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05CEB-92CD-086D-2B41-EFB4CD9C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1B6D4-4F24-C954-3B8D-A79312E2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5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1FBA-9F83-5FDF-FD34-341AE835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36639D-609E-648D-8E80-159C5A3E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2/21/23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51365-18B3-9ABA-E25C-737406FD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7DABA-4AFD-9123-F933-39F2A4B1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2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AF4045-A8F7-B0FC-2979-10617C52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2/21/23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BFCE0-8F4C-6A38-CD46-8F88AFD1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92429-D541-1E2B-8F81-A7FF6F0E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2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3577-5AAC-2DF3-B958-BC3DF713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2CAC-B1F8-45AD-E884-B7045ACEE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62915-8BD0-0D72-A39C-80E446835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03667-3419-8517-ED54-5DCB65B4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1E667-0C8E-D8F6-0AF0-7A307671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54161-ED9D-0DAB-EA74-F358E4E0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0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5AA9-8955-AFA4-4F43-A26DDB81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3C9C16-6DD6-8431-8F46-6CBE12564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CE8CB-E45F-6E1E-0C50-59EC5F464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51F1A-CC47-273C-61FF-F32A2879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B0A3-4A4D-6D47-B6CD-C75BB54CAF56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35C6B-F25D-E853-8F99-82381A66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1C3AB-D996-60AA-AE59-64ADB509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5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5B332-9A8E-0F17-7DC4-34E630D3A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BAFF-88F0-68F6-D86C-8B5F8236C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E1B9C-72A3-999A-0AD6-321926721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1B0A3-4A4D-6D47-B6CD-C75BB54CAF56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EBBAA-6C18-FCAF-9BCC-243731E02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50F1A-14F0-B492-70DD-9C2ED7622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9E148-F235-D54B-AD47-2AE7D561D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3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9BBE-0029-BB6E-0943-D55C75C40B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PCA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5285F-B38B-8B23-2DAF-1F58A6837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Reducing dimensions</a:t>
            </a:r>
          </a:p>
        </p:txBody>
      </p:sp>
    </p:spTree>
    <p:extLst>
      <p:ext uri="{BB962C8B-B14F-4D97-AF65-F5344CB8AC3E}">
        <p14:creationId xmlns:p14="http://schemas.microsoft.com/office/powerpoint/2010/main" val="81173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4E3AB31-10E1-F9B6-F300-D1EAF4E27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1863800"/>
            <a:ext cx="4926013" cy="363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F391703-FD16-21C9-24D9-9FD318676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81617"/>
            <a:ext cx="5257800" cy="500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9D452D-DC59-80A2-913C-57CF0C45A051}"/>
              </a:ext>
            </a:extLst>
          </p:cNvPr>
          <p:cNvSpPr txBox="1"/>
          <p:nvPr/>
        </p:nvSpPr>
        <p:spPr>
          <a:xfrm>
            <a:off x="1743075" y="1053198"/>
            <a:ext cx="93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6DF0C6-EE82-224B-4CC5-1FDBAB59C965}"/>
              </a:ext>
            </a:extLst>
          </p:cNvPr>
          <p:cNvSpPr txBox="1"/>
          <p:nvPr/>
        </p:nvSpPr>
        <p:spPr>
          <a:xfrm>
            <a:off x="7791759" y="996951"/>
            <a:ext cx="93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9BFD3-F2BC-4CA1-EC47-C7F83CB6D674}"/>
              </a:ext>
            </a:extLst>
          </p:cNvPr>
          <p:cNvSpPr txBox="1"/>
          <p:nvPr/>
        </p:nvSpPr>
        <p:spPr>
          <a:xfrm>
            <a:off x="9684111" y="6370083"/>
            <a:ext cx="236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imagine 4D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B5A1CF-97DF-0D7A-C84B-0779C06AF31B}"/>
              </a:ext>
            </a:extLst>
          </p:cNvPr>
          <p:cNvSpPr txBox="1"/>
          <p:nvPr/>
        </p:nvSpPr>
        <p:spPr>
          <a:xfrm>
            <a:off x="254720" y="6055759"/>
            <a:ext cx="484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Distances between these points can be calculated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D2D42F-89BD-7236-FB0F-1A5DFFCDCF63}"/>
              </a:ext>
            </a:extLst>
          </p:cNvPr>
          <p:cNvSpPr txBox="1"/>
          <p:nvPr/>
        </p:nvSpPr>
        <p:spPr>
          <a:xfrm>
            <a:off x="6510808" y="6000751"/>
            <a:ext cx="484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Distances between these points can be calculated</a:t>
            </a:r>
          </a:p>
        </p:txBody>
      </p:sp>
    </p:spTree>
    <p:extLst>
      <p:ext uri="{BB962C8B-B14F-4D97-AF65-F5344CB8AC3E}">
        <p14:creationId xmlns:p14="http://schemas.microsoft.com/office/powerpoint/2010/main" val="136274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AB6B7D-9017-B8CF-6F7F-AC443EA11404}"/>
              </a:ext>
            </a:extLst>
          </p:cNvPr>
          <p:cNvSpPr txBox="1"/>
          <p:nvPr/>
        </p:nvSpPr>
        <p:spPr>
          <a:xfrm>
            <a:off x="511536" y="497921"/>
            <a:ext cx="260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imagine 200D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57093-6E15-C3B2-EA34-21F7AA86F808}"/>
              </a:ext>
            </a:extLst>
          </p:cNvPr>
          <p:cNvSpPr txBox="1"/>
          <p:nvPr/>
        </p:nvSpPr>
        <p:spPr>
          <a:xfrm>
            <a:off x="511536" y="1040847"/>
            <a:ext cx="1100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Distances between these points can be calculated using exactly the same distance measures as discussed last week.</a:t>
            </a:r>
          </a:p>
        </p:txBody>
      </p:sp>
    </p:spTree>
    <p:extLst>
      <p:ext uri="{BB962C8B-B14F-4D97-AF65-F5344CB8AC3E}">
        <p14:creationId xmlns:p14="http://schemas.microsoft.com/office/powerpoint/2010/main" val="126651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D08F4E3-EE11-1014-C152-459D3592E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999" y="1609283"/>
            <a:ext cx="4926013" cy="363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B734C272-16F4-DE87-ADB9-0C0F984DB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7100"/>
            <a:ext cx="5257800" cy="500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0333F2-BACC-D40B-D073-1C5631CFD333}"/>
              </a:ext>
            </a:extLst>
          </p:cNvPr>
          <p:cNvSpPr txBox="1"/>
          <p:nvPr/>
        </p:nvSpPr>
        <p:spPr>
          <a:xfrm>
            <a:off x="4638071" y="557768"/>
            <a:ext cx="220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Reducing dimensions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9973D2-D9C5-910A-D970-E68E3F77860E}"/>
              </a:ext>
            </a:extLst>
          </p:cNvPr>
          <p:cNvCxnSpPr/>
          <p:nvPr/>
        </p:nvCxnSpPr>
        <p:spPr>
          <a:xfrm>
            <a:off x="4652475" y="5248717"/>
            <a:ext cx="2205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3B0A29-73CF-9834-B114-A373B32663CC}"/>
              </a:ext>
            </a:extLst>
          </p:cNvPr>
          <p:cNvSpPr txBox="1"/>
          <p:nvPr/>
        </p:nvSpPr>
        <p:spPr>
          <a:xfrm>
            <a:off x="4700846" y="5435305"/>
            <a:ext cx="21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Losing the least data</a:t>
            </a:r>
          </a:p>
        </p:txBody>
      </p:sp>
    </p:spTree>
    <p:extLst>
      <p:ext uri="{BB962C8B-B14F-4D97-AF65-F5344CB8AC3E}">
        <p14:creationId xmlns:p14="http://schemas.microsoft.com/office/powerpoint/2010/main" val="391943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8ECE973-F097-DD2F-491F-2F958F335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52284"/>
            <a:ext cx="5257800" cy="500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36A791-BF33-88DF-652C-3B00969E48B9}"/>
              </a:ext>
            </a:extLst>
          </p:cNvPr>
          <p:cNvSpPr txBox="1"/>
          <p:nvPr/>
        </p:nvSpPr>
        <p:spPr>
          <a:xfrm>
            <a:off x="6579652" y="1442809"/>
            <a:ext cx="436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 a  best-fit line through the cloud of 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C9870-328D-2599-9854-8BF2A592C723}"/>
              </a:ext>
            </a:extLst>
          </p:cNvPr>
          <p:cNvSpPr txBox="1"/>
          <p:nvPr/>
        </p:nvSpPr>
        <p:spPr>
          <a:xfrm>
            <a:off x="6672261" y="2996684"/>
            <a:ext cx="503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Rotate the cloud until this line become the new axis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70516D-F0C0-21D9-52A8-C4F6C022F472}"/>
              </a:ext>
            </a:extLst>
          </p:cNvPr>
          <p:cNvSpPr txBox="1"/>
          <p:nvPr/>
        </p:nvSpPr>
        <p:spPr>
          <a:xfrm>
            <a:off x="6672261" y="3558659"/>
            <a:ext cx="355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 a new line orthogonal to the first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37B33E-58E9-1D33-DAF6-B603755759E3}"/>
              </a:ext>
            </a:extLst>
          </p:cNvPr>
          <p:cNvSpPr txBox="1"/>
          <p:nvPr/>
        </p:nvSpPr>
        <p:spPr>
          <a:xfrm>
            <a:off x="7242016" y="2107853"/>
            <a:ext cx="4349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This is the first PCA.  </a:t>
            </a:r>
          </a:p>
          <a:p>
            <a:r>
              <a:rPr lang="en-US" i="1" dirty="0"/>
              <a:t>It describes the direction with most variation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83B42-C944-F7FA-58C4-B35F82C4AD77}"/>
              </a:ext>
            </a:extLst>
          </p:cNvPr>
          <p:cNvSpPr txBox="1"/>
          <p:nvPr/>
        </p:nvSpPr>
        <p:spPr>
          <a:xfrm>
            <a:off x="7216387" y="4241452"/>
            <a:ext cx="4828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This is the second PCA</a:t>
            </a:r>
          </a:p>
          <a:p>
            <a:r>
              <a:rPr lang="en-US" i="1" dirty="0"/>
              <a:t>It describes the direction of second most variation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78F84D-232F-BD76-559A-79E749018186}"/>
              </a:ext>
            </a:extLst>
          </p:cNvPr>
          <p:cNvSpPr txBox="1"/>
          <p:nvPr/>
        </p:nvSpPr>
        <p:spPr>
          <a:xfrm>
            <a:off x="6672261" y="5060434"/>
            <a:ext cx="503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Rotate the cloud until this line become the new axis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1F37B4-50A8-E08D-BF3B-9B946B961124}"/>
              </a:ext>
            </a:extLst>
          </p:cNvPr>
          <p:cNvSpPr txBox="1"/>
          <p:nvPr/>
        </p:nvSpPr>
        <p:spPr>
          <a:xfrm>
            <a:off x="6700837" y="5622409"/>
            <a:ext cx="38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 a new line orthogonal to the second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CC9AC4-6B05-3623-62E7-200A661257CC}"/>
              </a:ext>
            </a:extLst>
          </p:cNvPr>
          <p:cNvSpPr txBox="1"/>
          <p:nvPr/>
        </p:nvSpPr>
        <p:spPr>
          <a:xfrm>
            <a:off x="7421250" y="6068367"/>
            <a:ext cx="4624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This is the third PCA</a:t>
            </a:r>
          </a:p>
          <a:p>
            <a:r>
              <a:rPr lang="en-US" i="1" dirty="0"/>
              <a:t>It describes the direction of third most variation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F5B1417-07C8-F156-564B-A22B245E396F}"/>
              </a:ext>
            </a:extLst>
          </p:cNvPr>
          <p:cNvGrpSpPr/>
          <p:nvPr/>
        </p:nvGrpSpPr>
        <p:grpSpPr>
          <a:xfrm>
            <a:off x="1443037" y="1059418"/>
            <a:ext cx="4059027" cy="2683907"/>
            <a:chOff x="1443037" y="1059418"/>
            <a:chExt cx="4059027" cy="268390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8D2F7FC-4405-BDAD-168E-F35473074A3C}"/>
                </a:ext>
              </a:extLst>
            </p:cNvPr>
            <p:cNvCxnSpPr/>
            <p:nvPr/>
          </p:nvCxnSpPr>
          <p:spPr>
            <a:xfrm flipV="1">
              <a:off x="1443037" y="1428750"/>
              <a:ext cx="3114675" cy="231457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F1CF0B6-7A5A-17A3-8A90-9B659AF4BF01}"/>
                </a:ext>
              </a:extLst>
            </p:cNvPr>
            <p:cNvSpPr txBox="1"/>
            <p:nvPr/>
          </p:nvSpPr>
          <p:spPr>
            <a:xfrm>
              <a:off x="4557712" y="1059418"/>
              <a:ext cx="944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PCA1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3671E00-DCE3-8BA7-E34E-119621BA97EB}"/>
              </a:ext>
            </a:extLst>
          </p:cNvPr>
          <p:cNvSpPr txBox="1"/>
          <p:nvPr/>
        </p:nvSpPr>
        <p:spPr>
          <a:xfrm>
            <a:off x="6433372" y="900826"/>
            <a:ext cx="575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Standardise</a:t>
            </a:r>
            <a:r>
              <a:rPr lang="en-US" dirty="0"/>
              <a:t> the data so the average for each dimension is 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570198-402E-836A-66D7-1E31717D05C5}"/>
              </a:ext>
            </a:extLst>
          </p:cNvPr>
          <p:cNvCxnSpPr>
            <a:cxnSpLocks/>
          </p:cNvCxnSpPr>
          <p:nvPr/>
        </p:nvCxnSpPr>
        <p:spPr>
          <a:xfrm>
            <a:off x="1762699" y="1304809"/>
            <a:ext cx="2810076" cy="2936643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683275-8A45-1F3F-F93D-7D04B92FD39D}"/>
              </a:ext>
            </a:extLst>
          </p:cNvPr>
          <p:cNvSpPr txBox="1"/>
          <p:nvPr/>
        </p:nvSpPr>
        <p:spPr>
          <a:xfrm>
            <a:off x="1332867" y="93547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PCA2</a:t>
            </a:r>
          </a:p>
        </p:txBody>
      </p:sp>
    </p:spTree>
    <p:extLst>
      <p:ext uri="{BB962C8B-B14F-4D97-AF65-F5344CB8AC3E}">
        <p14:creationId xmlns:p14="http://schemas.microsoft.com/office/powerpoint/2010/main" val="192285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FD658AD-7CAC-8D8F-67B5-643341B3C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544" y="1231900"/>
            <a:ext cx="5212451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5187455-6BF6-3021-459A-DF2A59769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91" y="1130300"/>
            <a:ext cx="5313909" cy="532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5AA28D-80D9-A602-AB24-AC3FBD5DB3BE}"/>
              </a:ext>
            </a:extLst>
          </p:cNvPr>
          <p:cNvSpPr txBox="1"/>
          <p:nvPr/>
        </p:nvSpPr>
        <p:spPr>
          <a:xfrm>
            <a:off x="2552700" y="508000"/>
            <a:ext cx="1438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Original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AC383-F1F9-B258-EFDB-497B631C5E0D}"/>
              </a:ext>
            </a:extLst>
          </p:cNvPr>
          <p:cNvSpPr txBox="1"/>
          <p:nvPr/>
        </p:nvSpPr>
        <p:spPr>
          <a:xfrm>
            <a:off x="8077200" y="464066"/>
            <a:ext cx="2828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Projected onto new PC axes</a:t>
            </a:r>
          </a:p>
        </p:txBody>
      </p:sp>
    </p:spTree>
    <p:extLst>
      <p:ext uri="{BB962C8B-B14F-4D97-AF65-F5344CB8AC3E}">
        <p14:creationId xmlns:p14="http://schemas.microsoft.com/office/powerpoint/2010/main" val="87978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2617</TotalTime>
  <Words>158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PCA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 analysis</dc:title>
  <dc:creator>Catherine Kidner</dc:creator>
  <cp:lastModifiedBy>Catherine Kidner</cp:lastModifiedBy>
  <cp:revision>1</cp:revision>
  <dcterms:created xsi:type="dcterms:W3CDTF">2022-10-10T13:22:15Z</dcterms:created>
  <dcterms:modified xsi:type="dcterms:W3CDTF">2023-02-21T16:29:42Z</dcterms:modified>
</cp:coreProperties>
</file>