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5143500" type="screen16x9"/>
  <p:notesSz cx="6858000" cy="9144000"/>
  <p:embeddedFontLst>
    <p:embeddedFont>
      <p:font typeface="Consolas" panose="020B0609020204030204" pitchFamily="49" charset="0"/>
      <p:regular r:id="rId20"/>
      <p:bold r:id="rId21"/>
      <p:italic r:id="rId22"/>
      <p:boldItalic r:id="rId23"/>
    </p:embeddedFont>
    <p:embeddedFont>
      <p:font typeface="Montserrat" panose="020B0604020202020204" charset="0"/>
      <p:regular r:id="rId24"/>
      <p:bold r:id="rId25"/>
      <p:italic r:id="rId26"/>
      <p:boldItalic r:id="rId27"/>
    </p:embeddedFont>
    <p:embeddedFont>
      <p:font typeface="Montserrat Medium"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66" y="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cd1378bd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cd1378bd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e0ad91e3a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e0ad91e3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fd42583d6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fd42583d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4036784f7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4036784f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4036784f75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4036784f7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4036b034e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4036b034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4036b034ed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4036b034e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4036b034ed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4036b034e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cd1378bda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cd1378bda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cd1378bda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cd1378bda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cd1378bda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cd1378bda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cd1378bda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cd1378bda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e0ad91e3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e0ad91e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e0ad91e3a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e0ad91e3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e0ad91e3a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e0ad91e3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e0ad91e3a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e0ad91e3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Font typeface="Montserrat"/>
              <a:buNone/>
              <a:defRPr sz="3000">
                <a:latin typeface="Montserrat"/>
                <a:ea typeface="Montserrat"/>
                <a:cs typeface="Montserrat"/>
                <a:sym typeface="Montserrat"/>
              </a:defRPr>
            </a:lvl1pPr>
            <a:lvl2pPr lvl="1" algn="ctr" rtl="0">
              <a:spcBef>
                <a:spcPts val="0"/>
              </a:spcBef>
              <a:spcAft>
                <a:spcPts val="0"/>
              </a:spcAft>
              <a:buSzPts val="3000"/>
              <a:buFont typeface="Montserrat"/>
              <a:buNone/>
              <a:defRPr sz="3000">
                <a:latin typeface="Montserrat"/>
                <a:ea typeface="Montserrat"/>
                <a:cs typeface="Montserrat"/>
                <a:sym typeface="Montserrat"/>
              </a:defRPr>
            </a:lvl2pPr>
            <a:lvl3pPr lvl="2" algn="ctr" rtl="0">
              <a:spcBef>
                <a:spcPts val="0"/>
              </a:spcBef>
              <a:spcAft>
                <a:spcPts val="0"/>
              </a:spcAft>
              <a:buSzPts val="3000"/>
              <a:buFont typeface="Montserrat"/>
              <a:buNone/>
              <a:defRPr sz="3000">
                <a:latin typeface="Montserrat"/>
                <a:ea typeface="Montserrat"/>
                <a:cs typeface="Montserrat"/>
                <a:sym typeface="Montserrat"/>
              </a:defRPr>
            </a:lvl3pPr>
            <a:lvl4pPr lvl="3" algn="ctr" rtl="0">
              <a:spcBef>
                <a:spcPts val="0"/>
              </a:spcBef>
              <a:spcAft>
                <a:spcPts val="0"/>
              </a:spcAft>
              <a:buSzPts val="3000"/>
              <a:buFont typeface="Montserrat"/>
              <a:buNone/>
              <a:defRPr sz="3000">
                <a:latin typeface="Montserrat"/>
                <a:ea typeface="Montserrat"/>
                <a:cs typeface="Montserrat"/>
                <a:sym typeface="Montserrat"/>
              </a:defRPr>
            </a:lvl4pPr>
            <a:lvl5pPr lvl="4" algn="ctr" rtl="0">
              <a:spcBef>
                <a:spcPts val="0"/>
              </a:spcBef>
              <a:spcAft>
                <a:spcPts val="0"/>
              </a:spcAft>
              <a:buSzPts val="3000"/>
              <a:buFont typeface="Montserrat"/>
              <a:buNone/>
              <a:defRPr sz="3000">
                <a:latin typeface="Montserrat"/>
                <a:ea typeface="Montserrat"/>
                <a:cs typeface="Montserrat"/>
                <a:sym typeface="Montserrat"/>
              </a:defRPr>
            </a:lvl5pPr>
            <a:lvl6pPr lvl="5" algn="ctr" rtl="0">
              <a:spcBef>
                <a:spcPts val="0"/>
              </a:spcBef>
              <a:spcAft>
                <a:spcPts val="0"/>
              </a:spcAft>
              <a:buSzPts val="3000"/>
              <a:buFont typeface="Montserrat"/>
              <a:buNone/>
              <a:defRPr sz="3000">
                <a:latin typeface="Montserrat"/>
                <a:ea typeface="Montserrat"/>
                <a:cs typeface="Montserrat"/>
                <a:sym typeface="Montserrat"/>
              </a:defRPr>
            </a:lvl6pPr>
            <a:lvl7pPr lvl="6" algn="ctr" rtl="0">
              <a:spcBef>
                <a:spcPts val="0"/>
              </a:spcBef>
              <a:spcAft>
                <a:spcPts val="0"/>
              </a:spcAft>
              <a:buSzPts val="3000"/>
              <a:buFont typeface="Montserrat"/>
              <a:buNone/>
              <a:defRPr sz="3000">
                <a:latin typeface="Montserrat"/>
                <a:ea typeface="Montserrat"/>
                <a:cs typeface="Montserrat"/>
                <a:sym typeface="Montserrat"/>
              </a:defRPr>
            </a:lvl7pPr>
            <a:lvl8pPr lvl="7" algn="ctr" rtl="0">
              <a:spcBef>
                <a:spcPts val="0"/>
              </a:spcBef>
              <a:spcAft>
                <a:spcPts val="0"/>
              </a:spcAft>
              <a:buSzPts val="3000"/>
              <a:buFont typeface="Montserrat"/>
              <a:buNone/>
              <a:defRPr sz="3000">
                <a:latin typeface="Montserrat"/>
                <a:ea typeface="Montserrat"/>
                <a:cs typeface="Montserrat"/>
                <a:sym typeface="Montserrat"/>
              </a:defRPr>
            </a:lvl8pPr>
            <a:lvl9pPr lvl="8" algn="ctr" rtl="0">
              <a:spcBef>
                <a:spcPts val="0"/>
              </a:spcBef>
              <a:spcAft>
                <a:spcPts val="0"/>
              </a:spcAft>
              <a:buSzPts val="3000"/>
              <a:buFont typeface="Montserrat"/>
              <a:buNone/>
              <a:defRPr sz="3000">
                <a:latin typeface="Montserrat"/>
                <a:ea typeface="Montserrat"/>
                <a:cs typeface="Montserrat"/>
                <a:sym typeface="Montserrat"/>
              </a:defRPr>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Montserrat"/>
              <a:buNone/>
              <a:defRPr sz="2400">
                <a:latin typeface="Montserrat"/>
                <a:ea typeface="Montserrat"/>
                <a:cs typeface="Montserrat"/>
                <a:sym typeface="Montserrat"/>
              </a:defRPr>
            </a:lvl1pPr>
            <a:lvl2pPr lvl="1" algn="ctr" rtl="0">
              <a:spcBef>
                <a:spcPts val="0"/>
              </a:spcBef>
              <a:spcAft>
                <a:spcPts val="0"/>
              </a:spcAft>
              <a:buSzPts val="2400"/>
              <a:buFont typeface="Montserrat"/>
              <a:buNone/>
              <a:defRPr sz="2400">
                <a:latin typeface="Montserrat"/>
                <a:ea typeface="Montserrat"/>
                <a:cs typeface="Montserrat"/>
                <a:sym typeface="Montserrat"/>
              </a:defRPr>
            </a:lvl2pPr>
            <a:lvl3pPr lvl="2" algn="ctr" rtl="0">
              <a:spcBef>
                <a:spcPts val="0"/>
              </a:spcBef>
              <a:spcAft>
                <a:spcPts val="0"/>
              </a:spcAft>
              <a:buSzPts val="2400"/>
              <a:buFont typeface="Montserrat"/>
              <a:buNone/>
              <a:defRPr sz="2400">
                <a:latin typeface="Montserrat"/>
                <a:ea typeface="Montserrat"/>
                <a:cs typeface="Montserrat"/>
                <a:sym typeface="Montserrat"/>
              </a:defRPr>
            </a:lvl3pPr>
            <a:lvl4pPr lvl="3" algn="ctr" rtl="0">
              <a:spcBef>
                <a:spcPts val="0"/>
              </a:spcBef>
              <a:spcAft>
                <a:spcPts val="0"/>
              </a:spcAft>
              <a:buSzPts val="2400"/>
              <a:buFont typeface="Montserrat"/>
              <a:buNone/>
              <a:defRPr sz="2400">
                <a:latin typeface="Montserrat"/>
                <a:ea typeface="Montserrat"/>
                <a:cs typeface="Montserrat"/>
                <a:sym typeface="Montserrat"/>
              </a:defRPr>
            </a:lvl4pPr>
            <a:lvl5pPr lvl="4" algn="ctr" rtl="0">
              <a:spcBef>
                <a:spcPts val="0"/>
              </a:spcBef>
              <a:spcAft>
                <a:spcPts val="0"/>
              </a:spcAft>
              <a:buSzPts val="2400"/>
              <a:buFont typeface="Montserrat"/>
              <a:buNone/>
              <a:defRPr sz="2400">
                <a:latin typeface="Montserrat"/>
                <a:ea typeface="Montserrat"/>
                <a:cs typeface="Montserrat"/>
                <a:sym typeface="Montserrat"/>
              </a:defRPr>
            </a:lvl5pPr>
            <a:lvl6pPr lvl="5" algn="ctr" rtl="0">
              <a:spcBef>
                <a:spcPts val="0"/>
              </a:spcBef>
              <a:spcAft>
                <a:spcPts val="0"/>
              </a:spcAft>
              <a:buSzPts val="2400"/>
              <a:buFont typeface="Montserrat"/>
              <a:buNone/>
              <a:defRPr sz="2400">
                <a:latin typeface="Montserrat"/>
                <a:ea typeface="Montserrat"/>
                <a:cs typeface="Montserrat"/>
                <a:sym typeface="Montserrat"/>
              </a:defRPr>
            </a:lvl6pPr>
            <a:lvl7pPr lvl="6" algn="ctr" rtl="0">
              <a:spcBef>
                <a:spcPts val="0"/>
              </a:spcBef>
              <a:spcAft>
                <a:spcPts val="0"/>
              </a:spcAft>
              <a:buSzPts val="2400"/>
              <a:buFont typeface="Montserrat"/>
              <a:buNone/>
              <a:defRPr sz="2400">
                <a:latin typeface="Montserrat"/>
                <a:ea typeface="Montserrat"/>
                <a:cs typeface="Montserrat"/>
                <a:sym typeface="Montserrat"/>
              </a:defRPr>
            </a:lvl7pPr>
            <a:lvl8pPr lvl="7" algn="ctr" rtl="0">
              <a:spcBef>
                <a:spcPts val="0"/>
              </a:spcBef>
              <a:spcAft>
                <a:spcPts val="0"/>
              </a:spcAft>
              <a:buSzPts val="2400"/>
              <a:buFont typeface="Montserrat"/>
              <a:buNone/>
              <a:defRPr sz="2400">
                <a:latin typeface="Montserrat"/>
                <a:ea typeface="Montserrat"/>
                <a:cs typeface="Montserrat"/>
                <a:sym typeface="Montserrat"/>
              </a:defRPr>
            </a:lvl8pPr>
            <a:lvl9pPr lvl="8" algn="ctr" rtl="0">
              <a:spcBef>
                <a:spcPts val="0"/>
              </a:spcBef>
              <a:spcAft>
                <a:spcPts val="0"/>
              </a:spcAft>
              <a:buSzPts val="2400"/>
              <a:buFont typeface="Montserrat"/>
              <a:buNone/>
              <a:defRPr sz="2400">
                <a:latin typeface="Montserrat"/>
                <a:ea typeface="Montserrat"/>
                <a:cs typeface="Montserrat"/>
                <a:sym typeface="Montserrat"/>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Font typeface="Montserrat"/>
              <a:buChar char="●"/>
              <a:defRPr sz="1400">
                <a:latin typeface="Montserrat"/>
                <a:ea typeface="Montserrat"/>
                <a:cs typeface="Montserrat"/>
                <a:sym typeface="Montserrat"/>
              </a:defRPr>
            </a:lvl1pPr>
            <a:lvl2pPr marL="914400" lvl="1" indent="-317500" algn="ctr" rtl="0">
              <a:spcBef>
                <a:spcPts val="1600"/>
              </a:spcBef>
              <a:spcAft>
                <a:spcPts val="0"/>
              </a:spcAft>
              <a:buSzPts val="1400"/>
              <a:buFont typeface="Montserrat"/>
              <a:buChar char="○"/>
              <a:defRPr>
                <a:latin typeface="Montserrat"/>
                <a:ea typeface="Montserrat"/>
                <a:cs typeface="Montserrat"/>
                <a:sym typeface="Montserrat"/>
              </a:defRPr>
            </a:lvl2pPr>
            <a:lvl3pPr marL="1371600" lvl="2" indent="-317500" algn="ctr" rtl="0">
              <a:spcBef>
                <a:spcPts val="1600"/>
              </a:spcBef>
              <a:spcAft>
                <a:spcPts val="0"/>
              </a:spcAft>
              <a:buSzPts val="1400"/>
              <a:buFont typeface="Montserrat"/>
              <a:buChar char="■"/>
              <a:defRPr>
                <a:latin typeface="Montserrat"/>
                <a:ea typeface="Montserrat"/>
                <a:cs typeface="Montserrat"/>
                <a:sym typeface="Montserrat"/>
              </a:defRPr>
            </a:lvl3pPr>
            <a:lvl4pPr marL="1828800" lvl="3" indent="-317500" algn="ctr" rtl="0">
              <a:spcBef>
                <a:spcPts val="1600"/>
              </a:spcBef>
              <a:spcAft>
                <a:spcPts val="0"/>
              </a:spcAft>
              <a:buSzPts val="1400"/>
              <a:buFont typeface="Montserrat"/>
              <a:buChar char="●"/>
              <a:defRPr>
                <a:latin typeface="Montserrat"/>
                <a:ea typeface="Montserrat"/>
                <a:cs typeface="Montserrat"/>
                <a:sym typeface="Montserrat"/>
              </a:defRPr>
            </a:lvl4pPr>
            <a:lvl5pPr marL="2286000" lvl="4" indent="-317500" algn="ctr" rtl="0">
              <a:spcBef>
                <a:spcPts val="1600"/>
              </a:spcBef>
              <a:spcAft>
                <a:spcPts val="0"/>
              </a:spcAft>
              <a:buSzPts val="1400"/>
              <a:buFont typeface="Montserrat"/>
              <a:buChar char="○"/>
              <a:defRPr>
                <a:latin typeface="Montserrat"/>
                <a:ea typeface="Montserrat"/>
                <a:cs typeface="Montserrat"/>
                <a:sym typeface="Montserrat"/>
              </a:defRPr>
            </a:lvl5pPr>
            <a:lvl6pPr marL="2743200" lvl="5" indent="-317500" algn="ctr" rtl="0">
              <a:spcBef>
                <a:spcPts val="1600"/>
              </a:spcBef>
              <a:spcAft>
                <a:spcPts val="0"/>
              </a:spcAft>
              <a:buSzPts val="1400"/>
              <a:buFont typeface="Montserrat"/>
              <a:buChar char="■"/>
              <a:defRPr>
                <a:latin typeface="Montserrat"/>
                <a:ea typeface="Montserrat"/>
                <a:cs typeface="Montserrat"/>
                <a:sym typeface="Montserrat"/>
              </a:defRPr>
            </a:lvl6pPr>
            <a:lvl7pPr marL="3200400" lvl="6" indent="-317500" algn="ctr" rtl="0">
              <a:spcBef>
                <a:spcPts val="1600"/>
              </a:spcBef>
              <a:spcAft>
                <a:spcPts val="0"/>
              </a:spcAft>
              <a:buSzPts val="1400"/>
              <a:buFont typeface="Montserrat"/>
              <a:buChar char="●"/>
              <a:defRPr>
                <a:latin typeface="Montserrat"/>
                <a:ea typeface="Montserrat"/>
                <a:cs typeface="Montserrat"/>
                <a:sym typeface="Montserrat"/>
              </a:defRPr>
            </a:lvl7pPr>
            <a:lvl8pPr marL="3657600" lvl="7" indent="-317500" algn="ctr" rtl="0">
              <a:spcBef>
                <a:spcPts val="1600"/>
              </a:spcBef>
              <a:spcAft>
                <a:spcPts val="0"/>
              </a:spcAft>
              <a:buSzPts val="1400"/>
              <a:buFont typeface="Montserrat"/>
              <a:buChar char="○"/>
              <a:defRPr>
                <a:latin typeface="Montserrat"/>
                <a:ea typeface="Montserrat"/>
                <a:cs typeface="Montserrat"/>
                <a:sym typeface="Montserrat"/>
              </a:defRPr>
            </a:lvl8pPr>
            <a:lvl9pPr marL="4114800" lvl="8" indent="-317500" algn="ctr" rtl="0">
              <a:spcBef>
                <a:spcPts val="1600"/>
              </a:spcBef>
              <a:spcAft>
                <a:spcPts val="1600"/>
              </a:spcAft>
              <a:buSzPts val="1400"/>
              <a:buFont typeface="Montserrat"/>
              <a:buChar char="■"/>
              <a:defRPr>
                <a:latin typeface="Montserrat"/>
                <a:ea typeface="Montserrat"/>
                <a:cs typeface="Montserrat"/>
                <a:sym typeface="Montserrat"/>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ontserrat"/>
              <a:buNone/>
              <a:defRPr sz="1600">
                <a:latin typeface="Montserrat"/>
                <a:ea typeface="Montserrat"/>
                <a:cs typeface="Montserrat"/>
                <a:sym typeface="Montserrat"/>
              </a:defRPr>
            </a:lvl1pPr>
            <a:lvl2pPr lvl="1" algn="ctr" rtl="0">
              <a:spcBef>
                <a:spcPts val="0"/>
              </a:spcBef>
              <a:spcAft>
                <a:spcPts val="0"/>
              </a:spcAft>
              <a:buSzPts val="1600"/>
              <a:buFont typeface="Montserrat"/>
              <a:buNone/>
              <a:defRPr sz="1600">
                <a:latin typeface="Montserrat"/>
                <a:ea typeface="Montserrat"/>
                <a:cs typeface="Montserrat"/>
                <a:sym typeface="Montserrat"/>
              </a:defRPr>
            </a:lvl2pPr>
            <a:lvl3pPr lvl="2" algn="ctr" rtl="0">
              <a:spcBef>
                <a:spcPts val="0"/>
              </a:spcBef>
              <a:spcAft>
                <a:spcPts val="0"/>
              </a:spcAft>
              <a:buSzPts val="1600"/>
              <a:buFont typeface="Montserrat"/>
              <a:buNone/>
              <a:defRPr sz="1600">
                <a:latin typeface="Montserrat"/>
                <a:ea typeface="Montserrat"/>
                <a:cs typeface="Montserrat"/>
                <a:sym typeface="Montserrat"/>
              </a:defRPr>
            </a:lvl3pPr>
            <a:lvl4pPr lvl="3" algn="ctr" rtl="0">
              <a:spcBef>
                <a:spcPts val="0"/>
              </a:spcBef>
              <a:spcAft>
                <a:spcPts val="0"/>
              </a:spcAft>
              <a:buSzPts val="1600"/>
              <a:buFont typeface="Montserrat"/>
              <a:buNone/>
              <a:defRPr sz="1600">
                <a:latin typeface="Montserrat"/>
                <a:ea typeface="Montserrat"/>
                <a:cs typeface="Montserrat"/>
                <a:sym typeface="Montserrat"/>
              </a:defRPr>
            </a:lvl4pPr>
            <a:lvl5pPr lvl="4" algn="ctr" rtl="0">
              <a:spcBef>
                <a:spcPts val="0"/>
              </a:spcBef>
              <a:spcAft>
                <a:spcPts val="0"/>
              </a:spcAft>
              <a:buSzPts val="1600"/>
              <a:buFont typeface="Montserrat"/>
              <a:buNone/>
              <a:defRPr sz="1600">
                <a:latin typeface="Montserrat"/>
                <a:ea typeface="Montserrat"/>
                <a:cs typeface="Montserrat"/>
                <a:sym typeface="Montserrat"/>
              </a:defRPr>
            </a:lvl5pPr>
            <a:lvl6pPr lvl="5" algn="ctr" rtl="0">
              <a:spcBef>
                <a:spcPts val="0"/>
              </a:spcBef>
              <a:spcAft>
                <a:spcPts val="0"/>
              </a:spcAft>
              <a:buSzPts val="1600"/>
              <a:buFont typeface="Montserrat"/>
              <a:buNone/>
              <a:defRPr sz="1600">
                <a:latin typeface="Montserrat"/>
                <a:ea typeface="Montserrat"/>
                <a:cs typeface="Montserrat"/>
                <a:sym typeface="Montserrat"/>
              </a:defRPr>
            </a:lvl6pPr>
            <a:lvl7pPr lvl="6" algn="ctr" rtl="0">
              <a:spcBef>
                <a:spcPts val="0"/>
              </a:spcBef>
              <a:spcAft>
                <a:spcPts val="0"/>
              </a:spcAft>
              <a:buSzPts val="1600"/>
              <a:buFont typeface="Montserrat"/>
              <a:buNone/>
              <a:defRPr sz="1600">
                <a:latin typeface="Montserrat"/>
                <a:ea typeface="Montserrat"/>
                <a:cs typeface="Montserrat"/>
                <a:sym typeface="Montserrat"/>
              </a:defRPr>
            </a:lvl7pPr>
            <a:lvl8pPr lvl="7" algn="ctr" rtl="0">
              <a:spcBef>
                <a:spcPts val="0"/>
              </a:spcBef>
              <a:spcAft>
                <a:spcPts val="0"/>
              </a:spcAft>
              <a:buSzPts val="1600"/>
              <a:buFont typeface="Montserrat"/>
              <a:buNone/>
              <a:defRPr sz="1600">
                <a:latin typeface="Montserrat"/>
                <a:ea typeface="Montserrat"/>
                <a:cs typeface="Montserrat"/>
                <a:sym typeface="Montserrat"/>
              </a:defRPr>
            </a:lvl8pPr>
            <a:lvl9pPr lvl="8" algn="ctr" rtl="0">
              <a:spcBef>
                <a:spcPts val="0"/>
              </a:spcBef>
              <a:spcAft>
                <a:spcPts val="0"/>
              </a:spcAft>
              <a:buSzPts val="1600"/>
              <a:buFont typeface="Montserrat"/>
              <a:buNone/>
              <a:defRPr sz="1600">
                <a:latin typeface="Montserrat"/>
                <a:ea typeface="Montserrat"/>
                <a:cs typeface="Montserrat"/>
                <a:sym typeface="Montserrat"/>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Montserrat"/>
              <a:buChar char="●"/>
              <a:defRPr sz="1400">
                <a:latin typeface="Montserrat"/>
                <a:ea typeface="Montserrat"/>
                <a:cs typeface="Montserrat"/>
                <a:sym typeface="Montserrat"/>
              </a:defRPr>
            </a:lvl1pPr>
            <a:lvl2pPr marL="914400" lvl="1" indent="-317500" rtl="0">
              <a:spcBef>
                <a:spcPts val="1600"/>
              </a:spcBef>
              <a:spcAft>
                <a:spcPts val="0"/>
              </a:spcAft>
              <a:buSzPts val="1400"/>
              <a:buFont typeface="Montserrat"/>
              <a:buChar char="○"/>
              <a:defRPr>
                <a:latin typeface="Montserrat"/>
                <a:ea typeface="Montserrat"/>
                <a:cs typeface="Montserrat"/>
                <a:sym typeface="Montserrat"/>
              </a:defRPr>
            </a:lvl2pPr>
            <a:lvl3pPr marL="1371600" lvl="2" indent="-317500" rtl="0">
              <a:spcBef>
                <a:spcPts val="1600"/>
              </a:spcBef>
              <a:spcAft>
                <a:spcPts val="0"/>
              </a:spcAft>
              <a:buSzPts val="1400"/>
              <a:buFont typeface="Montserrat"/>
              <a:buChar char="■"/>
              <a:defRPr>
                <a:latin typeface="Montserrat"/>
                <a:ea typeface="Montserrat"/>
                <a:cs typeface="Montserrat"/>
                <a:sym typeface="Montserrat"/>
              </a:defRPr>
            </a:lvl3pPr>
            <a:lvl4pPr marL="1828800" lvl="3" indent="-317500" rtl="0">
              <a:spcBef>
                <a:spcPts val="1600"/>
              </a:spcBef>
              <a:spcAft>
                <a:spcPts val="0"/>
              </a:spcAft>
              <a:buSzPts val="1400"/>
              <a:buFont typeface="Montserrat"/>
              <a:buChar char="●"/>
              <a:defRPr>
                <a:latin typeface="Montserrat"/>
                <a:ea typeface="Montserrat"/>
                <a:cs typeface="Montserrat"/>
                <a:sym typeface="Montserrat"/>
              </a:defRPr>
            </a:lvl4pPr>
            <a:lvl5pPr marL="2286000" lvl="4" indent="-317500" rtl="0">
              <a:spcBef>
                <a:spcPts val="1600"/>
              </a:spcBef>
              <a:spcAft>
                <a:spcPts val="0"/>
              </a:spcAft>
              <a:buSzPts val="1400"/>
              <a:buFont typeface="Montserrat"/>
              <a:buChar char="○"/>
              <a:defRPr>
                <a:latin typeface="Montserrat"/>
                <a:ea typeface="Montserrat"/>
                <a:cs typeface="Montserrat"/>
                <a:sym typeface="Montserrat"/>
              </a:defRPr>
            </a:lvl5pPr>
            <a:lvl6pPr marL="2743200" lvl="5" indent="-317500" rtl="0">
              <a:spcBef>
                <a:spcPts val="1600"/>
              </a:spcBef>
              <a:spcAft>
                <a:spcPts val="0"/>
              </a:spcAft>
              <a:buSzPts val="1400"/>
              <a:buFont typeface="Montserrat"/>
              <a:buChar char="■"/>
              <a:defRPr>
                <a:latin typeface="Montserrat"/>
                <a:ea typeface="Montserrat"/>
                <a:cs typeface="Montserrat"/>
                <a:sym typeface="Montserrat"/>
              </a:defRPr>
            </a:lvl6pPr>
            <a:lvl7pPr marL="3200400" lvl="6" indent="-317500" rtl="0">
              <a:spcBef>
                <a:spcPts val="1600"/>
              </a:spcBef>
              <a:spcAft>
                <a:spcPts val="0"/>
              </a:spcAft>
              <a:buSzPts val="1400"/>
              <a:buFont typeface="Montserrat"/>
              <a:buChar char="●"/>
              <a:defRPr>
                <a:latin typeface="Montserrat"/>
                <a:ea typeface="Montserrat"/>
                <a:cs typeface="Montserrat"/>
                <a:sym typeface="Montserrat"/>
              </a:defRPr>
            </a:lvl7pPr>
            <a:lvl8pPr marL="3657600" lvl="7" indent="-317500" rtl="0">
              <a:spcBef>
                <a:spcPts val="1600"/>
              </a:spcBef>
              <a:spcAft>
                <a:spcPts val="0"/>
              </a:spcAft>
              <a:buSzPts val="1400"/>
              <a:buFont typeface="Montserrat"/>
              <a:buChar char="○"/>
              <a:defRPr>
                <a:latin typeface="Montserrat"/>
                <a:ea typeface="Montserrat"/>
                <a:cs typeface="Montserrat"/>
                <a:sym typeface="Montserrat"/>
              </a:defRPr>
            </a:lvl8pPr>
            <a:lvl9pPr marL="4114800" lvl="8" indent="-317500" rtl="0">
              <a:spcBef>
                <a:spcPts val="1600"/>
              </a:spcBef>
              <a:spcAft>
                <a:spcPts val="1600"/>
              </a:spcAft>
              <a:buSzPts val="1400"/>
              <a:buFont typeface="Montserrat"/>
              <a:buChar char="■"/>
              <a:defRPr>
                <a:latin typeface="Montserrat"/>
                <a:ea typeface="Montserrat"/>
                <a:cs typeface="Montserrat"/>
                <a:sym typeface="Montserrat"/>
              </a:defRPr>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Montserrat"/>
              <a:buChar char="●"/>
              <a:defRPr sz="1400">
                <a:latin typeface="Montserrat"/>
                <a:ea typeface="Montserrat"/>
                <a:cs typeface="Montserrat"/>
                <a:sym typeface="Montserrat"/>
              </a:defRPr>
            </a:lvl1pPr>
            <a:lvl2pPr marL="914400" lvl="1" indent="-317500" rtl="0">
              <a:spcBef>
                <a:spcPts val="1600"/>
              </a:spcBef>
              <a:spcAft>
                <a:spcPts val="0"/>
              </a:spcAft>
              <a:buSzPts val="1400"/>
              <a:buFont typeface="Montserrat"/>
              <a:buChar char="○"/>
              <a:defRPr>
                <a:latin typeface="Montserrat"/>
                <a:ea typeface="Montserrat"/>
                <a:cs typeface="Montserrat"/>
                <a:sym typeface="Montserrat"/>
              </a:defRPr>
            </a:lvl2pPr>
            <a:lvl3pPr marL="1371600" lvl="2" indent="-317500" rtl="0">
              <a:spcBef>
                <a:spcPts val="1600"/>
              </a:spcBef>
              <a:spcAft>
                <a:spcPts val="0"/>
              </a:spcAft>
              <a:buSzPts val="1400"/>
              <a:buFont typeface="Montserrat"/>
              <a:buChar char="■"/>
              <a:defRPr>
                <a:latin typeface="Montserrat"/>
                <a:ea typeface="Montserrat"/>
                <a:cs typeface="Montserrat"/>
                <a:sym typeface="Montserrat"/>
              </a:defRPr>
            </a:lvl3pPr>
            <a:lvl4pPr marL="1828800" lvl="3" indent="-317500" rtl="0">
              <a:spcBef>
                <a:spcPts val="1600"/>
              </a:spcBef>
              <a:spcAft>
                <a:spcPts val="0"/>
              </a:spcAft>
              <a:buSzPts val="1400"/>
              <a:buFont typeface="Montserrat"/>
              <a:buChar char="●"/>
              <a:defRPr>
                <a:latin typeface="Montserrat"/>
                <a:ea typeface="Montserrat"/>
                <a:cs typeface="Montserrat"/>
                <a:sym typeface="Montserrat"/>
              </a:defRPr>
            </a:lvl4pPr>
            <a:lvl5pPr marL="2286000" lvl="4" indent="-317500" rtl="0">
              <a:spcBef>
                <a:spcPts val="1600"/>
              </a:spcBef>
              <a:spcAft>
                <a:spcPts val="0"/>
              </a:spcAft>
              <a:buSzPts val="1400"/>
              <a:buFont typeface="Montserrat"/>
              <a:buChar char="○"/>
              <a:defRPr>
                <a:latin typeface="Montserrat"/>
                <a:ea typeface="Montserrat"/>
                <a:cs typeface="Montserrat"/>
                <a:sym typeface="Montserrat"/>
              </a:defRPr>
            </a:lvl5pPr>
            <a:lvl6pPr marL="2743200" lvl="5" indent="-317500" rtl="0">
              <a:spcBef>
                <a:spcPts val="1600"/>
              </a:spcBef>
              <a:spcAft>
                <a:spcPts val="0"/>
              </a:spcAft>
              <a:buSzPts val="1400"/>
              <a:buFont typeface="Montserrat"/>
              <a:buChar char="■"/>
              <a:defRPr>
                <a:latin typeface="Montserrat"/>
                <a:ea typeface="Montserrat"/>
                <a:cs typeface="Montserrat"/>
                <a:sym typeface="Montserrat"/>
              </a:defRPr>
            </a:lvl6pPr>
            <a:lvl7pPr marL="3200400" lvl="6" indent="-317500" rtl="0">
              <a:spcBef>
                <a:spcPts val="1600"/>
              </a:spcBef>
              <a:spcAft>
                <a:spcPts val="0"/>
              </a:spcAft>
              <a:buSzPts val="1400"/>
              <a:buFont typeface="Montserrat"/>
              <a:buChar char="●"/>
              <a:defRPr>
                <a:latin typeface="Montserrat"/>
                <a:ea typeface="Montserrat"/>
                <a:cs typeface="Montserrat"/>
                <a:sym typeface="Montserrat"/>
              </a:defRPr>
            </a:lvl7pPr>
            <a:lvl8pPr marL="3657600" lvl="7" indent="-317500" rtl="0">
              <a:spcBef>
                <a:spcPts val="1600"/>
              </a:spcBef>
              <a:spcAft>
                <a:spcPts val="0"/>
              </a:spcAft>
              <a:buSzPts val="1400"/>
              <a:buFont typeface="Montserrat"/>
              <a:buChar char="○"/>
              <a:defRPr>
                <a:latin typeface="Montserrat"/>
                <a:ea typeface="Montserrat"/>
                <a:cs typeface="Montserrat"/>
                <a:sym typeface="Montserrat"/>
              </a:defRPr>
            </a:lvl8pPr>
            <a:lvl9pPr marL="4114800" lvl="8" indent="-317500" rtl="0">
              <a:spcBef>
                <a:spcPts val="1600"/>
              </a:spcBef>
              <a:spcAft>
                <a:spcPts val="1600"/>
              </a:spcAft>
              <a:buSzPts val="1400"/>
              <a:buFont typeface="Montserrat"/>
              <a:buChar char="■"/>
              <a:defRPr>
                <a:latin typeface="Montserrat"/>
                <a:ea typeface="Montserrat"/>
                <a:cs typeface="Montserrat"/>
                <a:sym typeface="Montserrat"/>
              </a:defRPr>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ontserrat"/>
              <a:buNone/>
              <a:defRPr sz="1600">
                <a:latin typeface="Montserrat"/>
                <a:ea typeface="Montserrat"/>
                <a:cs typeface="Montserrat"/>
                <a:sym typeface="Montserrat"/>
              </a:defRPr>
            </a:lvl1pPr>
            <a:lvl2pPr lvl="1" algn="ctr" rtl="0">
              <a:spcBef>
                <a:spcPts val="0"/>
              </a:spcBef>
              <a:spcAft>
                <a:spcPts val="0"/>
              </a:spcAft>
              <a:buSzPts val="1600"/>
              <a:buFont typeface="Montserrat"/>
              <a:buNone/>
              <a:defRPr sz="1600">
                <a:latin typeface="Montserrat"/>
                <a:ea typeface="Montserrat"/>
                <a:cs typeface="Montserrat"/>
                <a:sym typeface="Montserrat"/>
              </a:defRPr>
            </a:lvl2pPr>
            <a:lvl3pPr lvl="2" algn="ctr" rtl="0">
              <a:spcBef>
                <a:spcPts val="0"/>
              </a:spcBef>
              <a:spcAft>
                <a:spcPts val="0"/>
              </a:spcAft>
              <a:buSzPts val="1600"/>
              <a:buFont typeface="Montserrat"/>
              <a:buNone/>
              <a:defRPr sz="1600">
                <a:latin typeface="Montserrat"/>
                <a:ea typeface="Montserrat"/>
                <a:cs typeface="Montserrat"/>
                <a:sym typeface="Montserrat"/>
              </a:defRPr>
            </a:lvl3pPr>
            <a:lvl4pPr lvl="3" algn="ctr" rtl="0">
              <a:spcBef>
                <a:spcPts val="0"/>
              </a:spcBef>
              <a:spcAft>
                <a:spcPts val="0"/>
              </a:spcAft>
              <a:buSzPts val="1600"/>
              <a:buFont typeface="Montserrat"/>
              <a:buNone/>
              <a:defRPr sz="1600">
                <a:latin typeface="Montserrat"/>
                <a:ea typeface="Montserrat"/>
                <a:cs typeface="Montserrat"/>
                <a:sym typeface="Montserrat"/>
              </a:defRPr>
            </a:lvl4pPr>
            <a:lvl5pPr lvl="4" algn="ctr" rtl="0">
              <a:spcBef>
                <a:spcPts val="0"/>
              </a:spcBef>
              <a:spcAft>
                <a:spcPts val="0"/>
              </a:spcAft>
              <a:buSzPts val="1600"/>
              <a:buFont typeface="Montserrat"/>
              <a:buNone/>
              <a:defRPr sz="1600">
                <a:latin typeface="Montserrat"/>
                <a:ea typeface="Montserrat"/>
                <a:cs typeface="Montserrat"/>
                <a:sym typeface="Montserrat"/>
              </a:defRPr>
            </a:lvl5pPr>
            <a:lvl6pPr lvl="5" algn="ctr" rtl="0">
              <a:spcBef>
                <a:spcPts val="0"/>
              </a:spcBef>
              <a:spcAft>
                <a:spcPts val="0"/>
              </a:spcAft>
              <a:buSzPts val="1600"/>
              <a:buFont typeface="Montserrat"/>
              <a:buNone/>
              <a:defRPr sz="1600">
                <a:latin typeface="Montserrat"/>
                <a:ea typeface="Montserrat"/>
                <a:cs typeface="Montserrat"/>
                <a:sym typeface="Montserrat"/>
              </a:defRPr>
            </a:lvl6pPr>
            <a:lvl7pPr lvl="6" algn="ctr" rtl="0">
              <a:spcBef>
                <a:spcPts val="0"/>
              </a:spcBef>
              <a:spcAft>
                <a:spcPts val="0"/>
              </a:spcAft>
              <a:buSzPts val="1600"/>
              <a:buFont typeface="Montserrat"/>
              <a:buNone/>
              <a:defRPr sz="1600">
                <a:latin typeface="Montserrat"/>
                <a:ea typeface="Montserrat"/>
                <a:cs typeface="Montserrat"/>
                <a:sym typeface="Montserrat"/>
              </a:defRPr>
            </a:lvl7pPr>
            <a:lvl8pPr lvl="7" algn="ctr" rtl="0">
              <a:spcBef>
                <a:spcPts val="0"/>
              </a:spcBef>
              <a:spcAft>
                <a:spcPts val="0"/>
              </a:spcAft>
              <a:buSzPts val="1600"/>
              <a:buFont typeface="Montserrat"/>
              <a:buNone/>
              <a:defRPr sz="1600">
                <a:latin typeface="Montserrat"/>
                <a:ea typeface="Montserrat"/>
                <a:cs typeface="Montserrat"/>
                <a:sym typeface="Montserrat"/>
              </a:defRPr>
            </a:lvl8pPr>
            <a:lvl9pPr lvl="8" algn="ctr" rtl="0">
              <a:spcBef>
                <a:spcPts val="0"/>
              </a:spcBef>
              <a:spcAft>
                <a:spcPts val="0"/>
              </a:spcAft>
              <a:buSzPts val="1600"/>
              <a:buFont typeface="Montserrat"/>
              <a:buNone/>
              <a:defRPr sz="1600">
                <a:latin typeface="Montserrat"/>
                <a:ea typeface="Montserrat"/>
                <a:cs typeface="Montserrat"/>
                <a:sym typeface="Montserrat"/>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4.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title"/>
          </p:nvPr>
        </p:nvSpPr>
        <p:spPr>
          <a:xfrm>
            <a:off x="311700" y="1237350"/>
            <a:ext cx="8520600" cy="572700"/>
          </a:xfrm>
          <a:prstGeom prst="rect">
            <a:avLst/>
          </a:prstGeom>
        </p:spPr>
        <p:txBody>
          <a:bodyPr spcFirstLastPara="1" wrap="square" lIns="91425" tIns="91425" rIns="91425" bIns="91425" anchor="t" anchorCtr="0">
            <a:noAutofit/>
          </a:bodyPr>
          <a:lstStyle/>
          <a:p>
            <a:pPr marL="0" lvl="0" indent="0" algn="ctr" rtl="0">
              <a:lnSpc>
                <a:spcPct val="130000"/>
              </a:lnSpc>
              <a:spcBef>
                <a:spcPts val="0"/>
              </a:spcBef>
              <a:spcAft>
                <a:spcPts val="0"/>
              </a:spcAft>
              <a:buClr>
                <a:schemeClr val="dk1"/>
              </a:buClr>
              <a:buSzPts val="1100"/>
              <a:buFont typeface="Arial"/>
              <a:buNone/>
            </a:pPr>
            <a:r>
              <a:rPr lang="en-GB" sz="3000">
                <a:latin typeface="Montserrat Medium"/>
                <a:ea typeface="Montserrat Medium"/>
                <a:cs typeface="Montserrat Medium"/>
                <a:sym typeface="Montserrat Medium"/>
              </a:rPr>
              <a:t>Data Structures </a:t>
            </a:r>
            <a:endParaRPr sz="3000">
              <a:latin typeface="Montserrat Medium"/>
              <a:ea typeface="Montserrat Medium"/>
              <a:cs typeface="Montserrat Medium"/>
              <a:sym typeface="Montserrat Medium"/>
            </a:endParaRPr>
          </a:p>
          <a:p>
            <a:pPr marL="0" lvl="0" indent="0" algn="ctr" rtl="0">
              <a:spcBef>
                <a:spcPts val="0"/>
              </a:spcBef>
              <a:spcAft>
                <a:spcPts val="0"/>
              </a:spcAft>
              <a:buNone/>
            </a:pPr>
            <a:endParaRPr sz="3000">
              <a:latin typeface="Montserrat Medium"/>
              <a:ea typeface="Montserrat Medium"/>
              <a:cs typeface="Montserrat Medium"/>
              <a:sym typeface="Montserrat Medium"/>
            </a:endParaRPr>
          </a:p>
        </p:txBody>
      </p:sp>
      <p:sp>
        <p:nvSpPr>
          <p:cNvPr id="100" name="Google Shape;100;p25"/>
          <p:cNvSpPr txBox="1">
            <a:spLocks noGrp="1"/>
          </p:cNvSpPr>
          <p:nvPr>
            <p:ph type="body" idx="1"/>
          </p:nvPr>
        </p:nvSpPr>
        <p:spPr>
          <a:xfrm>
            <a:off x="311700" y="2080325"/>
            <a:ext cx="8520600" cy="275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a:solidFill>
                  <a:schemeClr val="dk1"/>
                </a:solidFill>
                <a:latin typeface="Montserrat Medium"/>
                <a:ea typeface="Montserrat Medium"/>
                <a:cs typeface="Montserrat Medium"/>
                <a:sym typeface="Montserrat Medium"/>
              </a:rPr>
              <a:t>Week 3 - Search Algorithms</a:t>
            </a:r>
            <a:endParaRPr>
              <a:solidFill>
                <a:schemeClr val="dk1"/>
              </a:solidFill>
              <a:latin typeface="Montserrat Medium"/>
              <a:ea typeface="Montserrat Medium"/>
              <a:cs typeface="Montserrat Medium"/>
              <a:sym typeface="Montserrat Medium"/>
            </a:endParaRPr>
          </a:p>
          <a:p>
            <a:pPr marL="0" lvl="0" indent="0" algn="ctr" rtl="0">
              <a:spcBef>
                <a:spcPts val="300"/>
              </a:spcBef>
              <a:spcAft>
                <a:spcPts val="0"/>
              </a:spcAft>
              <a:buNone/>
            </a:pPr>
            <a:endParaRPr>
              <a:solidFill>
                <a:schemeClr val="dk1"/>
              </a:solidFill>
              <a:latin typeface="Montserrat Medium"/>
              <a:ea typeface="Montserrat Medium"/>
              <a:cs typeface="Montserrat Medium"/>
              <a:sym typeface="Montserrat Medium"/>
            </a:endParaRPr>
          </a:p>
          <a:p>
            <a:pPr marL="0" lvl="0" indent="0" algn="ctr" rtl="0">
              <a:spcBef>
                <a:spcPts val="0"/>
              </a:spcBef>
              <a:spcAft>
                <a:spcPts val="0"/>
              </a:spcAft>
              <a:buNone/>
            </a:pPr>
            <a:endParaRPr>
              <a:solidFill>
                <a:schemeClr val="dk1"/>
              </a:solidFill>
              <a:latin typeface="Montserrat Medium"/>
              <a:ea typeface="Montserrat Medium"/>
              <a:cs typeface="Montserrat Medium"/>
              <a:sym typeface="Montserrat Medium"/>
            </a:endParaRPr>
          </a:p>
          <a:p>
            <a:pPr marL="0" lvl="0" indent="0" algn="ctr" rtl="0">
              <a:spcBef>
                <a:spcPts val="0"/>
              </a:spcBef>
              <a:spcAft>
                <a:spcPts val="0"/>
              </a:spcAft>
              <a:buNone/>
            </a:pPr>
            <a:endParaRPr>
              <a:solidFill>
                <a:schemeClr val="dk1"/>
              </a:solidFill>
              <a:latin typeface="Montserrat Medium"/>
              <a:ea typeface="Montserrat Medium"/>
              <a:cs typeface="Montserrat Medium"/>
              <a:sym typeface="Montserrat Medium"/>
            </a:endParaRPr>
          </a:p>
          <a:p>
            <a:pPr marL="0" lvl="0" indent="0" algn="ctr" rtl="0">
              <a:spcBef>
                <a:spcPts val="0"/>
              </a:spcBef>
              <a:spcAft>
                <a:spcPts val="0"/>
              </a:spcAft>
              <a:buNone/>
            </a:pPr>
            <a:endParaRPr>
              <a:solidFill>
                <a:schemeClr val="dk1"/>
              </a:solidFill>
              <a:latin typeface="Montserrat Medium"/>
              <a:ea typeface="Montserrat Medium"/>
              <a:cs typeface="Montserrat Medium"/>
              <a:sym typeface="Montserrat Medium"/>
            </a:endParaRPr>
          </a:p>
          <a:p>
            <a:pPr marL="0" lvl="0" indent="0" algn="r" rtl="0">
              <a:spcBef>
                <a:spcPts val="0"/>
              </a:spcBef>
              <a:spcAft>
                <a:spcPts val="0"/>
              </a:spcAft>
              <a:buNone/>
            </a:pPr>
            <a:r>
              <a:rPr lang="en-GB" sz="1200">
                <a:solidFill>
                  <a:schemeClr val="dk1"/>
                </a:solidFill>
                <a:latin typeface="Montserrat Medium"/>
                <a:ea typeface="Montserrat Medium"/>
                <a:cs typeface="Montserrat Medium"/>
                <a:sym typeface="Montserrat Medium"/>
              </a:rPr>
              <a:t>Juan Carlos Pineda</a:t>
            </a:r>
            <a:endParaRPr sz="1200">
              <a:solidFill>
                <a:schemeClr val="dk1"/>
              </a:solidFill>
              <a:latin typeface="Montserrat Medium"/>
              <a:ea typeface="Montserrat Medium"/>
              <a:cs typeface="Montserrat Medium"/>
              <a:sym typeface="Montserrat Medium"/>
            </a:endParaRPr>
          </a:p>
          <a:p>
            <a:pPr marL="0" lvl="0" indent="0" algn="r" rtl="0">
              <a:spcBef>
                <a:spcPts val="0"/>
              </a:spcBef>
              <a:spcAft>
                <a:spcPts val="0"/>
              </a:spcAft>
              <a:buNone/>
            </a:pPr>
            <a:r>
              <a:rPr lang="en-GB" sz="1200">
                <a:solidFill>
                  <a:schemeClr val="dk1"/>
                </a:solidFill>
                <a:latin typeface="Montserrat Medium"/>
                <a:ea typeface="Montserrat Medium"/>
                <a:cs typeface="Montserrat Medium"/>
                <a:sym typeface="Montserrat Medium"/>
              </a:rPr>
              <a:t>ITESM </a:t>
            </a:r>
            <a:endParaRPr sz="1200">
              <a:solidFill>
                <a:schemeClr val="dk1"/>
              </a:solidFill>
              <a:latin typeface="Montserrat Medium"/>
              <a:ea typeface="Montserrat Medium"/>
              <a:cs typeface="Montserrat Medium"/>
              <a:sym typeface="Montserrat Medium"/>
            </a:endParaRPr>
          </a:p>
          <a:p>
            <a:pPr marL="0" lvl="0" indent="0" algn="r" rtl="0">
              <a:spcBef>
                <a:spcPts val="0"/>
              </a:spcBef>
              <a:spcAft>
                <a:spcPts val="0"/>
              </a:spcAft>
              <a:buClr>
                <a:schemeClr val="dk1"/>
              </a:buClr>
              <a:buSzPts val="1100"/>
              <a:buFont typeface="Arial"/>
              <a:buNone/>
            </a:pPr>
            <a:r>
              <a:rPr lang="en-GB" sz="1200">
                <a:solidFill>
                  <a:schemeClr val="dk1"/>
                </a:solidFill>
                <a:latin typeface="Montserrat Medium"/>
                <a:ea typeface="Montserrat Medium"/>
                <a:cs typeface="Montserrat Medium"/>
                <a:sym typeface="Montserrat Medium"/>
              </a:rPr>
              <a:t>juancarlos.pineda@itesm.mx</a:t>
            </a:r>
            <a:endParaRPr sz="1200">
              <a:solidFill>
                <a:schemeClr val="dk1"/>
              </a:solidFill>
              <a:latin typeface="Montserrat Medium"/>
              <a:ea typeface="Montserrat Medium"/>
              <a:cs typeface="Montserrat Medium"/>
              <a:sym typeface="Montserrat Medium"/>
            </a:endParaRPr>
          </a:p>
          <a:p>
            <a:pPr marL="0" lvl="0" indent="0" algn="ctr" rtl="0">
              <a:spcBef>
                <a:spcPts val="0"/>
              </a:spcBef>
              <a:spcAft>
                <a:spcPts val="1600"/>
              </a:spcAft>
              <a:buNone/>
            </a:pPr>
            <a:endParaRPr>
              <a:latin typeface="Montserrat Medium"/>
              <a:ea typeface="Montserrat Medium"/>
              <a:cs typeface="Montserrat Medium"/>
              <a:sym typeface="Montserrat Medium"/>
            </a:endParaRPr>
          </a:p>
        </p:txBody>
      </p:sp>
      <p:pic>
        <p:nvPicPr>
          <p:cNvPr id="101" name="Google Shape;101;p25"/>
          <p:cNvPicPr preferRelativeResize="0"/>
          <p:nvPr/>
        </p:nvPicPr>
        <p:blipFill>
          <a:blip r:embed="rId3">
            <a:alphaModFix/>
          </a:blip>
          <a:stretch>
            <a:fillRect/>
          </a:stretch>
        </p:blipFill>
        <p:spPr>
          <a:xfrm>
            <a:off x="6651075" y="312450"/>
            <a:ext cx="2181225" cy="2422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Working out the Binary Search</a:t>
            </a:r>
            <a:endParaRPr/>
          </a:p>
        </p:txBody>
      </p:sp>
      <p:pic>
        <p:nvPicPr>
          <p:cNvPr id="156" name="Google Shape;156;p34"/>
          <p:cNvPicPr preferRelativeResize="0"/>
          <p:nvPr/>
        </p:nvPicPr>
        <p:blipFill>
          <a:blip r:embed="rId3">
            <a:alphaModFix/>
          </a:blip>
          <a:stretch>
            <a:fillRect/>
          </a:stretch>
        </p:blipFill>
        <p:spPr>
          <a:xfrm>
            <a:off x="2314463" y="1170525"/>
            <a:ext cx="4600575" cy="1000125"/>
          </a:xfrm>
          <a:prstGeom prst="rect">
            <a:avLst/>
          </a:prstGeom>
          <a:noFill/>
          <a:ln>
            <a:noFill/>
          </a:ln>
        </p:spPr>
      </p:pic>
      <p:pic>
        <p:nvPicPr>
          <p:cNvPr id="157" name="Google Shape;157;p34"/>
          <p:cNvPicPr preferRelativeResize="0"/>
          <p:nvPr/>
        </p:nvPicPr>
        <p:blipFill>
          <a:blip r:embed="rId4">
            <a:alphaModFix/>
          </a:blip>
          <a:stretch>
            <a:fillRect/>
          </a:stretch>
        </p:blipFill>
        <p:spPr>
          <a:xfrm>
            <a:off x="2367963" y="2618888"/>
            <a:ext cx="4591050" cy="714375"/>
          </a:xfrm>
          <a:prstGeom prst="rect">
            <a:avLst/>
          </a:prstGeom>
          <a:noFill/>
          <a:ln>
            <a:noFill/>
          </a:ln>
        </p:spPr>
      </p:pic>
      <p:pic>
        <p:nvPicPr>
          <p:cNvPr id="158" name="Google Shape;158;p34"/>
          <p:cNvPicPr preferRelativeResize="0"/>
          <p:nvPr/>
        </p:nvPicPr>
        <p:blipFill>
          <a:blip r:embed="rId5">
            <a:alphaModFix/>
          </a:blip>
          <a:stretch>
            <a:fillRect/>
          </a:stretch>
        </p:blipFill>
        <p:spPr>
          <a:xfrm>
            <a:off x="2363188" y="3781525"/>
            <a:ext cx="4600575" cy="1009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35"/>
          <p:cNvPicPr preferRelativeResize="0"/>
          <p:nvPr/>
        </p:nvPicPr>
        <p:blipFill>
          <a:blip r:embed="rId3">
            <a:alphaModFix/>
          </a:blip>
          <a:stretch>
            <a:fillRect/>
          </a:stretch>
        </p:blipFill>
        <p:spPr>
          <a:xfrm>
            <a:off x="2276475" y="900425"/>
            <a:ext cx="4591050" cy="704850"/>
          </a:xfrm>
          <a:prstGeom prst="rect">
            <a:avLst/>
          </a:prstGeom>
          <a:noFill/>
          <a:ln>
            <a:noFill/>
          </a:ln>
        </p:spPr>
      </p:pic>
      <p:pic>
        <p:nvPicPr>
          <p:cNvPr id="164" name="Google Shape;164;p35"/>
          <p:cNvPicPr preferRelativeResize="0"/>
          <p:nvPr/>
        </p:nvPicPr>
        <p:blipFill>
          <a:blip r:embed="rId4">
            <a:alphaModFix/>
          </a:blip>
          <a:stretch>
            <a:fillRect/>
          </a:stretch>
        </p:blipFill>
        <p:spPr>
          <a:xfrm>
            <a:off x="2276475" y="2076450"/>
            <a:ext cx="4600575" cy="990600"/>
          </a:xfrm>
          <a:prstGeom prst="rect">
            <a:avLst/>
          </a:prstGeom>
          <a:noFill/>
          <a:ln>
            <a:noFill/>
          </a:ln>
        </p:spPr>
      </p:pic>
      <p:pic>
        <p:nvPicPr>
          <p:cNvPr id="165" name="Google Shape;165;p35"/>
          <p:cNvPicPr preferRelativeResize="0"/>
          <p:nvPr/>
        </p:nvPicPr>
        <p:blipFill>
          <a:blip r:embed="rId5">
            <a:alphaModFix/>
          </a:blip>
          <a:stretch>
            <a:fillRect/>
          </a:stretch>
        </p:blipFill>
        <p:spPr>
          <a:xfrm>
            <a:off x="2276475" y="3538225"/>
            <a:ext cx="4600575" cy="714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Features of Binary Search</a:t>
            </a:r>
            <a:endParaRPr/>
          </a:p>
        </p:txBody>
      </p:sp>
      <p:sp>
        <p:nvSpPr>
          <p:cNvPr id="171" name="Google Shape;171;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a:p>
          <a:p>
            <a:pPr marL="0" lvl="0" indent="0" algn="ctr" rtl="0">
              <a:spcBef>
                <a:spcPts val="1600"/>
              </a:spcBef>
              <a:spcAft>
                <a:spcPts val="0"/>
              </a:spcAft>
              <a:buClr>
                <a:schemeClr val="dk1"/>
              </a:buClr>
              <a:buSzPts val="1100"/>
              <a:buFont typeface="Arial"/>
              <a:buNone/>
            </a:pPr>
            <a:r>
              <a:rPr lang="en-GB"/>
              <a:t>It is great to search through large sorted arrays.</a:t>
            </a:r>
            <a:endParaRPr/>
          </a:p>
          <a:p>
            <a:pPr marL="0" lvl="0" indent="0" algn="ctr" rtl="0">
              <a:spcBef>
                <a:spcPts val="1600"/>
              </a:spcBef>
              <a:spcAft>
                <a:spcPts val="0"/>
              </a:spcAft>
              <a:buNone/>
            </a:pPr>
            <a:r>
              <a:rPr lang="en-GB"/>
              <a:t>It has a time complexity of O(log n) which is a very good time complexity. </a:t>
            </a:r>
            <a:endParaRPr/>
          </a:p>
          <a:p>
            <a:pPr marL="0" lvl="0" indent="0" algn="ctr" rtl="0">
              <a:spcBef>
                <a:spcPts val="1600"/>
              </a:spcBef>
              <a:spcAft>
                <a:spcPts val="0"/>
              </a:spcAft>
              <a:buClr>
                <a:schemeClr val="dk1"/>
              </a:buClr>
              <a:buSzPts val="1100"/>
              <a:buFont typeface="Arial"/>
              <a:buNone/>
            </a:pPr>
            <a:r>
              <a:rPr lang="en-GB"/>
              <a:t>It has a simple implementation.</a:t>
            </a:r>
            <a:endParaRPr/>
          </a:p>
          <a:p>
            <a:pPr marL="0" lvl="0" indent="0" algn="ctr" rtl="0">
              <a:spcBef>
                <a:spcPts val="160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Implementing Binary Search</a:t>
            </a:r>
            <a:endParaRPr/>
          </a:p>
        </p:txBody>
      </p:sp>
      <p:sp>
        <p:nvSpPr>
          <p:cNvPr id="177" name="Google Shape;177;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698500" lvl="0" indent="-301625" algn="l" rtl="0">
              <a:lnSpc>
                <a:spcPct val="195652"/>
              </a:lnSpc>
              <a:spcBef>
                <a:spcPts val="0"/>
              </a:spcBef>
              <a:spcAft>
                <a:spcPts val="0"/>
              </a:spcAft>
              <a:buClr>
                <a:schemeClr val="dk1"/>
              </a:buClr>
              <a:buSzPts val="1150"/>
              <a:buFont typeface="Montserrat"/>
              <a:buAutoNum type="arabicPeriod"/>
            </a:pPr>
            <a:r>
              <a:rPr lang="en-GB" sz="1150">
                <a:solidFill>
                  <a:schemeClr val="dk1"/>
                </a:solidFill>
              </a:rPr>
              <a:t>Start with the middle element:</a:t>
            </a:r>
            <a:endParaRPr sz="1150">
              <a:solidFill>
                <a:schemeClr val="dk1"/>
              </a:solidFill>
            </a:endParaRPr>
          </a:p>
          <a:p>
            <a:pPr marL="1397000" lvl="1" indent="-301625" algn="l" rtl="0">
              <a:lnSpc>
                <a:spcPct val="195652"/>
              </a:lnSpc>
              <a:spcBef>
                <a:spcPts val="0"/>
              </a:spcBef>
              <a:spcAft>
                <a:spcPts val="0"/>
              </a:spcAft>
              <a:buClr>
                <a:schemeClr val="dk1"/>
              </a:buClr>
              <a:buSzPts val="1150"/>
              <a:buFont typeface="Arial"/>
              <a:buChar char="○"/>
            </a:pPr>
            <a:r>
              <a:rPr lang="en-GB" sz="1150">
                <a:solidFill>
                  <a:schemeClr val="dk1"/>
                </a:solidFill>
              </a:rPr>
              <a:t>If the </a:t>
            </a:r>
            <a:r>
              <a:rPr lang="en-GB" sz="1150" b="1">
                <a:solidFill>
                  <a:schemeClr val="dk1"/>
                </a:solidFill>
              </a:rPr>
              <a:t>target</a:t>
            </a:r>
            <a:r>
              <a:rPr lang="en-GB" sz="1150">
                <a:solidFill>
                  <a:schemeClr val="dk1"/>
                </a:solidFill>
              </a:rPr>
              <a:t> value is equal to the middle element of the array, then return the index of the middle element.</a:t>
            </a:r>
            <a:endParaRPr sz="1150">
              <a:solidFill>
                <a:schemeClr val="dk1"/>
              </a:solidFill>
            </a:endParaRPr>
          </a:p>
          <a:p>
            <a:pPr marL="1397000" lvl="1" indent="-301625" algn="l" rtl="0">
              <a:lnSpc>
                <a:spcPct val="195652"/>
              </a:lnSpc>
              <a:spcBef>
                <a:spcPts val="0"/>
              </a:spcBef>
              <a:spcAft>
                <a:spcPts val="0"/>
              </a:spcAft>
              <a:buClr>
                <a:schemeClr val="dk1"/>
              </a:buClr>
              <a:buSzPts val="1150"/>
              <a:buFont typeface="Montserrat"/>
              <a:buChar char="○"/>
            </a:pPr>
            <a:r>
              <a:rPr lang="en-GB" sz="1150">
                <a:solidFill>
                  <a:schemeClr val="dk1"/>
                </a:solidFill>
              </a:rPr>
              <a:t>If not, then compare the middle element with the target value,</a:t>
            </a:r>
            <a:endParaRPr sz="1150">
              <a:solidFill>
                <a:schemeClr val="dk1"/>
              </a:solidFill>
            </a:endParaRPr>
          </a:p>
          <a:p>
            <a:pPr marL="2095500" lvl="2" indent="-301625" algn="l" rtl="0">
              <a:lnSpc>
                <a:spcPct val="195652"/>
              </a:lnSpc>
              <a:spcBef>
                <a:spcPts val="0"/>
              </a:spcBef>
              <a:spcAft>
                <a:spcPts val="0"/>
              </a:spcAft>
              <a:buClr>
                <a:schemeClr val="dk1"/>
              </a:buClr>
              <a:buSzPts val="1150"/>
              <a:buFont typeface="Montserrat"/>
              <a:buChar char="■"/>
            </a:pPr>
            <a:r>
              <a:rPr lang="en-GB" sz="1150">
                <a:solidFill>
                  <a:schemeClr val="dk1"/>
                </a:solidFill>
              </a:rPr>
              <a:t>If the target value is greater than the number in the middle index, then pick the elements to the right of the middle index, and start with Step 1.</a:t>
            </a:r>
            <a:endParaRPr sz="1150">
              <a:solidFill>
                <a:schemeClr val="dk1"/>
              </a:solidFill>
            </a:endParaRPr>
          </a:p>
          <a:p>
            <a:pPr marL="2095500" lvl="2" indent="-301625" algn="l" rtl="0">
              <a:lnSpc>
                <a:spcPct val="195652"/>
              </a:lnSpc>
              <a:spcBef>
                <a:spcPts val="0"/>
              </a:spcBef>
              <a:spcAft>
                <a:spcPts val="0"/>
              </a:spcAft>
              <a:buClr>
                <a:schemeClr val="dk1"/>
              </a:buClr>
              <a:buSzPts val="1150"/>
              <a:buFont typeface="Montserrat"/>
              <a:buChar char="■"/>
            </a:pPr>
            <a:r>
              <a:rPr lang="en-GB" sz="1150">
                <a:solidFill>
                  <a:schemeClr val="dk1"/>
                </a:solidFill>
              </a:rPr>
              <a:t>If the target value is less than the number in the middle index, then pick the elements to the left of the middle index, and start with Step 1.</a:t>
            </a:r>
            <a:endParaRPr sz="1150">
              <a:solidFill>
                <a:schemeClr val="dk1"/>
              </a:solidFill>
            </a:endParaRPr>
          </a:p>
          <a:p>
            <a:pPr marL="698500" lvl="0" indent="-301625" algn="l" rtl="0">
              <a:lnSpc>
                <a:spcPct val="195652"/>
              </a:lnSpc>
              <a:spcBef>
                <a:spcPts val="0"/>
              </a:spcBef>
              <a:spcAft>
                <a:spcPts val="0"/>
              </a:spcAft>
              <a:buClr>
                <a:schemeClr val="dk1"/>
              </a:buClr>
              <a:buSzPts val="1150"/>
              <a:buFont typeface="Montserrat"/>
              <a:buAutoNum type="arabicPeriod"/>
            </a:pPr>
            <a:r>
              <a:rPr lang="en-GB" sz="1150">
                <a:solidFill>
                  <a:schemeClr val="dk1"/>
                </a:solidFill>
              </a:rPr>
              <a:t>When a match is found, return the index of the element matched.</a:t>
            </a:r>
            <a:endParaRPr sz="1150">
              <a:solidFill>
                <a:schemeClr val="dk1"/>
              </a:solidFill>
            </a:endParaRPr>
          </a:p>
          <a:p>
            <a:pPr marL="698500" lvl="0" indent="-301625" algn="l" rtl="0">
              <a:lnSpc>
                <a:spcPct val="195652"/>
              </a:lnSpc>
              <a:spcBef>
                <a:spcPts val="0"/>
              </a:spcBef>
              <a:spcAft>
                <a:spcPts val="0"/>
              </a:spcAft>
              <a:buClr>
                <a:schemeClr val="dk1"/>
              </a:buClr>
              <a:buSzPts val="1150"/>
              <a:buFont typeface="Arial"/>
              <a:buAutoNum type="arabicPeriod"/>
            </a:pPr>
            <a:r>
              <a:rPr lang="en-GB" sz="1150">
                <a:solidFill>
                  <a:schemeClr val="dk1"/>
                </a:solidFill>
              </a:rPr>
              <a:t>If no match is found, then return </a:t>
            </a:r>
            <a:r>
              <a:rPr lang="en-GB" sz="1000">
                <a:solidFill>
                  <a:srgbClr val="C7254E"/>
                </a:solidFill>
                <a:highlight>
                  <a:srgbClr val="F9F2F4"/>
                </a:highlight>
              </a:rPr>
              <a:t>-1</a:t>
            </a:r>
            <a:endParaRPr sz="1000">
              <a:solidFill>
                <a:srgbClr val="C7254E"/>
              </a:solidFill>
              <a:highlight>
                <a:srgbClr val="F9F2F4"/>
              </a:highlight>
            </a:endParaRPr>
          </a:p>
          <a:p>
            <a:pPr marL="0" lvl="0" indent="0" algn="ctr" rtl="0">
              <a:spcBef>
                <a:spcPts val="80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Complexity of Binary Search</a:t>
            </a:r>
            <a:endParaRPr/>
          </a:p>
        </p:txBody>
      </p:sp>
      <p:sp>
        <p:nvSpPr>
          <p:cNvPr id="183" name="Google Shape;183;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76470"/>
              </a:lnSpc>
              <a:spcBef>
                <a:spcPts val="400"/>
              </a:spcBef>
              <a:spcAft>
                <a:spcPts val="0"/>
              </a:spcAft>
              <a:buClr>
                <a:schemeClr val="dk1"/>
              </a:buClr>
              <a:buSzPts val="1100"/>
              <a:buFont typeface="Arial"/>
              <a:buNone/>
            </a:pPr>
            <a:endParaRPr b="1">
              <a:solidFill>
                <a:srgbClr val="C7254E"/>
              </a:solidFill>
              <a:highlight>
                <a:srgbClr val="F9F2F4"/>
              </a:highlight>
            </a:endParaRPr>
          </a:p>
          <a:p>
            <a:pPr marL="0" lvl="0" indent="0" algn="l" rtl="0">
              <a:spcBef>
                <a:spcPts val="400"/>
              </a:spcBef>
              <a:spcAft>
                <a:spcPts val="0"/>
              </a:spcAft>
              <a:buNone/>
            </a:pPr>
            <a:r>
              <a:rPr lang="en-GB">
                <a:solidFill>
                  <a:schemeClr val="dk1"/>
                </a:solidFill>
              </a:rPr>
              <a:t>When we say the time complexity is log n, we actually mean log2 n, although the </a:t>
            </a:r>
            <a:r>
              <a:rPr lang="en-GB" b="1">
                <a:solidFill>
                  <a:schemeClr val="dk1"/>
                </a:solidFill>
              </a:rPr>
              <a:t>base</a:t>
            </a:r>
            <a:r>
              <a:rPr lang="en-GB">
                <a:solidFill>
                  <a:schemeClr val="dk1"/>
                </a:solidFill>
              </a:rPr>
              <a:t> of the log doesn't matter in asymptotic notations, but still to understand this better, we generally consider a base of 2.</a:t>
            </a:r>
            <a:endParaRPr>
              <a:solidFill>
                <a:schemeClr val="dk1"/>
              </a:solidFill>
            </a:endParaRPr>
          </a:p>
          <a:p>
            <a:pPr marL="0" lvl="0" indent="0" algn="l" rtl="0">
              <a:spcBef>
                <a:spcPts val="800"/>
              </a:spcBef>
              <a:spcAft>
                <a:spcPts val="0"/>
              </a:spcAft>
              <a:buNone/>
            </a:pPr>
            <a:endParaRPr>
              <a:solidFill>
                <a:schemeClr val="dk1"/>
              </a:solidFill>
            </a:endParaRPr>
          </a:p>
          <a:p>
            <a:pPr marL="0" lvl="0" indent="0" algn="l" rtl="0">
              <a:spcBef>
                <a:spcPts val="800"/>
              </a:spcBef>
              <a:spcAft>
                <a:spcPts val="0"/>
              </a:spcAft>
              <a:buClr>
                <a:schemeClr val="dk1"/>
              </a:buClr>
              <a:buSzPts val="1100"/>
              <a:buFont typeface="Arial"/>
              <a:buNone/>
            </a:pPr>
            <a:endParaRPr>
              <a:solidFill>
                <a:schemeClr val="dk1"/>
              </a:solidFill>
            </a:endParaRPr>
          </a:p>
          <a:p>
            <a:pPr marL="0" lvl="0" indent="0" algn="ctr" rtl="0">
              <a:spcBef>
                <a:spcPts val="80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How log(n) works</a:t>
            </a:r>
            <a:endParaRPr/>
          </a:p>
        </p:txBody>
      </p:sp>
      <p:sp>
        <p:nvSpPr>
          <p:cNvPr id="189" name="Google Shape;189;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sz="900">
                <a:solidFill>
                  <a:schemeClr val="dk1"/>
                </a:solidFill>
                <a:highlight>
                  <a:srgbClr val="F9F9F9"/>
                </a:highlight>
                <a:latin typeface="Consolas"/>
                <a:ea typeface="Consolas"/>
                <a:cs typeface="Consolas"/>
                <a:sym typeface="Consolas"/>
              </a:rPr>
              <a:t>Expression: log</a:t>
            </a:r>
            <a:r>
              <a:rPr lang="en-GB" sz="700">
                <a:solidFill>
                  <a:schemeClr val="dk1"/>
                </a:solidFill>
                <a:latin typeface="Consolas"/>
                <a:ea typeface="Consolas"/>
                <a:cs typeface="Consolas"/>
                <a:sym typeface="Consolas"/>
              </a:rPr>
              <a:t>2</a:t>
            </a:r>
            <a:r>
              <a:rPr lang="en-GB" sz="900">
                <a:solidFill>
                  <a:schemeClr val="dk1"/>
                </a:solidFill>
                <a:highlight>
                  <a:srgbClr val="F9F9F9"/>
                </a:highlight>
                <a:latin typeface="Consolas"/>
                <a:ea typeface="Consolas"/>
                <a:cs typeface="Consolas"/>
                <a:sym typeface="Consolas"/>
              </a:rPr>
              <a:t>(n)</a:t>
            </a:r>
            <a:br>
              <a:rPr lang="en-GB" sz="900">
                <a:solidFill>
                  <a:schemeClr val="dk1"/>
                </a:solidFill>
                <a:highlight>
                  <a:srgbClr val="F9F9F9"/>
                </a:highlight>
                <a:latin typeface="Consolas"/>
                <a:ea typeface="Consolas"/>
                <a:cs typeface="Consolas"/>
                <a:sym typeface="Consolas"/>
              </a:rPr>
            </a:br>
            <a:r>
              <a:rPr lang="en-GB" sz="900">
                <a:solidFill>
                  <a:schemeClr val="dk1"/>
                </a:solidFill>
                <a:highlight>
                  <a:srgbClr val="F9F9F9"/>
                </a:highlight>
                <a:latin typeface="Consolas"/>
                <a:ea typeface="Consolas"/>
                <a:cs typeface="Consolas"/>
                <a:sym typeface="Consolas"/>
              </a:rPr>
              <a:t>- - - - - - - - - - - - - - -</a:t>
            </a:r>
            <a:br>
              <a:rPr lang="en-GB" sz="900">
                <a:solidFill>
                  <a:schemeClr val="dk1"/>
                </a:solidFill>
                <a:highlight>
                  <a:srgbClr val="F9F9F9"/>
                </a:highlight>
                <a:latin typeface="Consolas"/>
                <a:ea typeface="Consolas"/>
                <a:cs typeface="Consolas"/>
                <a:sym typeface="Consolas"/>
              </a:rPr>
            </a:br>
            <a:r>
              <a:rPr lang="en-GB" sz="900">
                <a:solidFill>
                  <a:schemeClr val="dk1"/>
                </a:solidFill>
                <a:highlight>
                  <a:srgbClr val="F9F9F9"/>
                </a:highlight>
                <a:latin typeface="Consolas"/>
                <a:ea typeface="Consolas"/>
                <a:cs typeface="Consolas"/>
                <a:sym typeface="Consolas"/>
              </a:rPr>
              <a:t>For n = 2:</a:t>
            </a:r>
            <a:br>
              <a:rPr lang="en-GB" sz="900">
                <a:solidFill>
                  <a:schemeClr val="dk1"/>
                </a:solidFill>
                <a:highlight>
                  <a:srgbClr val="F9F9F9"/>
                </a:highlight>
                <a:latin typeface="Consolas"/>
                <a:ea typeface="Consolas"/>
                <a:cs typeface="Consolas"/>
                <a:sym typeface="Consolas"/>
              </a:rPr>
            </a:br>
            <a:r>
              <a:rPr lang="en-GB" sz="900">
                <a:solidFill>
                  <a:schemeClr val="dk1"/>
                </a:solidFill>
                <a:highlight>
                  <a:srgbClr val="F9F9F9"/>
                </a:highlight>
                <a:latin typeface="Consolas"/>
                <a:ea typeface="Consolas"/>
                <a:cs typeface="Consolas"/>
                <a:sym typeface="Consolas"/>
              </a:rPr>
              <a:t>log</a:t>
            </a:r>
            <a:r>
              <a:rPr lang="en-GB" sz="700">
                <a:solidFill>
                  <a:schemeClr val="dk1"/>
                </a:solidFill>
                <a:latin typeface="Consolas"/>
                <a:ea typeface="Consolas"/>
                <a:cs typeface="Consolas"/>
                <a:sym typeface="Consolas"/>
              </a:rPr>
              <a:t>2</a:t>
            </a:r>
            <a:r>
              <a:rPr lang="en-GB" sz="900">
                <a:solidFill>
                  <a:schemeClr val="dk1"/>
                </a:solidFill>
                <a:highlight>
                  <a:srgbClr val="F9F9F9"/>
                </a:highlight>
                <a:latin typeface="Consolas"/>
                <a:ea typeface="Consolas"/>
                <a:cs typeface="Consolas"/>
                <a:sym typeface="Consolas"/>
              </a:rPr>
              <a:t>(2</a:t>
            </a:r>
            <a:r>
              <a:rPr lang="en-GB" sz="700">
                <a:solidFill>
                  <a:schemeClr val="dk1"/>
                </a:solidFill>
                <a:latin typeface="Consolas"/>
                <a:ea typeface="Consolas"/>
                <a:cs typeface="Consolas"/>
                <a:sym typeface="Consolas"/>
              </a:rPr>
              <a:t>1</a:t>
            </a:r>
            <a:r>
              <a:rPr lang="en-GB" sz="900">
                <a:solidFill>
                  <a:schemeClr val="dk1"/>
                </a:solidFill>
                <a:highlight>
                  <a:srgbClr val="F9F9F9"/>
                </a:highlight>
                <a:latin typeface="Consolas"/>
                <a:ea typeface="Consolas"/>
                <a:cs typeface="Consolas"/>
                <a:sym typeface="Consolas"/>
              </a:rPr>
              <a:t>) = 1</a:t>
            </a:r>
            <a:br>
              <a:rPr lang="en-GB" sz="900">
                <a:solidFill>
                  <a:schemeClr val="dk1"/>
                </a:solidFill>
                <a:highlight>
                  <a:srgbClr val="F9F9F9"/>
                </a:highlight>
                <a:latin typeface="Consolas"/>
                <a:ea typeface="Consolas"/>
                <a:cs typeface="Consolas"/>
                <a:sym typeface="Consolas"/>
              </a:rPr>
            </a:br>
            <a:r>
              <a:rPr lang="en-GB" sz="900">
                <a:solidFill>
                  <a:schemeClr val="dk1"/>
                </a:solidFill>
                <a:highlight>
                  <a:srgbClr val="F9F9F9"/>
                </a:highlight>
                <a:latin typeface="Consolas"/>
                <a:ea typeface="Consolas"/>
                <a:cs typeface="Consolas"/>
                <a:sym typeface="Consolas"/>
              </a:rPr>
              <a:t>Output = 1</a:t>
            </a:r>
            <a:br>
              <a:rPr lang="en-GB" sz="900">
                <a:solidFill>
                  <a:schemeClr val="dk1"/>
                </a:solidFill>
                <a:highlight>
                  <a:srgbClr val="F9F9F9"/>
                </a:highlight>
                <a:latin typeface="Consolas"/>
                <a:ea typeface="Consolas"/>
                <a:cs typeface="Consolas"/>
                <a:sym typeface="Consolas"/>
              </a:rPr>
            </a:br>
            <a:r>
              <a:rPr lang="en-GB" sz="900">
                <a:solidFill>
                  <a:schemeClr val="dk1"/>
                </a:solidFill>
                <a:highlight>
                  <a:srgbClr val="F9F9F9"/>
                </a:highlight>
                <a:latin typeface="Consolas"/>
                <a:ea typeface="Consolas"/>
                <a:cs typeface="Consolas"/>
                <a:sym typeface="Consolas"/>
              </a:rPr>
              <a:t>- - - - - - - - - - - - - - -</a:t>
            </a:r>
            <a:br>
              <a:rPr lang="en-GB" sz="900">
                <a:solidFill>
                  <a:schemeClr val="dk1"/>
                </a:solidFill>
                <a:highlight>
                  <a:srgbClr val="F9F9F9"/>
                </a:highlight>
                <a:latin typeface="Consolas"/>
                <a:ea typeface="Consolas"/>
                <a:cs typeface="Consolas"/>
                <a:sym typeface="Consolas"/>
              </a:rPr>
            </a:br>
            <a:r>
              <a:rPr lang="en-GB" sz="900">
                <a:solidFill>
                  <a:schemeClr val="dk1"/>
                </a:solidFill>
                <a:highlight>
                  <a:srgbClr val="F9F9F9"/>
                </a:highlight>
                <a:latin typeface="Consolas"/>
                <a:ea typeface="Consolas"/>
                <a:cs typeface="Consolas"/>
                <a:sym typeface="Consolas"/>
              </a:rPr>
              <a:t>For n = 4</a:t>
            </a:r>
            <a:br>
              <a:rPr lang="en-GB" sz="900">
                <a:solidFill>
                  <a:schemeClr val="dk1"/>
                </a:solidFill>
                <a:highlight>
                  <a:srgbClr val="F9F9F9"/>
                </a:highlight>
                <a:latin typeface="Consolas"/>
                <a:ea typeface="Consolas"/>
                <a:cs typeface="Consolas"/>
                <a:sym typeface="Consolas"/>
              </a:rPr>
            </a:br>
            <a:r>
              <a:rPr lang="en-GB" sz="900">
                <a:solidFill>
                  <a:schemeClr val="dk1"/>
                </a:solidFill>
                <a:highlight>
                  <a:srgbClr val="F9F9F9"/>
                </a:highlight>
                <a:latin typeface="Consolas"/>
                <a:ea typeface="Consolas"/>
                <a:cs typeface="Consolas"/>
                <a:sym typeface="Consolas"/>
              </a:rPr>
              <a:t>log</a:t>
            </a:r>
            <a:r>
              <a:rPr lang="en-GB" sz="700">
                <a:solidFill>
                  <a:schemeClr val="dk1"/>
                </a:solidFill>
                <a:latin typeface="Consolas"/>
                <a:ea typeface="Consolas"/>
                <a:cs typeface="Consolas"/>
                <a:sym typeface="Consolas"/>
              </a:rPr>
              <a:t>2</a:t>
            </a:r>
            <a:r>
              <a:rPr lang="en-GB" sz="900">
                <a:solidFill>
                  <a:schemeClr val="dk1"/>
                </a:solidFill>
                <a:highlight>
                  <a:srgbClr val="F9F9F9"/>
                </a:highlight>
                <a:latin typeface="Consolas"/>
                <a:ea typeface="Consolas"/>
                <a:cs typeface="Consolas"/>
                <a:sym typeface="Consolas"/>
              </a:rPr>
              <a:t>(2</a:t>
            </a:r>
            <a:r>
              <a:rPr lang="en-GB" sz="700">
                <a:solidFill>
                  <a:schemeClr val="dk1"/>
                </a:solidFill>
                <a:latin typeface="Consolas"/>
                <a:ea typeface="Consolas"/>
                <a:cs typeface="Consolas"/>
                <a:sym typeface="Consolas"/>
              </a:rPr>
              <a:t>2</a:t>
            </a:r>
            <a:r>
              <a:rPr lang="en-GB" sz="900">
                <a:solidFill>
                  <a:schemeClr val="dk1"/>
                </a:solidFill>
                <a:highlight>
                  <a:srgbClr val="F9F9F9"/>
                </a:highlight>
                <a:latin typeface="Consolas"/>
                <a:ea typeface="Consolas"/>
                <a:cs typeface="Consolas"/>
                <a:sym typeface="Consolas"/>
              </a:rPr>
              <a:t>) = 2</a:t>
            </a:r>
            <a:br>
              <a:rPr lang="en-GB" sz="900">
                <a:solidFill>
                  <a:schemeClr val="dk1"/>
                </a:solidFill>
                <a:highlight>
                  <a:srgbClr val="F9F9F9"/>
                </a:highlight>
                <a:latin typeface="Consolas"/>
                <a:ea typeface="Consolas"/>
                <a:cs typeface="Consolas"/>
                <a:sym typeface="Consolas"/>
              </a:rPr>
            </a:br>
            <a:r>
              <a:rPr lang="en-GB" sz="900">
                <a:solidFill>
                  <a:schemeClr val="dk1"/>
                </a:solidFill>
                <a:highlight>
                  <a:srgbClr val="F9F9F9"/>
                </a:highlight>
                <a:latin typeface="Consolas"/>
                <a:ea typeface="Consolas"/>
                <a:cs typeface="Consolas"/>
                <a:sym typeface="Consolas"/>
              </a:rPr>
              <a:t>Output = 2</a:t>
            </a:r>
            <a:br>
              <a:rPr lang="en-GB" sz="900">
                <a:solidFill>
                  <a:schemeClr val="dk1"/>
                </a:solidFill>
                <a:highlight>
                  <a:srgbClr val="F9F9F9"/>
                </a:highlight>
                <a:latin typeface="Consolas"/>
                <a:ea typeface="Consolas"/>
                <a:cs typeface="Consolas"/>
                <a:sym typeface="Consolas"/>
              </a:rPr>
            </a:br>
            <a:r>
              <a:rPr lang="en-GB" sz="900">
                <a:solidFill>
                  <a:schemeClr val="dk1"/>
                </a:solidFill>
                <a:highlight>
                  <a:srgbClr val="F9F9F9"/>
                </a:highlight>
                <a:latin typeface="Consolas"/>
                <a:ea typeface="Consolas"/>
                <a:cs typeface="Consolas"/>
                <a:sym typeface="Consolas"/>
              </a:rPr>
              <a:t>- - - - - - - - - - - - - - -</a:t>
            </a:r>
            <a:br>
              <a:rPr lang="en-GB" sz="900">
                <a:solidFill>
                  <a:schemeClr val="dk1"/>
                </a:solidFill>
                <a:highlight>
                  <a:srgbClr val="F9F9F9"/>
                </a:highlight>
                <a:latin typeface="Consolas"/>
                <a:ea typeface="Consolas"/>
                <a:cs typeface="Consolas"/>
                <a:sym typeface="Consolas"/>
              </a:rPr>
            </a:br>
            <a:r>
              <a:rPr lang="en-GB" sz="900">
                <a:solidFill>
                  <a:schemeClr val="dk1"/>
                </a:solidFill>
                <a:highlight>
                  <a:srgbClr val="F9F9F9"/>
                </a:highlight>
                <a:latin typeface="Consolas"/>
                <a:ea typeface="Consolas"/>
                <a:cs typeface="Consolas"/>
                <a:sym typeface="Consolas"/>
              </a:rPr>
              <a:t>For n = 8</a:t>
            </a:r>
            <a:br>
              <a:rPr lang="en-GB" sz="900">
                <a:solidFill>
                  <a:schemeClr val="dk1"/>
                </a:solidFill>
                <a:highlight>
                  <a:srgbClr val="F9F9F9"/>
                </a:highlight>
                <a:latin typeface="Consolas"/>
                <a:ea typeface="Consolas"/>
                <a:cs typeface="Consolas"/>
                <a:sym typeface="Consolas"/>
              </a:rPr>
            </a:br>
            <a:r>
              <a:rPr lang="en-GB" sz="900">
                <a:solidFill>
                  <a:schemeClr val="dk1"/>
                </a:solidFill>
                <a:highlight>
                  <a:srgbClr val="F9F9F9"/>
                </a:highlight>
                <a:latin typeface="Consolas"/>
                <a:ea typeface="Consolas"/>
                <a:cs typeface="Consolas"/>
                <a:sym typeface="Consolas"/>
              </a:rPr>
              <a:t>log</a:t>
            </a:r>
            <a:r>
              <a:rPr lang="en-GB" sz="700">
                <a:solidFill>
                  <a:schemeClr val="dk1"/>
                </a:solidFill>
                <a:latin typeface="Consolas"/>
                <a:ea typeface="Consolas"/>
                <a:cs typeface="Consolas"/>
                <a:sym typeface="Consolas"/>
              </a:rPr>
              <a:t>2</a:t>
            </a:r>
            <a:r>
              <a:rPr lang="en-GB" sz="900">
                <a:solidFill>
                  <a:schemeClr val="dk1"/>
                </a:solidFill>
                <a:highlight>
                  <a:srgbClr val="F9F9F9"/>
                </a:highlight>
                <a:latin typeface="Consolas"/>
                <a:ea typeface="Consolas"/>
                <a:cs typeface="Consolas"/>
                <a:sym typeface="Consolas"/>
              </a:rPr>
              <a:t>(2</a:t>
            </a:r>
            <a:r>
              <a:rPr lang="en-GB" sz="700">
                <a:solidFill>
                  <a:schemeClr val="dk1"/>
                </a:solidFill>
                <a:latin typeface="Consolas"/>
                <a:ea typeface="Consolas"/>
                <a:cs typeface="Consolas"/>
                <a:sym typeface="Consolas"/>
              </a:rPr>
              <a:t>3</a:t>
            </a:r>
            <a:r>
              <a:rPr lang="en-GB" sz="900">
                <a:solidFill>
                  <a:schemeClr val="dk1"/>
                </a:solidFill>
                <a:highlight>
                  <a:srgbClr val="F9F9F9"/>
                </a:highlight>
                <a:latin typeface="Consolas"/>
                <a:ea typeface="Consolas"/>
                <a:cs typeface="Consolas"/>
                <a:sym typeface="Consolas"/>
              </a:rPr>
              <a:t>) = 3</a:t>
            </a:r>
            <a:br>
              <a:rPr lang="en-GB" sz="900">
                <a:solidFill>
                  <a:schemeClr val="dk1"/>
                </a:solidFill>
                <a:highlight>
                  <a:srgbClr val="F9F9F9"/>
                </a:highlight>
                <a:latin typeface="Consolas"/>
                <a:ea typeface="Consolas"/>
                <a:cs typeface="Consolas"/>
                <a:sym typeface="Consolas"/>
              </a:rPr>
            </a:br>
            <a:r>
              <a:rPr lang="en-GB" sz="900">
                <a:solidFill>
                  <a:schemeClr val="dk1"/>
                </a:solidFill>
                <a:highlight>
                  <a:srgbClr val="F9F9F9"/>
                </a:highlight>
                <a:latin typeface="Consolas"/>
                <a:ea typeface="Consolas"/>
                <a:cs typeface="Consolas"/>
                <a:sym typeface="Consolas"/>
              </a:rPr>
              <a:t>Output = 3</a:t>
            </a:r>
            <a:br>
              <a:rPr lang="en-GB" sz="900">
                <a:solidFill>
                  <a:schemeClr val="dk1"/>
                </a:solidFill>
                <a:highlight>
                  <a:srgbClr val="F9F9F9"/>
                </a:highlight>
                <a:latin typeface="Consolas"/>
                <a:ea typeface="Consolas"/>
                <a:cs typeface="Consolas"/>
                <a:sym typeface="Consolas"/>
              </a:rPr>
            </a:br>
            <a:r>
              <a:rPr lang="en-GB" sz="900">
                <a:solidFill>
                  <a:schemeClr val="dk1"/>
                </a:solidFill>
                <a:highlight>
                  <a:srgbClr val="F9F9F9"/>
                </a:highlight>
                <a:latin typeface="Consolas"/>
                <a:ea typeface="Consolas"/>
                <a:cs typeface="Consolas"/>
                <a:sym typeface="Consolas"/>
              </a:rPr>
              <a:t>- - - - - - - - - - - - - - -</a:t>
            </a:r>
            <a:br>
              <a:rPr lang="en-GB" sz="900">
                <a:solidFill>
                  <a:schemeClr val="dk1"/>
                </a:solidFill>
                <a:highlight>
                  <a:srgbClr val="F9F9F9"/>
                </a:highlight>
                <a:latin typeface="Consolas"/>
                <a:ea typeface="Consolas"/>
                <a:cs typeface="Consolas"/>
                <a:sym typeface="Consolas"/>
              </a:rPr>
            </a:br>
            <a:r>
              <a:rPr lang="en-GB" sz="900">
                <a:solidFill>
                  <a:schemeClr val="dk1"/>
                </a:solidFill>
                <a:highlight>
                  <a:srgbClr val="F9F9F9"/>
                </a:highlight>
                <a:latin typeface="Consolas"/>
                <a:ea typeface="Consolas"/>
                <a:cs typeface="Consolas"/>
                <a:sym typeface="Consolas"/>
              </a:rPr>
              <a:t>For n = 256</a:t>
            </a:r>
            <a:br>
              <a:rPr lang="en-GB" sz="900">
                <a:solidFill>
                  <a:schemeClr val="dk1"/>
                </a:solidFill>
                <a:highlight>
                  <a:srgbClr val="F9F9F9"/>
                </a:highlight>
                <a:latin typeface="Consolas"/>
                <a:ea typeface="Consolas"/>
                <a:cs typeface="Consolas"/>
                <a:sym typeface="Consolas"/>
              </a:rPr>
            </a:br>
            <a:r>
              <a:rPr lang="en-GB" sz="900">
                <a:solidFill>
                  <a:schemeClr val="dk1"/>
                </a:solidFill>
                <a:highlight>
                  <a:srgbClr val="F9F9F9"/>
                </a:highlight>
                <a:latin typeface="Consolas"/>
                <a:ea typeface="Consolas"/>
                <a:cs typeface="Consolas"/>
                <a:sym typeface="Consolas"/>
              </a:rPr>
              <a:t>log</a:t>
            </a:r>
            <a:r>
              <a:rPr lang="en-GB" sz="700">
                <a:solidFill>
                  <a:schemeClr val="dk1"/>
                </a:solidFill>
                <a:latin typeface="Consolas"/>
                <a:ea typeface="Consolas"/>
                <a:cs typeface="Consolas"/>
                <a:sym typeface="Consolas"/>
              </a:rPr>
              <a:t>2</a:t>
            </a:r>
            <a:r>
              <a:rPr lang="en-GB" sz="900">
                <a:solidFill>
                  <a:schemeClr val="dk1"/>
                </a:solidFill>
                <a:highlight>
                  <a:srgbClr val="F9F9F9"/>
                </a:highlight>
                <a:latin typeface="Consolas"/>
                <a:ea typeface="Consolas"/>
                <a:cs typeface="Consolas"/>
                <a:sym typeface="Consolas"/>
              </a:rPr>
              <a:t>(2</a:t>
            </a:r>
            <a:r>
              <a:rPr lang="en-GB" sz="700">
                <a:solidFill>
                  <a:schemeClr val="dk1"/>
                </a:solidFill>
                <a:latin typeface="Consolas"/>
                <a:ea typeface="Consolas"/>
                <a:cs typeface="Consolas"/>
                <a:sym typeface="Consolas"/>
              </a:rPr>
              <a:t>8</a:t>
            </a:r>
            <a:r>
              <a:rPr lang="en-GB" sz="900">
                <a:solidFill>
                  <a:schemeClr val="dk1"/>
                </a:solidFill>
                <a:highlight>
                  <a:srgbClr val="F9F9F9"/>
                </a:highlight>
                <a:latin typeface="Consolas"/>
                <a:ea typeface="Consolas"/>
                <a:cs typeface="Consolas"/>
                <a:sym typeface="Consolas"/>
              </a:rPr>
              <a:t>) = 8</a:t>
            </a:r>
            <a:br>
              <a:rPr lang="en-GB" sz="900">
                <a:solidFill>
                  <a:schemeClr val="dk1"/>
                </a:solidFill>
                <a:highlight>
                  <a:srgbClr val="F9F9F9"/>
                </a:highlight>
                <a:latin typeface="Consolas"/>
                <a:ea typeface="Consolas"/>
                <a:cs typeface="Consolas"/>
                <a:sym typeface="Consolas"/>
              </a:rPr>
            </a:br>
            <a:r>
              <a:rPr lang="en-GB" sz="900">
                <a:solidFill>
                  <a:schemeClr val="dk1"/>
                </a:solidFill>
                <a:highlight>
                  <a:srgbClr val="F9F9F9"/>
                </a:highlight>
                <a:latin typeface="Consolas"/>
                <a:ea typeface="Consolas"/>
                <a:cs typeface="Consolas"/>
                <a:sym typeface="Consolas"/>
              </a:rPr>
              <a:t>Output = 8</a:t>
            </a:r>
            <a:br>
              <a:rPr lang="en-GB" sz="900">
                <a:solidFill>
                  <a:schemeClr val="dk1"/>
                </a:solidFill>
                <a:highlight>
                  <a:srgbClr val="F9F9F9"/>
                </a:highlight>
                <a:latin typeface="Consolas"/>
                <a:ea typeface="Consolas"/>
                <a:cs typeface="Consolas"/>
                <a:sym typeface="Consolas"/>
              </a:rPr>
            </a:br>
            <a:r>
              <a:rPr lang="en-GB" sz="900">
                <a:solidFill>
                  <a:schemeClr val="dk1"/>
                </a:solidFill>
                <a:highlight>
                  <a:srgbClr val="F9F9F9"/>
                </a:highlight>
                <a:latin typeface="Consolas"/>
                <a:ea typeface="Consolas"/>
                <a:cs typeface="Consolas"/>
                <a:sym typeface="Consolas"/>
              </a:rPr>
              <a:t>- - - - - - - - - - - - - - -</a:t>
            </a:r>
            <a:br>
              <a:rPr lang="en-GB" sz="900">
                <a:solidFill>
                  <a:schemeClr val="dk1"/>
                </a:solidFill>
                <a:highlight>
                  <a:srgbClr val="F9F9F9"/>
                </a:highlight>
                <a:latin typeface="Consolas"/>
                <a:ea typeface="Consolas"/>
                <a:cs typeface="Consolas"/>
                <a:sym typeface="Consolas"/>
              </a:rPr>
            </a:br>
            <a:r>
              <a:rPr lang="en-GB" sz="900">
                <a:solidFill>
                  <a:schemeClr val="dk1"/>
                </a:solidFill>
                <a:highlight>
                  <a:srgbClr val="F9F9F9"/>
                </a:highlight>
                <a:latin typeface="Consolas"/>
                <a:ea typeface="Consolas"/>
                <a:cs typeface="Consolas"/>
                <a:sym typeface="Consolas"/>
              </a:rPr>
              <a:t>For n = 2048</a:t>
            </a:r>
            <a:br>
              <a:rPr lang="en-GB" sz="900">
                <a:solidFill>
                  <a:schemeClr val="dk1"/>
                </a:solidFill>
                <a:highlight>
                  <a:srgbClr val="F9F9F9"/>
                </a:highlight>
                <a:latin typeface="Consolas"/>
                <a:ea typeface="Consolas"/>
                <a:cs typeface="Consolas"/>
                <a:sym typeface="Consolas"/>
              </a:rPr>
            </a:br>
            <a:r>
              <a:rPr lang="en-GB" sz="900">
                <a:solidFill>
                  <a:schemeClr val="dk1"/>
                </a:solidFill>
                <a:highlight>
                  <a:srgbClr val="F9F9F9"/>
                </a:highlight>
                <a:latin typeface="Consolas"/>
                <a:ea typeface="Consolas"/>
                <a:cs typeface="Consolas"/>
                <a:sym typeface="Consolas"/>
              </a:rPr>
              <a:t>log</a:t>
            </a:r>
            <a:r>
              <a:rPr lang="en-GB" sz="700">
                <a:solidFill>
                  <a:schemeClr val="dk1"/>
                </a:solidFill>
                <a:latin typeface="Consolas"/>
                <a:ea typeface="Consolas"/>
                <a:cs typeface="Consolas"/>
                <a:sym typeface="Consolas"/>
              </a:rPr>
              <a:t>2</a:t>
            </a:r>
            <a:r>
              <a:rPr lang="en-GB" sz="900">
                <a:solidFill>
                  <a:schemeClr val="dk1"/>
                </a:solidFill>
                <a:highlight>
                  <a:srgbClr val="F9F9F9"/>
                </a:highlight>
                <a:latin typeface="Consolas"/>
                <a:ea typeface="Consolas"/>
                <a:cs typeface="Consolas"/>
                <a:sym typeface="Consolas"/>
              </a:rPr>
              <a:t>(2</a:t>
            </a:r>
            <a:r>
              <a:rPr lang="en-GB" sz="700">
                <a:solidFill>
                  <a:schemeClr val="dk1"/>
                </a:solidFill>
                <a:latin typeface="Consolas"/>
                <a:ea typeface="Consolas"/>
                <a:cs typeface="Consolas"/>
                <a:sym typeface="Consolas"/>
              </a:rPr>
              <a:t>11</a:t>
            </a:r>
            <a:r>
              <a:rPr lang="en-GB" sz="900">
                <a:solidFill>
                  <a:schemeClr val="dk1"/>
                </a:solidFill>
                <a:highlight>
                  <a:srgbClr val="F9F9F9"/>
                </a:highlight>
                <a:latin typeface="Consolas"/>
                <a:ea typeface="Consolas"/>
                <a:cs typeface="Consolas"/>
                <a:sym typeface="Consolas"/>
              </a:rPr>
              <a:t>) = 11</a:t>
            </a:r>
            <a:br>
              <a:rPr lang="en-GB" sz="900">
                <a:solidFill>
                  <a:schemeClr val="dk1"/>
                </a:solidFill>
                <a:highlight>
                  <a:srgbClr val="F9F9F9"/>
                </a:highlight>
                <a:latin typeface="Consolas"/>
                <a:ea typeface="Consolas"/>
                <a:cs typeface="Consolas"/>
                <a:sym typeface="Consolas"/>
              </a:rPr>
            </a:br>
            <a:r>
              <a:rPr lang="en-GB" sz="900">
                <a:solidFill>
                  <a:schemeClr val="dk1"/>
                </a:solidFill>
                <a:highlight>
                  <a:srgbClr val="F9F9F9"/>
                </a:highlight>
                <a:latin typeface="Consolas"/>
                <a:ea typeface="Consolas"/>
                <a:cs typeface="Consolas"/>
                <a:sym typeface="Consolas"/>
              </a:rPr>
              <a:t>Output = 11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Why is it better? </a:t>
            </a:r>
            <a:endParaRPr/>
          </a:p>
        </p:txBody>
      </p:sp>
      <p:sp>
        <p:nvSpPr>
          <p:cNvPr id="195" name="Google Shape;195;p40"/>
          <p:cNvSpPr txBox="1">
            <a:spLocks noGrp="1"/>
          </p:cNvSpPr>
          <p:nvPr>
            <p:ph type="body" idx="1"/>
          </p:nvPr>
        </p:nvSpPr>
        <p:spPr>
          <a:xfrm>
            <a:off x="311700" y="1838275"/>
            <a:ext cx="8520600" cy="1419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a:solidFill>
                  <a:schemeClr val="dk1"/>
                </a:solidFill>
                <a:highlight>
                  <a:srgbClr val="FFFFFF"/>
                </a:highlight>
              </a:rPr>
              <a:t>As we have already seen, that with every incorrect guess, binary search cuts down the list of elements into half. So if we start with 32 elements, after first unsuccessful guess, we will be left with 16 elements.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Search Algorithms</a:t>
            </a:r>
            <a:endParaRPr/>
          </a:p>
        </p:txBody>
      </p:sp>
      <p:sp>
        <p:nvSpPr>
          <p:cNvPr id="107" name="Google Shape;107;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There is always the need to search for stuff, either we have to search for a daily life item, plane ticket or a particular memory address in a computer</a:t>
            </a:r>
            <a:endParaRPr/>
          </a:p>
          <a:p>
            <a:pPr marL="0" lvl="0" indent="0" algn="ctr" rtl="0">
              <a:spcBef>
                <a:spcPts val="1600"/>
              </a:spcBef>
              <a:spcAft>
                <a:spcPts val="0"/>
              </a:spcAft>
              <a:buNone/>
            </a:pPr>
            <a:endParaRPr/>
          </a:p>
          <a:p>
            <a:pPr marL="0" marR="0" lvl="0" indent="0" algn="ctr" rtl="0">
              <a:lnSpc>
                <a:spcPct val="115000"/>
              </a:lnSpc>
              <a:spcBef>
                <a:spcPts val="1600"/>
              </a:spcBef>
              <a:spcAft>
                <a:spcPts val="0"/>
              </a:spcAft>
              <a:buClr>
                <a:srgbClr val="000000"/>
              </a:buClr>
              <a:buSzPts val="1100"/>
              <a:buFont typeface="Arial"/>
              <a:buNone/>
            </a:pPr>
            <a:r>
              <a:rPr lang="en-GB"/>
              <a:t>What if you have to write a program to search a given number in an array? How will you do it?</a:t>
            </a:r>
            <a:endParaRPr/>
          </a:p>
          <a:p>
            <a:pPr marL="0" marR="0" lvl="0" indent="0" algn="ctr" rtl="0">
              <a:lnSpc>
                <a:spcPct val="115000"/>
              </a:lnSpc>
              <a:spcBef>
                <a:spcPts val="1600"/>
              </a:spcBef>
              <a:spcAft>
                <a:spcPts val="0"/>
              </a:spcAft>
              <a:buClr>
                <a:srgbClr val="000000"/>
              </a:buClr>
              <a:buSzPts val="1100"/>
              <a:buFont typeface="Arial"/>
              <a:buNone/>
            </a:pPr>
            <a:r>
              <a:rPr lang="en-GB"/>
              <a:t>Well, to search an element in a given array, there are two popular algorithms available:</a:t>
            </a:r>
            <a:endParaRPr/>
          </a:p>
          <a:p>
            <a:pPr marL="0" marR="0" lvl="0" indent="0" algn="ctr" rtl="0">
              <a:lnSpc>
                <a:spcPct val="115000"/>
              </a:lnSpc>
              <a:spcBef>
                <a:spcPts val="1600"/>
              </a:spcBef>
              <a:spcAft>
                <a:spcPts val="0"/>
              </a:spcAft>
              <a:buClr>
                <a:srgbClr val="000000"/>
              </a:buClr>
              <a:buSzPts val="1100"/>
              <a:buFont typeface="Arial"/>
              <a:buNone/>
            </a:pPr>
            <a:r>
              <a:rPr lang="en-GB"/>
              <a:t>Linear Search</a:t>
            </a:r>
            <a:endParaRPr/>
          </a:p>
          <a:p>
            <a:pPr marL="0" marR="0" lvl="0" indent="0" algn="ctr" rtl="0">
              <a:lnSpc>
                <a:spcPct val="115000"/>
              </a:lnSpc>
              <a:spcBef>
                <a:spcPts val="1600"/>
              </a:spcBef>
              <a:spcAft>
                <a:spcPts val="0"/>
              </a:spcAft>
              <a:buClr>
                <a:srgbClr val="000000"/>
              </a:buClr>
              <a:buSzPts val="1100"/>
              <a:buFont typeface="Arial"/>
              <a:buNone/>
            </a:pPr>
            <a:r>
              <a:rPr lang="en-GB"/>
              <a:t>Binary Search</a:t>
            </a:r>
            <a:endParaRPr/>
          </a:p>
          <a:p>
            <a:pPr marL="0" lvl="0" indent="0" algn="ctr" rtl="0">
              <a:spcBef>
                <a:spcPts val="1600"/>
              </a:spcBef>
              <a:spcAft>
                <a:spcPts val="16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10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Linear Search</a:t>
            </a:r>
            <a:endParaRPr/>
          </a:p>
        </p:txBody>
      </p:sp>
      <p:sp>
        <p:nvSpPr>
          <p:cNvPr id="113" name="Google Shape;113;p27"/>
          <p:cNvSpPr txBox="1">
            <a:spLocks noGrp="1"/>
          </p:cNvSpPr>
          <p:nvPr>
            <p:ph type="body" idx="1"/>
          </p:nvPr>
        </p:nvSpPr>
        <p:spPr>
          <a:xfrm>
            <a:off x="311700" y="1838275"/>
            <a:ext cx="8520600" cy="206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Linear search is a very basic and simple search algorithm. </a:t>
            </a:r>
            <a:endParaRPr/>
          </a:p>
          <a:p>
            <a:pPr marL="0" lvl="0" indent="0" algn="ctr" rtl="0">
              <a:spcBef>
                <a:spcPts val="1600"/>
              </a:spcBef>
              <a:spcAft>
                <a:spcPts val="0"/>
              </a:spcAft>
              <a:buNone/>
            </a:pPr>
            <a:r>
              <a:rPr lang="en-GB"/>
              <a:t>In Linear search, we search an element or value in a given array by traversing the array from the starting, till the desired element or value is found</a:t>
            </a:r>
            <a:endParaRPr/>
          </a:p>
          <a:p>
            <a:pPr marL="0" lvl="0" indent="0" algn="ctr" rtl="0">
              <a:spcBef>
                <a:spcPts val="1600"/>
              </a:spcBef>
              <a:spcAft>
                <a:spcPts val="0"/>
              </a:spcAft>
              <a:buNone/>
            </a:pPr>
            <a:r>
              <a:rPr lang="en-GB"/>
              <a:t>Linear search is also known as peak finding </a:t>
            </a:r>
            <a:endParaRPr/>
          </a:p>
          <a:p>
            <a:pPr marL="0" lvl="0" indent="0" algn="l" rtl="0">
              <a:spcBef>
                <a:spcPts val="1600"/>
              </a:spcBef>
              <a:spcAft>
                <a:spcPts val="0"/>
              </a:spcAft>
              <a:buNone/>
            </a:pPr>
            <a:endParaRPr sz="1150">
              <a:solidFill>
                <a:schemeClr val="dk1"/>
              </a:solidFill>
              <a:highlight>
                <a:srgbClr val="FFFFFF"/>
              </a:highlight>
              <a:latin typeface="Arial"/>
              <a:ea typeface="Arial"/>
              <a:cs typeface="Arial"/>
              <a:sym typeface="Arial"/>
            </a:endParaRPr>
          </a:p>
          <a:p>
            <a:pPr marL="0" lvl="0" indent="0" algn="ctr" rtl="0">
              <a:spcBef>
                <a:spcPts val="1600"/>
              </a:spcBef>
              <a:spcAft>
                <a:spcPts val="0"/>
              </a:spcAft>
              <a:buNone/>
            </a:pPr>
            <a:endParaRPr sz="1150">
              <a:solidFill>
                <a:schemeClr val="dk1"/>
              </a:solidFill>
              <a:highlight>
                <a:srgbClr val="FFFFFF"/>
              </a:highlight>
              <a:latin typeface="Arial"/>
              <a:ea typeface="Arial"/>
              <a:cs typeface="Arial"/>
              <a:sym typeface="Arial"/>
            </a:endParaRPr>
          </a:p>
          <a:p>
            <a:pPr marL="0" lvl="0" indent="0" algn="ctr" rtl="0">
              <a:spcBef>
                <a:spcPts val="1600"/>
              </a:spcBef>
              <a:spcAft>
                <a:spcPts val="1600"/>
              </a:spcAft>
              <a:buNone/>
            </a:pPr>
            <a:endParaRPr sz="1150">
              <a:solidFill>
                <a:schemeClr val="dk1"/>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Linear Search</a:t>
            </a:r>
            <a:endParaRPr/>
          </a:p>
        </p:txBody>
      </p:sp>
      <p:sp>
        <p:nvSpPr>
          <p:cNvPr id="119" name="Google Shape;119;p28"/>
          <p:cNvSpPr txBox="1">
            <a:spLocks noGrp="1"/>
          </p:cNvSpPr>
          <p:nvPr>
            <p:ph type="body" idx="1"/>
          </p:nvPr>
        </p:nvSpPr>
        <p:spPr>
          <a:xfrm>
            <a:off x="311700" y="1152475"/>
            <a:ext cx="8520600" cy="208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Linear search has a complexity of O(n) since the elements are visited once</a:t>
            </a:r>
            <a:endParaRPr/>
          </a:p>
          <a:p>
            <a:pPr marL="0" lvl="0" indent="0" algn="ctr" rtl="0">
              <a:spcBef>
                <a:spcPts val="1600"/>
              </a:spcBef>
              <a:spcAft>
                <a:spcPts val="0"/>
              </a:spcAft>
              <a:buNone/>
            </a:pPr>
            <a:endParaRPr/>
          </a:p>
          <a:p>
            <a:pPr marL="0" lvl="0" indent="0" algn="ctr" rtl="0">
              <a:spcBef>
                <a:spcPts val="1600"/>
              </a:spcBef>
              <a:spcAft>
                <a:spcPts val="1600"/>
              </a:spcAft>
              <a:buNone/>
            </a:pPr>
            <a:r>
              <a:rPr lang="en-GB"/>
              <a:t>Regardless of the number of elements, this algorithm goes through the entire set of elements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Linear Search</a:t>
            </a:r>
            <a:endParaRPr/>
          </a:p>
        </p:txBody>
      </p:sp>
      <p:sp>
        <p:nvSpPr>
          <p:cNvPr id="125" name="Google Shape;125;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a:p>
            <a:pPr marL="0" lvl="0" indent="0" algn="ctr" rtl="0">
              <a:spcBef>
                <a:spcPts val="1600"/>
              </a:spcBef>
              <a:spcAft>
                <a:spcPts val="0"/>
              </a:spcAft>
              <a:buNone/>
            </a:pPr>
            <a:r>
              <a:rPr lang="en-GB"/>
              <a:t>Coding Time: In pairs, code a linear search algorithm in Java. </a:t>
            </a:r>
            <a:endParaRPr/>
          </a:p>
          <a:p>
            <a:pPr marL="0" lvl="0" indent="0" algn="ctr" rtl="0">
              <a:spcBef>
                <a:spcPts val="1600"/>
              </a:spcBef>
              <a:spcAft>
                <a:spcPts val="0"/>
              </a:spcAft>
              <a:buNone/>
            </a:pPr>
            <a:endParaRPr/>
          </a:p>
          <a:p>
            <a:pPr marL="0" lvl="0" indent="0" algn="ctr" rtl="0">
              <a:spcBef>
                <a:spcPts val="1600"/>
              </a:spcBef>
              <a:spcAft>
                <a:spcPts val="1600"/>
              </a:spcAft>
              <a:buNone/>
            </a:pPr>
            <a:r>
              <a:rPr lang="en-GB"/>
              <a:t>15 min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Linear Search</a:t>
            </a:r>
            <a:endParaRPr/>
          </a:p>
        </p:txBody>
      </p:sp>
      <p:pic>
        <p:nvPicPr>
          <p:cNvPr id="131" name="Google Shape;131;p30"/>
          <p:cNvPicPr preferRelativeResize="0"/>
          <p:nvPr/>
        </p:nvPicPr>
        <p:blipFill>
          <a:blip r:embed="rId3">
            <a:alphaModFix/>
          </a:blip>
          <a:stretch>
            <a:fillRect/>
          </a:stretch>
        </p:blipFill>
        <p:spPr>
          <a:xfrm>
            <a:off x="2275350" y="1333975"/>
            <a:ext cx="4171950" cy="1714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Can we do better?</a:t>
            </a:r>
            <a:endParaRPr/>
          </a:p>
        </p:txBody>
      </p:sp>
      <p:sp>
        <p:nvSpPr>
          <p:cNvPr id="137" name="Google Shape;137;p31"/>
          <p:cNvSpPr txBox="1">
            <a:spLocks noGrp="1"/>
          </p:cNvSpPr>
          <p:nvPr>
            <p:ph type="body" idx="1"/>
          </p:nvPr>
        </p:nvSpPr>
        <p:spPr>
          <a:xfrm>
            <a:off x="311700" y="1152475"/>
            <a:ext cx="8520600" cy="199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The complexity for this algorithm is 𝚹(n)</a:t>
            </a:r>
            <a:endParaRPr/>
          </a:p>
          <a:p>
            <a:pPr marL="0" lvl="0" indent="0" algn="ctr" rtl="0">
              <a:spcBef>
                <a:spcPts val="1600"/>
              </a:spcBef>
              <a:spcAft>
                <a:spcPts val="0"/>
              </a:spcAft>
              <a:buNone/>
            </a:pPr>
            <a:endParaRPr/>
          </a:p>
          <a:p>
            <a:pPr marL="0" lvl="0" indent="0" algn="ctr" rtl="0">
              <a:spcBef>
                <a:spcPts val="1600"/>
              </a:spcBef>
              <a:spcAft>
                <a:spcPts val="1600"/>
              </a:spcAft>
              <a:buNone/>
            </a:pPr>
            <a:r>
              <a:rPr lang="en-GB"/>
              <a:t>How can we improve this search? </a:t>
            </a:r>
            <a:endParaRPr/>
          </a:p>
        </p:txBody>
      </p:sp>
      <p:pic>
        <p:nvPicPr>
          <p:cNvPr id="138" name="Google Shape;138;p31"/>
          <p:cNvPicPr preferRelativeResize="0"/>
          <p:nvPr/>
        </p:nvPicPr>
        <p:blipFill>
          <a:blip r:embed="rId3">
            <a:alphaModFix/>
          </a:blip>
          <a:stretch>
            <a:fillRect/>
          </a:stretch>
        </p:blipFill>
        <p:spPr>
          <a:xfrm>
            <a:off x="6328875" y="2944875"/>
            <a:ext cx="2036174" cy="16900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2500"/>
                                        <p:tgtEl>
                                          <p:spTgt spid="1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8"/>
                                        </p:tgtEl>
                                        <p:attrNameLst>
                                          <p:attrName>style.visibility</p:attrName>
                                        </p:attrNameLst>
                                      </p:cBhvr>
                                      <p:to>
                                        <p:strVal val="visible"/>
                                      </p:to>
                                    </p:set>
                                    <p:animEffect transition="in" filter="fade">
                                      <p:cBhvr>
                                        <p:cTn id="12" dur="1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Binary Search</a:t>
            </a:r>
            <a:endParaRPr/>
          </a:p>
        </p:txBody>
      </p:sp>
      <p:sp>
        <p:nvSpPr>
          <p:cNvPr id="144" name="Google Shape;144;p32"/>
          <p:cNvSpPr txBox="1">
            <a:spLocks noGrp="1"/>
          </p:cNvSpPr>
          <p:nvPr>
            <p:ph type="body" idx="1"/>
          </p:nvPr>
        </p:nvSpPr>
        <p:spPr>
          <a:xfrm>
            <a:off x="283200" y="1644025"/>
            <a:ext cx="8520600" cy="260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Binary Search applies the Divide and Conquer technique</a:t>
            </a:r>
            <a:endParaRPr/>
          </a:p>
          <a:p>
            <a:pPr marL="0" lvl="0" indent="0" algn="ctr" rtl="0">
              <a:spcBef>
                <a:spcPts val="1600"/>
              </a:spcBef>
              <a:spcAft>
                <a:spcPts val="0"/>
              </a:spcAft>
              <a:buNone/>
            </a:pPr>
            <a:endParaRPr/>
          </a:p>
          <a:p>
            <a:pPr marL="0" lvl="0" indent="0" algn="ctr" rtl="0">
              <a:spcBef>
                <a:spcPts val="1600"/>
              </a:spcBef>
              <a:spcAft>
                <a:spcPts val="0"/>
              </a:spcAft>
              <a:buNone/>
            </a:pPr>
            <a:r>
              <a:rPr lang="en-GB"/>
              <a:t>It is used with </a:t>
            </a:r>
            <a:r>
              <a:rPr lang="en-GB" b="1"/>
              <a:t>Sorted Arrays</a:t>
            </a:r>
            <a:endParaRPr b="1"/>
          </a:p>
          <a:p>
            <a:pPr marL="0" lvl="0" indent="0" algn="ctr" rtl="0">
              <a:spcBef>
                <a:spcPts val="1600"/>
              </a:spcBef>
              <a:spcAft>
                <a:spcPts val="0"/>
              </a:spcAft>
              <a:buNone/>
            </a:pPr>
            <a:endParaRPr/>
          </a:p>
          <a:p>
            <a:pPr marL="0" lvl="0" indent="0" algn="ctr" rtl="0">
              <a:spcBef>
                <a:spcPts val="1600"/>
              </a:spcBef>
              <a:spcAft>
                <a:spcPts val="0"/>
              </a:spcAft>
              <a:buNone/>
            </a:pPr>
            <a:r>
              <a:rPr lang="en-GB"/>
              <a:t>It has a complexity of O(log n)</a:t>
            </a:r>
            <a:endParaRPr/>
          </a:p>
          <a:p>
            <a:pPr marL="0" lvl="0" indent="0" algn="ctr" rtl="0">
              <a:spcBef>
                <a:spcPts val="1600"/>
              </a:spcBef>
              <a:spcAft>
                <a:spcPts val="0"/>
              </a:spcAft>
              <a:buNone/>
            </a:pPr>
            <a:endParaRPr/>
          </a:p>
          <a:p>
            <a:pPr marL="0" lvl="0" indent="0" algn="ctr" rtl="0">
              <a:spcBef>
                <a:spcPts val="1600"/>
              </a:spcBef>
              <a:spcAft>
                <a:spcPts val="0"/>
              </a:spcAft>
              <a:buNone/>
            </a:pPr>
            <a:endParaRPr/>
          </a:p>
          <a:p>
            <a:pPr marL="0" lvl="0" indent="0" algn="ctr" rtl="0">
              <a:spcBef>
                <a:spcPts val="1600"/>
              </a:spcBef>
              <a:spcAft>
                <a:spcPts val="0"/>
              </a:spcAft>
              <a:buNone/>
            </a:pPr>
            <a:endParaRPr/>
          </a:p>
          <a:p>
            <a:pPr marL="0" lvl="0" indent="0" algn="ctr" rtl="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How Binary Search Works</a:t>
            </a:r>
            <a:endParaRPr/>
          </a:p>
        </p:txBody>
      </p:sp>
      <p:sp>
        <p:nvSpPr>
          <p:cNvPr id="150" name="Google Shape;150;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04800" algn="ctr" rtl="0">
              <a:lnSpc>
                <a:spcPct val="115000"/>
              </a:lnSpc>
              <a:spcBef>
                <a:spcPts val="0"/>
              </a:spcBef>
              <a:spcAft>
                <a:spcPts val="0"/>
              </a:spcAft>
              <a:buSzPts val="1200"/>
              <a:buAutoNum type="arabicPeriod"/>
            </a:pPr>
            <a:r>
              <a:rPr lang="en-GB" sz="1200"/>
              <a:t>We start by comparing the element to be searched with the element in the middle of the list/array.</a:t>
            </a:r>
            <a:br>
              <a:rPr lang="en-GB" sz="1200"/>
            </a:br>
            <a:endParaRPr sz="1200"/>
          </a:p>
          <a:p>
            <a:pPr marL="457200" marR="0" lvl="0" indent="-304800" algn="ctr" rtl="0">
              <a:lnSpc>
                <a:spcPct val="115000"/>
              </a:lnSpc>
              <a:spcBef>
                <a:spcPts val="0"/>
              </a:spcBef>
              <a:spcAft>
                <a:spcPts val="0"/>
              </a:spcAft>
              <a:buSzPts val="1200"/>
              <a:buAutoNum type="arabicPeriod"/>
            </a:pPr>
            <a:r>
              <a:rPr lang="en-GB" sz="1200"/>
              <a:t>If we get a match, we return the index of the middle element.</a:t>
            </a:r>
            <a:br>
              <a:rPr lang="en-GB" sz="1200"/>
            </a:br>
            <a:endParaRPr sz="1200"/>
          </a:p>
          <a:p>
            <a:pPr marL="457200" marR="0" lvl="0" indent="-304800" algn="ctr" rtl="0">
              <a:lnSpc>
                <a:spcPct val="115000"/>
              </a:lnSpc>
              <a:spcBef>
                <a:spcPts val="0"/>
              </a:spcBef>
              <a:spcAft>
                <a:spcPts val="0"/>
              </a:spcAft>
              <a:buSzPts val="1200"/>
              <a:buAutoNum type="arabicPeriod"/>
            </a:pPr>
            <a:r>
              <a:rPr lang="en-GB" sz="1200"/>
              <a:t>If we do not get a match, we check whether the element to be searched is less or greater than in value than the middle element.</a:t>
            </a:r>
            <a:br>
              <a:rPr lang="en-GB" sz="1200"/>
            </a:br>
            <a:endParaRPr sz="1200"/>
          </a:p>
          <a:p>
            <a:pPr marL="457200" marR="0" lvl="0" indent="-304800" algn="ctr" rtl="0">
              <a:lnSpc>
                <a:spcPct val="115000"/>
              </a:lnSpc>
              <a:spcBef>
                <a:spcPts val="0"/>
              </a:spcBef>
              <a:spcAft>
                <a:spcPts val="0"/>
              </a:spcAft>
              <a:buSzPts val="1200"/>
              <a:buAutoNum type="arabicPeriod"/>
            </a:pPr>
            <a:r>
              <a:rPr lang="en-GB" sz="1200"/>
              <a:t>If the element/number to be searched is greater in value than the middle number, then we pick the elements on the right side of the middle element(as the list/array is sorted, hence on the right, we will have all the numbers greater than the middle number), and start again from the step 1.</a:t>
            </a:r>
            <a:br>
              <a:rPr lang="en-GB" sz="1200"/>
            </a:br>
            <a:endParaRPr sz="1200"/>
          </a:p>
          <a:p>
            <a:pPr marL="457200" marR="0" lvl="0" indent="-304800" algn="ctr" rtl="0">
              <a:lnSpc>
                <a:spcPct val="115000"/>
              </a:lnSpc>
              <a:spcBef>
                <a:spcPts val="0"/>
              </a:spcBef>
              <a:spcAft>
                <a:spcPts val="0"/>
              </a:spcAft>
              <a:buSzPts val="1200"/>
              <a:buAutoNum type="arabicPeriod"/>
            </a:pPr>
            <a:r>
              <a:rPr lang="en-GB" sz="1200"/>
              <a:t>If the element/number to be searched is lesser in value than the middle number, then we pick the elements on the left side of the middle element, and start again from the step 1.</a:t>
            </a:r>
            <a:endParaRPr sz="1200"/>
          </a:p>
          <a:p>
            <a:pPr marL="457200" lvl="0" indent="0" algn="ctr" rtl="0">
              <a:spcBef>
                <a:spcPts val="1600"/>
              </a:spcBef>
              <a:spcAft>
                <a:spcPts val="1600"/>
              </a:spcAft>
              <a:buNone/>
            </a:pPr>
            <a:endParaRPr sz="12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860</Words>
  <Application>Microsoft Office PowerPoint</Application>
  <PresentationFormat>On-screen Show (16:9)</PresentationFormat>
  <Paragraphs>71</Paragraphs>
  <Slides>16</Slides>
  <Notes>16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Montserrat Medium</vt:lpstr>
      <vt:lpstr>Montserrat</vt:lpstr>
      <vt:lpstr>Arial</vt:lpstr>
      <vt:lpstr>Consolas</vt:lpstr>
      <vt:lpstr>Simple Light</vt:lpstr>
      <vt:lpstr>Simple Light</vt:lpstr>
      <vt:lpstr>Data Structures  </vt:lpstr>
      <vt:lpstr>Search Algorithms</vt:lpstr>
      <vt:lpstr>Linear Search</vt:lpstr>
      <vt:lpstr>Linear Search</vt:lpstr>
      <vt:lpstr>Linear Search</vt:lpstr>
      <vt:lpstr>Linear Search</vt:lpstr>
      <vt:lpstr>Can we do better?</vt:lpstr>
      <vt:lpstr>Binary Search</vt:lpstr>
      <vt:lpstr>How Binary Search Works</vt:lpstr>
      <vt:lpstr>Working out the Binary Search</vt:lpstr>
      <vt:lpstr>PowerPoint Presentation</vt:lpstr>
      <vt:lpstr>Features of Binary Search</vt:lpstr>
      <vt:lpstr>Implementing Binary Search</vt:lpstr>
      <vt:lpstr>Complexity of Binary Search</vt:lpstr>
      <vt:lpstr>How log(n) works</vt:lpstr>
      <vt:lpstr>Why is it better?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dc:title>
  <cp:lastModifiedBy>Nicole Carrillo Capristán</cp:lastModifiedBy>
  <cp:revision>1</cp:revision>
  <dcterms:modified xsi:type="dcterms:W3CDTF">2019-11-28T12:03:35Z</dcterms:modified>
</cp:coreProperties>
</file>