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671" r:id="rId2"/>
  </p:sldMasterIdLst>
  <p:notesMasterIdLst>
    <p:notesMasterId r:id="rId14"/>
  </p:notesMasterIdLst>
  <p:sldIdLst>
    <p:sldId id="256" r:id="rId3"/>
    <p:sldId id="257" r:id="rId4"/>
    <p:sldId id="258" r:id="rId5"/>
    <p:sldId id="259" r:id="rId6"/>
    <p:sldId id="260" r:id="rId7"/>
    <p:sldId id="261" r:id="rId8"/>
    <p:sldId id="262" r:id="rId9"/>
    <p:sldId id="263" r:id="rId10"/>
    <p:sldId id="264" r:id="rId11"/>
    <p:sldId id="265" r:id="rId12"/>
    <p:sldId id="266" r:id="rId13"/>
  </p:sldIdLst>
  <p:sldSz cx="9144000" cy="5143500" type="screen16x9"/>
  <p:notesSz cx="6858000" cy="9144000"/>
  <p:embeddedFontLst>
    <p:embeddedFont>
      <p:font typeface="Montserrat" panose="020B0604020202020204" charset="0"/>
      <p:regular r:id="rId15"/>
      <p:bold r:id="rId16"/>
      <p:italic r:id="rId17"/>
      <p:boldItalic r:id="rId18"/>
    </p:embeddedFont>
    <p:embeddedFont>
      <p:font typeface="Montserrat Medium" panose="020B0604020202020204"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66" y="3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font" Target="fonts/font4.fntdata"/><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font" Target="fonts/font7.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3.fntdata"/><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font" Target="fonts/font1.fntdata"/><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font" Target="fonts/font5.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 Id="rId22"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3cd1378bda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3cd1378bd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62927d7661_0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62927d7661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62927d7661_0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62927d7661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3cd1378bda_0_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3cd1378bda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41512a6e33_0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41512a6e33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41512a6e33_0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41512a6e33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41512a6e33_0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41512a6e33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41512a6e33_0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41512a6e33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41512a6e33_0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41512a6e33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62927d7661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62927d766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62927d7661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62927d7661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4"/>
        <p:cNvGrpSpPr/>
        <p:nvPr/>
      </p:nvGrpSpPr>
      <p:grpSpPr>
        <a:xfrm>
          <a:off x="0" y="0"/>
          <a:ext cx="0" cy="0"/>
          <a:chOff x="0" y="0"/>
          <a:chExt cx="0" cy="0"/>
        </a:xfrm>
      </p:grpSpPr>
      <p:sp>
        <p:nvSpPr>
          <p:cNvPr id="55" name="Google Shape;55;p14"/>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56" name="Google Shape;56;p14"/>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57" name="Google Shape;57;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8"/>
        <p:cNvGrpSpPr/>
        <p:nvPr/>
      </p:nvGrpSpPr>
      <p:grpSpPr>
        <a:xfrm>
          <a:off x="0" y="0"/>
          <a:ext cx="0" cy="0"/>
          <a:chOff x="0" y="0"/>
          <a:chExt cx="0" cy="0"/>
        </a:xfrm>
      </p:grpSpPr>
      <p:sp>
        <p:nvSpPr>
          <p:cNvPr id="59" name="Google Shape;59;p15"/>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Font typeface="Montserrat"/>
              <a:buNone/>
              <a:defRPr sz="3000">
                <a:latin typeface="Montserrat"/>
                <a:ea typeface="Montserrat"/>
                <a:cs typeface="Montserrat"/>
                <a:sym typeface="Montserrat"/>
              </a:defRPr>
            </a:lvl1pPr>
            <a:lvl2pPr lvl="1" algn="ctr" rtl="0">
              <a:spcBef>
                <a:spcPts val="0"/>
              </a:spcBef>
              <a:spcAft>
                <a:spcPts val="0"/>
              </a:spcAft>
              <a:buSzPts val="3000"/>
              <a:buFont typeface="Montserrat"/>
              <a:buNone/>
              <a:defRPr sz="3000">
                <a:latin typeface="Montserrat"/>
                <a:ea typeface="Montserrat"/>
                <a:cs typeface="Montserrat"/>
                <a:sym typeface="Montserrat"/>
              </a:defRPr>
            </a:lvl2pPr>
            <a:lvl3pPr lvl="2" algn="ctr" rtl="0">
              <a:spcBef>
                <a:spcPts val="0"/>
              </a:spcBef>
              <a:spcAft>
                <a:spcPts val="0"/>
              </a:spcAft>
              <a:buSzPts val="3000"/>
              <a:buFont typeface="Montserrat"/>
              <a:buNone/>
              <a:defRPr sz="3000">
                <a:latin typeface="Montserrat"/>
                <a:ea typeface="Montserrat"/>
                <a:cs typeface="Montserrat"/>
                <a:sym typeface="Montserrat"/>
              </a:defRPr>
            </a:lvl3pPr>
            <a:lvl4pPr lvl="3" algn="ctr" rtl="0">
              <a:spcBef>
                <a:spcPts val="0"/>
              </a:spcBef>
              <a:spcAft>
                <a:spcPts val="0"/>
              </a:spcAft>
              <a:buSzPts val="3000"/>
              <a:buFont typeface="Montserrat"/>
              <a:buNone/>
              <a:defRPr sz="3000">
                <a:latin typeface="Montserrat"/>
                <a:ea typeface="Montserrat"/>
                <a:cs typeface="Montserrat"/>
                <a:sym typeface="Montserrat"/>
              </a:defRPr>
            </a:lvl4pPr>
            <a:lvl5pPr lvl="4" algn="ctr" rtl="0">
              <a:spcBef>
                <a:spcPts val="0"/>
              </a:spcBef>
              <a:spcAft>
                <a:spcPts val="0"/>
              </a:spcAft>
              <a:buSzPts val="3000"/>
              <a:buFont typeface="Montserrat"/>
              <a:buNone/>
              <a:defRPr sz="3000">
                <a:latin typeface="Montserrat"/>
                <a:ea typeface="Montserrat"/>
                <a:cs typeface="Montserrat"/>
                <a:sym typeface="Montserrat"/>
              </a:defRPr>
            </a:lvl5pPr>
            <a:lvl6pPr lvl="5" algn="ctr" rtl="0">
              <a:spcBef>
                <a:spcPts val="0"/>
              </a:spcBef>
              <a:spcAft>
                <a:spcPts val="0"/>
              </a:spcAft>
              <a:buSzPts val="3000"/>
              <a:buFont typeface="Montserrat"/>
              <a:buNone/>
              <a:defRPr sz="3000">
                <a:latin typeface="Montserrat"/>
                <a:ea typeface="Montserrat"/>
                <a:cs typeface="Montserrat"/>
                <a:sym typeface="Montserrat"/>
              </a:defRPr>
            </a:lvl6pPr>
            <a:lvl7pPr lvl="6" algn="ctr" rtl="0">
              <a:spcBef>
                <a:spcPts val="0"/>
              </a:spcBef>
              <a:spcAft>
                <a:spcPts val="0"/>
              </a:spcAft>
              <a:buSzPts val="3000"/>
              <a:buFont typeface="Montserrat"/>
              <a:buNone/>
              <a:defRPr sz="3000">
                <a:latin typeface="Montserrat"/>
                <a:ea typeface="Montserrat"/>
                <a:cs typeface="Montserrat"/>
                <a:sym typeface="Montserrat"/>
              </a:defRPr>
            </a:lvl7pPr>
            <a:lvl8pPr lvl="7" algn="ctr" rtl="0">
              <a:spcBef>
                <a:spcPts val="0"/>
              </a:spcBef>
              <a:spcAft>
                <a:spcPts val="0"/>
              </a:spcAft>
              <a:buSzPts val="3000"/>
              <a:buFont typeface="Montserrat"/>
              <a:buNone/>
              <a:defRPr sz="3000">
                <a:latin typeface="Montserrat"/>
                <a:ea typeface="Montserrat"/>
                <a:cs typeface="Montserrat"/>
                <a:sym typeface="Montserrat"/>
              </a:defRPr>
            </a:lvl8pPr>
            <a:lvl9pPr lvl="8" algn="ctr" rtl="0">
              <a:spcBef>
                <a:spcPts val="0"/>
              </a:spcBef>
              <a:spcAft>
                <a:spcPts val="0"/>
              </a:spcAft>
              <a:buSzPts val="3000"/>
              <a:buFont typeface="Montserrat"/>
              <a:buNone/>
              <a:defRPr sz="3000">
                <a:latin typeface="Montserrat"/>
                <a:ea typeface="Montserrat"/>
                <a:cs typeface="Montserrat"/>
                <a:sym typeface="Montserrat"/>
              </a:defRPr>
            </a:lvl9pPr>
          </a:lstStyle>
          <a:p>
            <a:endParaRPr/>
          </a:p>
        </p:txBody>
      </p:sp>
      <p:sp>
        <p:nvSpPr>
          <p:cNvPr id="60" name="Google Shape;60;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1"/>
        <p:cNvGrpSpPr/>
        <p:nvPr/>
      </p:nvGrpSpPr>
      <p:grpSpPr>
        <a:xfrm>
          <a:off x="0" y="0"/>
          <a:ext cx="0" cy="0"/>
          <a:chOff x="0" y="0"/>
          <a:chExt cx="0" cy="0"/>
        </a:xfrm>
      </p:grpSpPr>
      <p:sp>
        <p:nvSpPr>
          <p:cNvPr id="62" name="Google Shape;62;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Font typeface="Montserrat"/>
              <a:buNone/>
              <a:defRPr sz="2400">
                <a:latin typeface="Montserrat"/>
                <a:ea typeface="Montserrat"/>
                <a:cs typeface="Montserrat"/>
                <a:sym typeface="Montserrat"/>
              </a:defRPr>
            </a:lvl1pPr>
            <a:lvl2pPr lvl="1" algn="ctr" rtl="0">
              <a:spcBef>
                <a:spcPts val="0"/>
              </a:spcBef>
              <a:spcAft>
                <a:spcPts val="0"/>
              </a:spcAft>
              <a:buSzPts val="2400"/>
              <a:buFont typeface="Montserrat"/>
              <a:buNone/>
              <a:defRPr sz="2400">
                <a:latin typeface="Montserrat"/>
                <a:ea typeface="Montserrat"/>
                <a:cs typeface="Montserrat"/>
                <a:sym typeface="Montserrat"/>
              </a:defRPr>
            </a:lvl2pPr>
            <a:lvl3pPr lvl="2" algn="ctr" rtl="0">
              <a:spcBef>
                <a:spcPts val="0"/>
              </a:spcBef>
              <a:spcAft>
                <a:spcPts val="0"/>
              </a:spcAft>
              <a:buSzPts val="2400"/>
              <a:buFont typeface="Montserrat"/>
              <a:buNone/>
              <a:defRPr sz="2400">
                <a:latin typeface="Montserrat"/>
                <a:ea typeface="Montserrat"/>
                <a:cs typeface="Montserrat"/>
                <a:sym typeface="Montserrat"/>
              </a:defRPr>
            </a:lvl3pPr>
            <a:lvl4pPr lvl="3" algn="ctr" rtl="0">
              <a:spcBef>
                <a:spcPts val="0"/>
              </a:spcBef>
              <a:spcAft>
                <a:spcPts val="0"/>
              </a:spcAft>
              <a:buSzPts val="2400"/>
              <a:buFont typeface="Montserrat"/>
              <a:buNone/>
              <a:defRPr sz="2400">
                <a:latin typeface="Montserrat"/>
                <a:ea typeface="Montserrat"/>
                <a:cs typeface="Montserrat"/>
                <a:sym typeface="Montserrat"/>
              </a:defRPr>
            </a:lvl4pPr>
            <a:lvl5pPr lvl="4" algn="ctr" rtl="0">
              <a:spcBef>
                <a:spcPts val="0"/>
              </a:spcBef>
              <a:spcAft>
                <a:spcPts val="0"/>
              </a:spcAft>
              <a:buSzPts val="2400"/>
              <a:buFont typeface="Montserrat"/>
              <a:buNone/>
              <a:defRPr sz="2400">
                <a:latin typeface="Montserrat"/>
                <a:ea typeface="Montserrat"/>
                <a:cs typeface="Montserrat"/>
                <a:sym typeface="Montserrat"/>
              </a:defRPr>
            </a:lvl5pPr>
            <a:lvl6pPr lvl="5" algn="ctr" rtl="0">
              <a:spcBef>
                <a:spcPts val="0"/>
              </a:spcBef>
              <a:spcAft>
                <a:spcPts val="0"/>
              </a:spcAft>
              <a:buSzPts val="2400"/>
              <a:buFont typeface="Montserrat"/>
              <a:buNone/>
              <a:defRPr sz="2400">
                <a:latin typeface="Montserrat"/>
                <a:ea typeface="Montserrat"/>
                <a:cs typeface="Montserrat"/>
                <a:sym typeface="Montserrat"/>
              </a:defRPr>
            </a:lvl6pPr>
            <a:lvl7pPr lvl="6" algn="ctr" rtl="0">
              <a:spcBef>
                <a:spcPts val="0"/>
              </a:spcBef>
              <a:spcAft>
                <a:spcPts val="0"/>
              </a:spcAft>
              <a:buSzPts val="2400"/>
              <a:buFont typeface="Montserrat"/>
              <a:buNone/>
              <a:defRPr sz="2400">
                <a:latin typeface="Montserrat"/>
                <a:ea typeface="Montserrat"/>
                <a:cs typeface="Montserrat"/>
                <a:sym typeface="Montserrat"/>
              </a:defRPr>
            </a:lvl7pPr>
            <a:lvl8pPr lvl="7" algn="ctr" rtl="0">
              <a:spcBef>
                <a:spcPts val="0"/>
              </a:spcBef>
              <a:spcAft>
                <a:spcPts val="0"/>
              </a:spcAft>
              <a:buSzPts val="2400"/>
              <a:buFont typeface="Montserrat"/>
              <a:buNone/>
              <a:defRPr sz="2400">
                <a:latin typeface="Montserrat"/>
                <a:ea typeface="Montserrat"/>
                <a:cs typeface="Montserrat"/>
                <a:sym typeface="Montserrat"/>
              </a:defRPr>
            </a:lvl8pPr>
            <a:lvl9pPr lvl="8" algn="ctr" rtl="0">
              <a:spcBef>
                <a:spcPts val="0"/>
              </a:spcBef>
              <a:spcAft>
                <a:spcPts val="0"/>
              </a:spcAft>
              <a:buSzPts val="2400"/>
              <a:buFont typeface="Montserrat"/>
              <a:buNone/>
              <a:defRPr sz="2400">
                <a:latin typeface="Montserrat"/>
                <a:ea typeface="Montserrat"/>
                <a:cs typeface="Montserrat"/>
                <a:sym typeface="Montserrat"/>
              </a:defRPr>
            </a:lvl9pPr>
          </a:lstStyle>
          <a:p>
            <a:endParaRPr/>
          </a:p>
        </p:txBody>
      </p:sp>
      <p:sp>
        <p:nvSpPr>
          <p:cNvPr id="63" name="Google Shape;63;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Font typeface="Montserrat"/>
              <a:buChar char="●"/>
              <a:defRPr sz="1400">
                <a:latin typeface="Montserrat"/>
                <a:ea typeface="Montserrat"/>
                <a:cs typeface="Montserrat"/>
                <a:sym typeface="Montserrat"/>
              </a:defRPr>
            </a:lvl1pPr>
            <a:lvl2pPr marL="914400" lvl="1" indent="-317500" algn="ctr" rtl="0">
              <a:spcBef>
                <a:spcPts val="1600"/>
              </a:spcBef>
              <a:spcAft>
                <a:spcPts val="0"/>
              </a:spcAft>
              <a:buSzPts val="1400"/>
              <a:buFont typeface="Montserrat"/>
              <a:buChar char="○"/>
              <a:defRPr>
                <a:latin typeface="Montserrat"/>
                <a:ea typeface="Montserrat"/>
                <a:cs typeface="Montserrat"/>
                <a:sym typeface="Montserrat"/>
              </a:defRPr>
            </a:lvl2pPr>
            <a:lvl3pPr marL="1371600" lvl="2" indent="-317500" algn="ctr" rtl="0">
              <a:spcBef>
                <a:spcPts val="1600"/>
              </a:spcBef>
              <a:spcAft>
                <a:spcPts val="0"/>
              </a:spcAft>
              <a:buSzPts val="1400"/>
              <a:buFont typeface="Montserrat"/>
              <a:buChar char="■"/>
              <a:defRPr>
                <a:latin typeface="Montserrat"/>
                <a:ea typeface="Montserrat"/>
                <a:cs typeface="Montserrat"/>
                <a:sym typeface="Montserrat"/>
              </a:defRPr>
            </a:lvl3pPr>
            <a:lvl4pPr marL="1828800" lvl="3" indent="-317500" algn="ctr" rtl="0">
              <a:spcBef>
                <a:spcPts val="1600"/>
              </a:spcBef>
              <a:spcAft>
                <a:spcPts val="0"/>
              </a:spcAft>
              <a:buSzPts val="1400"/>
              <a:buFont typeface="Montserrat"/>
              <a:buChar char="●"/>
              <a:defRPr>
                <a:latin typeface="Montserrat"/>
                <a:ea typeface="Montserrat"/>
                <a:cs typeface="Montserrat"/>
                <a:sym typeface="Montserrat"/>
              </a:defRPr>
            </a:lvl4pPr>
            <a:lvl5pPr marL="2286000" lvl="4" indent="-317500" algn="ctr" rtl="0">
              <a:spcBef>
                <a:spcPts val="1600"/>
              </a:spcBef>
              <a:spcAft>
                <a:spcPts val="0"/>
              </a:spcAft>
              <a:buSzPts val="1400"/>
              <a:buFont typeface="Montserrat"/>
              <a:buChar char="○"/>
              <a:defRPr>
                <a:latin typeface="Montserrat"/>
                <a:ea typeface="Montserrat"/>
                <a:cs typeface="Montserrat"/>
                <a:sym typeface="Montserrat"/>
              </a:defRPr>
            </a:lvl5pPr>
            <a:lvl6pPr marL="2743200" lvl="5" indent="-317500" algn="ctr" rtl="0">
              <a:spcBef>
                <a:spcPts val="1600"/>
              </a:spcBef>
              <a:spcAft>
                <a:spcPts val="0"/>
              </a:spcAft>
              <a:buSzPts val="1400"/>
              <a:buFont typeface="Montserrat"/>
              <a:buChar char="■"/>
              <a:defRPr>
                <a:latin typeface="Montserrat"/>
                <a:ea typeface="Montserrat"/>
                <a:cs typeface="Montserrat"/>
                <a:sym typeface="Montserrat"/>
              </a:defRPr>
            </a:lvl6pPr>
            <a:lvl7pPr marL="3200400" lvl="6" indent="-317500" algn="ctr" rtl="0">
              <a:spcBef>
                <a:spcPts val="1600"/>
              </a:spcBef>
              <a:spcAft>
                <a:spcPts val="0"/>
              </a:spcAft>
              <a:buSzPts val="1400"/>
              <a:buFont typeface="Montserrat"/>
              <a:buChar char="●"/>
              <a:defRPr>
                <a:latin typeface="Montserrat"/>
                <a:ea typeface="Montserrat"/>
                <a:cs typeface="Montserrat"/>
                <a:sym typeface="Montserrat"/>
              </a:defRPr>
            </a:lvl7pPr>
            <a:lvl8pPr marL="3657600" lvl="7" indent="-317500" algn="ctr" rtl="0">
              <a:spcBef>
                <a:spcPts val="1600"/>
              </a:spcBef>
              <a:spcAft>
                <a:spcPts val="0"/>
              </a:spcAft>
              <a:buSzPts val="1400"/>
              <a:buFont typeface="Montserrat"/>
              <a:buChar char="○"/>
              <a:defRPr>
                <a:latin typeface="Montserrat"/>
                <a:ea typeface="Montserrat"/>
                <a:cs typeface="Montserrat"/>
                <a:sym typeface="Montserrat"/>
              </a:defRPr>
            </a:lvl8pPr>
            <a:lvl9pPr marL="4114800" lvl="8" indent="-317500" algn="ctr" rtl="0">
              <a:spcBef>
                <a:spcPts val="1600"/>
              </a:spcBef>
              <a:spcAft>
                <a:spcPts val="1600"/>
              </a:spcAft>
              <a:buSzPts val="1400"/>
              <a:buFont typeface="Montserrat"/>
              <a:buChar char="■"/>
              <a:defRPr>
                <a:latin typeface="Montserrat"/>
                <a:ea typeface="Montserrat"/>
                <a:cs typeface="Montserrat"/>
                <a:sym typeface="Montserrat"/>
              </a:defRPr>
            </a:lvl9pPr>
          </a:lstStyle>
          <a:p>
            <a:endParaRPr/>
          </a:p>
        </p:txBody>
      </p:sp>
      <p:sp>
        <p:nvSpPr>
          <p:cNvPr id="64" name="Google Shape;64;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5"/>
        <p:cNvGrpSpPr/>
        <p:nvPr/>
      </p:nvGrpSpPr>
      <p:grpSpPr>
        <a:xfrm>
          <a:off x="0" y="0"/>
          <a:ext cx="0" cy="0"/>
          <a:chOff x="0" y="0"/>
          <a:chExt cx="0" cy="0"/>
        </a:xfrm>
      </p:grpSpPr>
      <p:sp>
        <p:nvSpPr>
          <p:cNvPr id="66" name="Google Shape;66;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Font typeface="Montserrat"/>
              <a:buNone/>
              <a:defRPr sz="1600">
                <a:latin typeface="Montserrat"/>
                <a:ea typeface="Montserrat"/>
                <a:cs typeface="Montserrat"/>
                <a:sym typeface="Montserrat"/>
              </a:defRPr>
            </a:lvl1pPr>
            <a:lvl2pPr lvl="1" algn="ctr" rtl="0">
              <a:spcBef>
                <a:spcPts val="0"/>
              </a:spcBef>
              <a:spcAft>
                <a:spcPts val="0"/>
              </a:spcAft>
              <a:buSzPts val="1600"/>
              <a:buFont typeface="Montserrat"/>
              <a:buNone/>
              <a:defRPr sz="1600">
                <a:latin typeface="Montserrat"/>
                <a:ea typeface="Montserrat"/>
                <a:cs typeface="Montserrat"/>
                <a:sym typeface="Montserrat"/>
              </a:defRPr>
            </a:lvl2pPr>
            <a:lvl3pPr lvl="2" algn="ctr" rtl="0">
              <a:spcBef>
                <a:spcPts val="0"/>
              </a:spcBef>
              <a:spcAft>
                <a:spcPts val="0"/>
              </a:spcAft>
              <a:buSzPts val="1600"/>
              <a:buFont typeface="Montserrat"/>
              <a:buNone/>
              <a:defRPr sz="1600">
                <a:latin typeface="Montserrat"/>
                <a:ea typeface="Montserrat"/>
                <a:cs typeface="Montserrat"/>
                <a:sym typeface="Montserrat"/>
              </a:defRPr>
            </a:lvl3pPr>
            <a:lvl4pPr lvl="3" algn="ctr" rtl="0">
              <a:spcBef>
                <a:spcPts val="0"/>
              </a:spcBef>
              <a:spcAft>
                <a:spcPts val="0"/>
              </a:spcAft>
              <a:buSzPts val="1600"/>
              <a:buFont typeface="Montserrat"/>
              <a:buNone/>
              <a:defRPr sz="1600">
                <a:latin typeface="Montserrat"/>
                <a:ea typeface="Montserrat"/>
                <a:cs typeface="Montserrat"/>
                <a:sym typeface="Montserrat"/>
              </a:defRPr>
            </a:lvl4pPr>
            <a:lvl5pPr lvl="4" algn="ctr" rtl="0">
              <a:spcBef>
                <a:spcPts val="0"/>
              </a:spcBef>
              <a:spcAft>
                <a:spcPts val="0"/>
              </a:spcAft>
              <a:buSzPts val="1600"/>
              <a:buFont typeface="Montserrat"/>
              <a:buNone/>
              <a:defRPr sz="1600">
                <a:latin typeface="Montserrat"/>
                <a:ea typeface="Montserrat"/>
                <a:cs typeface="Montserrat"/>
                <a:sym typeface="Montserrat"/>
              </a:defRPr>
            </a:lvl5pPr>
            <a:lvl6pPr lvl="5" algn="ctr" rtl="0">
              <a:spcBef>
                <a:spcPts val="0"/>
              </a:spcBef>
              <a:spcAft>
                <a:spcPts val="0"/>
              </a:spcAft>
              <a:buSzPts val="1600"/>
              <a:buFont typeface="Montserrat"/>
              <a:buNone/>
              <a:defRPr sz="1600">
                <a:latin typeface="Montserrat"/>
                <a:ea typeface="Montserrat"/>
                <a:cs typeface="Montserrat"/>
                <a:sym typeface="Montserrat"/>
              </a:defRPr>
            </a:lvl6pPr>
            <a:lvl7pPr lvl="6" algn="ctr" rtl="0">
              <a:spcBef>
                <a:spcPts val="0"/>
              </a:spcBef>
              <a:spcAft>
                <a:spcPts val="0"/>
              </a:spcAft>
              <a:buSzPts val="1600"/>
              <a:buFont typeface="Montserrat"/>
              <a:buNone/>
              <a:defRPr sz="1600">
                <a:latin typeface="Montserrat"/>
                <a:ea typeface="Montserrat"/>
                <a:cs typeface="Montserrat"/>
                <a:sym typeface="Montserrat"/>
              </a:defRPr>
            </a:lvl7pPr>
            <a:lvl8pPr lvl="7" algn="ctr" rtl="0">
              <a:spcBef>
                <a:spcPts val="0"/>
              </a:spcBef>
              <a:spcAft>
                <a:spcPts val="0"/>
              </a:spcAft>
              <a:buSzPts val="1600"/>
              <a:buFont typeface="Montserrat"/>
              <a:buNone/>
              <a:defRPr sz="1600">
                <a:latin typeface="Montserrat"/>
                <a:ea typeface="Montserrat"/>
                <a:cs typeface="Montserrat"/>
                <a:sym typeface="Montserrat"/>
              </a:defRPr>
            </a:lvl8pPr>
            <a:lvl9pPr lvl="8" algn="ctr" rtl="0">
              <a:spcBef>
                <a:spcPts val="0"/>
              </a:spcBef>
              <a:spcAft>
                <a:spcPts val="0"/>
              </a:spcAft>
              <a:buSzPts val="1600"/>
              <a:buFont typeface="Montserrat"/>
              <a:buNone/>
              <a:defRPr sz="1600">
                <a:latin typeface="Montserrat"/>
                <a:ea typeface="Montserrat"/>
                <a:cs typeface="Montserrat"/>
                <a:sym typeface="Montserrat"/>
              </a:defRPr>
            </a:lvl9pPr>
          </a:lstStyle>
          <a:p>
            <a:endParaRPr/>
          </a:p>
        </p:txBody>
      </p:sp>
      <p:sp>
        <p:nvSpPr>
          <p:cNvPr id="67" name="Google Shape;67;p17"/>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Font typeface="Montserrat"/>
              <a:buChar char="●"/>
              <a:defRPr sz="1400">
                <a:latin typeface="Montserrat"/>
                <a:ea typeface="Montserrat"/>
                <a:cs typeface="Montserrat"/>
                <a:sym typeface="Montserrat"/>
              </a:defRPr>
            </a:lvl1pPr>
            <a:lvl2pPr marL="914400" lvl="1" indent="-317500" rtl="0">
              <a:spcBef>
                <a:spcPts val="1600"/>
              </a:spcBef>
              <a:spcAft>
                <a:spcPts val="0"/>
              </a:spcAft>
              <a:buSzPts val="1400"/>
              <a:buFont typeface="Montserrat"/>
              <a:buChar char="○"/>
              <a:defRPr>
                <a:latin typeface="Montserrat"/>
                <a:ea typeface="Montserrat"/>
                <a:cs typeface="Montserrat"/>
                <a:sym typeface="Montserrat"/>
              </a:defRPr>
            </a:lvl2pPr>
            <a:lvl3pPr marL="1371600" lvl="2" indent="-317500" rtl="0">
              <a:spcBef>
                <a:spcPts val="1600"/>
              </a:spcBef>
              <a:spcAft>
                <a:spcPts val="0"/>
              </a:spcAft>
              <a:buSzPts val="1400"/>
              <a:buFont typeface="Montserrat"/>
              <a:buChar char="■"/>
              <a:defRPr>
                <a:latin typeface="Montserrat"/>
                <a:ea typeface="Montserrat"/>
                <a:cs typeface="Montserrat"/>
                <a:sym typeface="Montserrat"/>
              </a:defRPr>
            </a:lvl3pPr>
            <a:lvl4pPr marL="1828800" lvl="3" indent="-317500" rtl="0">
              <a:spcBef>
                <a:spcPts val="1600"/>
              </a:spcBef>
              <a:spcAft>
                <a:spcPts val="0"/>
              </a:spcAft>
              <a:buSzPts val="1400"/>
              <a:buFont typeface="Montserrat"/>
              <a:buChar char="●"/>
              <a:defRPr>
                <a:latin typeface="Montserrat"/>
                <a:ea typeface="Montserrat"/>
                <a:cs typeface="Montserrat"/>
                <a:sym typeface="Montserrat"/>
              </a:defRPr>
            </a:lvl4pPr>
            <a:lvl5pPr marL="2286000" lvl="4" indent="-317500" rtl="0">
              <a:spcBef>
                <a:spcPts val="1600"/>
              </a:spcBef>
              <a:spcAft>
                <a:spcPts val="0"/>
              </a:spcAft>
              <a:buSzPts val="1400"/>
              <a:buFont typeface="Montserrat"/>
              <a:buChar char="○"/>
              <a:defRPr>
                <a:latin typeface="Montserrat"/>
                <a:ea typeface="Montserrat"/>
                <a:cs typeface="Montserrat"/>
                <a:sym typeface="Montserrat"/>
              </a:defRPr>
            </a:lvl5pPr>
            <a:lvl6pPr marL="2743200" lvl="5" indent="-317500" rtl="0">
              <a:spcBef>
                <a:spcPts val="1600"/>
              </a:spcBef>
              <a:spcAft>
                <a:spcPts val="0"/>
              </a:spcAft>
              <a:buSzPts val="1400"/>
              <a:buFont typeface="Montserrat"/>
              <a:buChar char="■"/>
              <a:defRPr>
                <a:latin typeface="Montserrat"/>
                <a:ea typeface="Montserrat"/>
                <a:cs typeface="Montserrat"/>
                <a:sym typeface="Montserrat"/>
              </a:defRPr>
            </a:lvl6pPr>
            <a:lvl7pPr marL="3200400" lvl="6" indent="-317500" rtl="0">
              <a:spcBef>
                <a:spcPts val="1600"/>
              </a:spcBef>
              <a:spcAft>
                <a:spcPts val="0"/>
              </a:spcAft>
              <a:buSzPts val="1400"/>
              <a:buFont typeface="Montserrat"/>
              <a:buChar char="●"/>
              <a:defRPr>
                <a:latin typeface="Montserrat"/>
                <a:ea typeface="Montserrat"/>
                <a:cs typeface="Montserrat"/>
                <a:sym typeface="Montserrat"/>
              </a:defRPr>
            </a:lvl7pPr>
            <a:lvl8pPr marL="3657600" lvl="7" indent="-317500" rtl="0">
              <a:spcBef>
                <a:spcPts val="1600"/>
              </a:spcBef>
              <a:spcAft>
                <a:spcPts val="0"/>
              </a:spcAft>
              <a:buSzPts val="1400"/>
              <a:buFont typeface="Montserrat"/>
              <a:buChar char="○"/>
              <a:defRPr>
                <a:latin typeface="Montserrat"/>
                <a:ea typeface="Montserrat"/>
                <a:cs typeface="Montserrat"/>
                <a:sym typeface="Montserrat"/>
              </a:defRPr>
            </a:lvl8pPr>
            <a:lvl9pPr marL="4114800" lvl="8" indent="-317500" rtl="0">
              <a:spcBef>
                <a:spcPts val="1600"/>
              </a:spcBef>
              <a:spcAft>
                <a:spcPts val="1600"/>
              </a:spcAft>
              <a:buSzPts val="1400"/>
              <a:buFont typeface="Montserrat"/>
              <a:buChar char="■"/>
              <a:defRPr>
                <a:latin typeface="Montserrat"/>
                <a:ea typeface="Montserrat"/>
                <a:cs typeface="Montserrat"/>
                <a:sym typeface="Montserrat"/>
              </a:defRPr>
            </a:lvl9pPr>
          </a:lstStyle>
          <a:p>
            <a:endParaRPr/>
          </a:p>
        </p:txBody>
      </p:sp>
      <p:sp>
        <p:nvSpPr>
          <p:cNvPr id="68" name="Google Shape;68;p17"/>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Font typeface="Montserrat"/>
              <a:buChar char="●"/>
              <a:defRPr sz="1400">
                <a:latin typeface="Montserrat"/>
                <a:ea typeface="Montserrat"/>
                <a:cs typeface="Montserrat"/>
                <a:sym typeface="Montserrat"/>
              </a:defRPr>
            </a:lvl1pPr>
            <a:lvl2pPr marL="914400" lvl="1" indent="-317500" rtl="0">
              <a:spcBef>
                <a:spcPts val="1600"/>
              </a:spcBef>
              <a:spcAft>
                <a:spcPts val="0"/>
              </a:spcAft>
              <a:buSzPts val="1400"/>
              <a:buFont typeface="Montserrat"/>
              <a:buChar char="○"/>
              <a:defRPr>
                <a:latin typeface="Montserrat"/>
                <a:ea typeface="Montserrat"/>
                <a:cs typeface="Montserrat"/>
                <a:sym typeface="Montserrat"/>
              </a:defRPr>
            </a:lvl2pPr>
            <a:lvl3pPr marL="1371600" lvl="2" indent="-317500" rtl="0">
              <a:spcBef>
                <a:spcPts val="1600"/>
              </a:spcBef>
              <a:spcAft>
                <a:spcPts val="0"/>
              </a:spcAft>
              <a:buSzPts val="1400"/>
              <a:buFont typeface="Montserrat"/>
              <a:buChar char="■"/>
              <a:defRPr>
                <a:latin typeface="Montserrat"/>
                <a:ea typeface="Montserrat"/>
                <a:cs typeface="Montserrat"/>
                <a:sym typeface="Montserrat"/>
              </a:defRPr>
            </a:lvl3pPr>
            <a:lvl4pPr marL="1828800" lvl="3" indent="-317500" rtl="0">
              <a:spcBef>
                <a:spcPts val="1600"/>
              </a:spcBef>
              <a:spcAft>
                <a:spcPts val="0"/>
              </a:spcAft>
              <a:buSzPts val="1400"/>
              <a:buFont typeface="Montserrat"/>
              <a:buChar char="●"/>
              <a:defRPr>
                <a:latin typeface="Montserrat"/>
                <a:ea typeface="Montserrat"/>
                <a:cs typeface="Montserrat"/>
                <a:sym typeface="Montserrat"/>
              </a:defRPr>
            </a:lvl4pPr>
            <a:lvl5pPr marL="2286000" lvl="4" indent="-317500" rtl="0">
              <a:spcBef>
                <a:spcPts val="1600"/>
              </a:spcBef>
              <a:spcAft>
                <a:spcPts val="0"/>
              </a:spcAft>
              <a:buSzPts val="1400"/>
              <a:buFont typeface="Montserrat"/>
              <a:buChar char="○"/>
              <a:defRPr>
                <a:latin typeface="Montserrat"/>
                <a:ea typeface="Montserrat"/>
                <a:cs typeface="Montserrat"/>
                <a:sym typeface="Montserrat"/>
              </a:defRPr>
            </a:lvl5pPr>
            <a:lvl6pPr marL="2743200" lvl="5" indent="-317500" rtl="0">
              <a:spcBef>
                <a:spcPts val="1600"/>
              </a:spcBef>
              <a:spcAft>
                <a:spcPts val="0"/>
              </a:spcAft>
              <a:buSzPts val="1400"/>
              <a:buFont typeface="Montserrat"/>
              <a:buChar char="■"/>
              <a:defRPr>
                <a:latin typeface="Montserrat"/>
                <a:ea typeface="Montserrat"/>
                <a:cs typeface="Montserrat"/>
                <a:sym typeface="Montserrat"/>
              </a:defRPr>
            </a:lvl6pPr>
            <a:lvl7pPr marL="3200400" lvl="6" indent="-317500" rtl="0">
              <a:spcBef>
                <a:spcPts val="1600"/>
              </a:spcBef>
              <a:spcAft>
                <a:spcPts val="0"/>
              </a:spcAft>
              <a:buSzPts val="1400"/>
              <a:buFont typeface="Montserrat"/>
              <a:buChar char="●"/>
              <a:defRPr>
                <a:latin typeface="Montserrat"/>
                <a:ea typeface="Montserrat"/>
                <a:cs typeface="Montserrat"/>
                <a:sym typeface="Montserrat"/>
              </a:defRPr>
            </a:lvl7pPr>
            <a:lvl8pPr marL="3657600" lvl="7" indent="-317500" rtl="0">
              <a:spcBef>
                <a:spcPts val="1600"/>
              </a:spcBef>
              <a:spcAft>
                <a:spcPts val="0"/>
              </a:spcAft>
              <a:buSzPts val="1400"/>
              <a:buFont typeface="Montserrat"/>
              <a:buChar char="○"/>
              <a:defRPr>
                <a:latin typeface="Montserrat"/>
                <a:ea typeface="Montserrat"/>
                <a:cs typeface="Montserrat"/>
                <a:sym typeface="Montserrat"/>
              </a:defRPr>
            </a:lvl8pPr>
            <a:lvl9pPr marL="4114800" lvl="8" indent="-317500" rtl="0">
              <a:spcBef>
                <a:spcPts val="1600"/>
              </a:spcBef>
              <a:spcAft>
                <a:spcPts val="1600"/>
              </a:spcAft>
              <a:buSzPts val="1400"/>
              <a:buFont typeface="Montserrat"/>
              <a:buChar char="■"/>
              <a:defRPr>
                <a:latin typeface="Montserrat"/>
                <a:ea typeface="Montserrat"/>
                <a:cs typeface="Montserrat"/>
                <a:sym typeface="Montserrat"/>
              </a:defRPr>
            </a:lvl9pPr>
          </a:lstStyle>
          <a:p>
            <a:endParaRPr/>
          </a:p>
        </p:txBody>
      </p:sp>
      <p:sp>
        <p:nvSpPr>
          <p:cNvPr id="69" name="Google Shape;69;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0"/>
        <p:cNvGrpSpPr/>
        <p:nvPr/>
      </p:nvGrpSpPr>
      <p:grpSpPr>
        <a:xfrm>
          <a:off x="0" y="0"/>
          <a:ext cx="0" cy="0"/>
          <a:chOff x="0" y="0"/>
          <a:chExt cx="0" cy="0"/>
        </a:xfrm>
      </p:grpSpPr>
      <p:sp>
        <p:nvSpPr>
          <p:cNvPr id="71" name="Google Shape;71;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Font typeface="Montserrat"/>
              <a:buNone/>
              <a:defRPr sz="1600">
                <a:latin typeface="Montserrat"/>
                <a:ea typeface="Montserrat"/>
                <a:cs typeface="Montserrat"/>
                <a:sym typeface="Montserrat"/>
              </a:defRPr>
            </a:lvl1pPr>
            <a:lvl2pPr lvl="1" algn="ctr" rtl="0">
              <a:spcBef>
                <a:spcPts val="0"/>
              </a:spcBef>
              <a:spcAft>
                <a:spcPts val="0"/>
              </a:spcAft>
              <a:buSzPts val="1600"/>
              <a:buFont typeface="Montserrat"/>
              <a:buNone/>
              <a:defRPr sz="1600">
                <a:latin typeface="Montserrat"/>
                <a:ea typeface="Montserrat"/>
                <a:cs typeface="Montserrat"/>
                <a:sym typeface="Montserrat"/>
              </a:defRPr>
            </a:lvl2pPr>
            <a:lvl3pPr lvl="2" algn="ctr" rtl="0">
              <a:spcBef>
                <a:spcPts val="0"/>
              </a:spcBef>
              <a:spcAft>
                <a:spcPts val="0"/>
              </a:spcAft>
              <a:buSzPts val="1600"/>
              <a:buFont typeface="Montserrat"/>
              <a:buNone/>
              <a:defRPr sz="1600">
                <a:latin typeface="Montserrat"/>
                <a:ea typeface="Montserrat"/>
                <a:cs typeface="Montserrat"/>
                <a:sym typeface="Montserrat"/>
              </a:defRPr>
            </a:lvl3pPr>
            <a:lvl4pPr lvl="3" algn="ctr" rtl="0">
              <a:spcBef>
                <a:spcPts val="0"/>
              </a:spcBef>
              <a:spcAft>
                <a:spcPts val="0"/>
              </a:spcAft>
              <a:buSzPts val="1600"/>
              <a:buFont typeface="Montserrat"/>
              <a:buNone/>
              <a:defRPr sz="1600">
                <a:latin typeface="Montserrat"/>
                <a:ea typeface="Montserrat"/>
                <a:cs typeface="Montserrat"/>
                <a:sym typeface="Montserrat"/>
              </a:defRPr>
            </a:lvl4pPr>
            <a:lvl5pPr lvl="4" algn="ctr" rtl="0">
              <a:spcBef>
                <a:spcPts val="0"/>
              </a:spcBef>
              <a:spcAft>
                <a:spcPts val="0"/>
              </a:spcAft>
              <a:buSzPts val="1600"/>
              <a:buFont typeface="Montserrat"/>
              <a:buNone/>
              <a:defRPr sz="1600">
                <a:latin typeface="Montserrat"/>
                <a:ea typeface="Montserrat"/>
                <a:cs typeface="Montserrat"/>
                <a:sym typeface="Montserrat"/>
              </a:defRPr>
            </a:lvl5pPr>
            <a:lvl6pPr lvl="5" algn="ctr" rtl="0">
              <a:spcBef>
                <a:spcPts val="0"/>
              </a:spcBef>
              <a:spcAft>
                <a:spcPts val="0"/>
              </a:spcAft>
              <a:buSzPts val="1600"/>
              <a:buFont typeface="Montserrat"/>
              <a:buNone/>
              <a:defRPr sz="1600">
                <a:latin typeface="Montserrat"/>
                <a:ea typeface="Montserrat"/>
                <a:cs typeface="Montserrat"/>
                <a:sym typeface="Montserrat"/>
              </a:defRPr>
            </a:lvl6pPr>
            <a:lvl7pPr lvl="6" algn="ctr" rtl="0">
              <a:spcBef>
                <a:spcPts val="0"/>
              </a:spcBef>
              <a:spcAft>
                <a:spcPts val="0"/>
              </a:spcAft>
              <a:buSzPts val="1600"/>
              <a:buFont typeface="Montserrat"/>
              <a:buNone/>
              <a:defRPr sz="1600">
                <a:latin typeface="Montserrat"/>
                <a:ea typeface="Montserrat"/>
                <a:cs typeface="Montserrat"/>
                <a:sym typeface="Montserrat"/>
              </a:defRPr>
            </a:lvl7pPr>
            <a:lvl8pPr lvl="7" algn="ctr" rtl="0">
              <a:spcBef>
                <a:spcPts val="0"/>
              </a:spcBef>
              <a:spcAft>
                <a:spcPts val="0"/>
              </a:spcAft>
              <a:buSzPts val="1600"/>
              <a:buFont typeface="Montserrat"/>
              <a:buNone/>
              <a:defRPr sz="1600">
                <a:latin typeface="Montserrat"/>
                <a:ea typeface="Montserrat"/>
                <a:cs typeface="Montserrat"/>
                <a:sym typeface="Montserrat"/>
              </a:defRPr>
            </a:lvl8pPr>
            <a:lvl9pPr lvl="8" algn="ctr" rtl="0">
              <a:spcBef>
                <a:spcPts val="0"/>
              </a:spcBef>
              <a:spcAft>
                <a:spcPts val="0"/>
              </a:spcAft>
              <a:buSzPts val="1600"/>
              <a:buFont typeface="Montserrat"/>
              <a:buNone/>
              <a:defRPr sz="1600">
                <a:latin typeface="Montserrat"/>
                <a:ea typeface="Montserrat"/>
                <a:cs typeface="Montserrat"/>
                <a:sym typeface="Montserrat"/>
              </a:defRPr>
            </a:lvl9pPr>
          </a:lstStyle>
          <a:p>
            <a:endParaRPr/>
          </a:p>
        </p:txBody>
      </p:sp>
      <p:sp>
        <p:nvSpPr>
          <p:cNvPr id="72" name="Google Shape;72;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3"/>
        <p:cNvGrpSpPr/>
        <p:nvPr/>
      </p:nvGrpSpPr>
      <p:grpSpPr>
        <a:xfrm>
          <a:off x="0" y="0"/>
          <a:ext cx="0" cy="0"/>
          <a:chOff x="0" y="0"/>
          <a:chExt cx="0" cy="0"/>
        </a:xfrm>
      </p:grpSpPr>
      <p:sp>
        <p:nvSpPr>
          <p:cNvPr id="74" name="Google Shape;74;p19"/>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5" name="Google Shape;75;p19"/>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76" name="Google Shape;76;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7"/>
        <p:cNvGrpSpPr/>
        <p:nvPr/>
      </p:nvGrpSpPr>
      <p:grpSpPr>
        <a:xfrm>
          <a:off x="0" y="0"/>
          <a:ext cx="0" cy="0"/>
          <a:chOff x="0" y="0"/>
          <a:chExt cx="0" cy="0"/>
        </a:xfrm>
      </p:grpSpPr>
      <p:sp>
        <p:nvSpPr>
          <p:cNvPr id="78" name="Google Shape;78;p20"/>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79" name="Google Shape;79;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80"/>
        <p:cNvGrpSpPr/>
        <p:nvPr/>
      </p:nvGrpSpPr>
      <p:grpSpPr>
        <a:xfrm>
          <a:off x="0" y="0"/>
          <a:ext cx="0" cy="0"/>
          <a:chOff x="0" y="0"/>
          <a:chExt cx="0" cy="0"/>
        </a:xfrm>
      </p:grpSpPr>
      <p:sp>
        <p:nvSpPr>
          <p:cNvPr id="81" name="Google Shape;81;p21"/>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1"/>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83" name="Google Shape;83;p21"/>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84" name="Google Shape;84;p21"/>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85" name="Google Shape;85;p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86"/>
        <p:cNvGrpSpPr/>
        <p:nvPr/>
      </p:nvGrpSpPr>
      <p:grpSpPr>
        <a:xfrm>
          <a:off x="0" y="0"/>
          <a:ext cx="0" cy="0"/>
          <a:chOff x="0" y="0"/>
          <a:chExt cx="0" cy="0"/>
        </a:xfrm>
      </p:grpSpPr>
      <p:sp>
        <p:nvSpPr>
          <p:cNvPr id="87" name="Google Shape;87;p22"/>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
        <p:nvSpPr>
          <p:cNvPr id="88" name="Google Shape;88;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89"/>
        <p:cNvGrpSpPr/>
        <p:nvPr/>
      </p:nvGrpSpPr>
      <p:grpSpPr>
        <a:xfrm>
          <a:off x="0" y="0"/>
          <a:ext cx="0" cy="0"/>
          <a:chOff x="0" y="0"/>
          <a:chExt cx="0" cy="0"/>
        </a:xfrm>
      </p:grpSpPr>
      <p:sp>
        <p:nvSpPr>
          <p:cNvPr id="90" name="Google Shape;90;p23"/>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91" name="Google Shape;91;p23"/>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92" name="Google Shape;92;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3"/>
        <p:cNvGrpSpPr/>
        <p:nvPr/>
      </p:nvGrpSpPr>
      <p:grpSpPr>
        <a:xfrm>
          <a:off x="0" y="0"/>
          <a:ext cx="0" cy="0"/>
          <a:chOff x="0" y="0"/>
          <a:chExt cx="0" cy="0"/>
        </a:xfrm>
      </p:grpSpPr>
      <p:sp>
        <p:nvSpPr>
          <p:cNvPr id="94" name="Google Shape;94;p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52" name="Google Shape;52;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Char char="●"/>
              <a:defRPr sz="1800">
                <a:solidFill>
                  <a:schemeClr val="dk2"/>
                </a:solidFill>
              </a:defRPr>
            </a:lvl1pPr>
            <a:lvl2pPr marL="914400" lvl="1" indent="-317500" rtl="0">
              <a:lnSpc>
                <a:spcPct val="115000"/>
              </a:lnSpc>
              <a:spcBef>
                <a:spcPts val="1600"/>
              </a:spcBef>
              <a:spcAft>
                <a:spcPts val="0"/>
              </a:spcAft>
              <a:buClr>
                <a:schemeClr val="dk2"/>
              </a:buClr>
              <a:buSzPts val="1400"/>
              <a:buChar char="○"/>
              <a:defRPr>
                <a:solidFill>
                  <a:schemeClr val="dk2"/>
                </a:solidFill>
              </a:defRPr>
            </a:lvl2pPr>
            <a:lvl3pPr marL="1371600" lvl="2" indent="-317500" rtl="0">
              <a:lnSpc>
                <a:spcPct val="115000"/>
              </a:lnSpc>
              <a:spcBef>
                <a:spcPts val="1600"/>
              </a:spcBef>
              <a:spcAft>
                <a:spcPts val="0"/>
              </a:spcAft>
              <a:buClr>
                <a:schemeClr val="dk2"/>
              </a:buClr>
              <a:buSzPts val="1400"/>
              <a:buChar char="■"/>
              <a:defRPr>
                <a:solidFill>
                  <a:schemeClr val="dk2"/>
                </a:solidFill>
              </a:defRPr>
            </a:lvl3pPr>
            <a:lvl4pPr marL="1828800" lvl="3" indent="-317500" rtl="0">
              <a:lnSpc>
                <a:spcPct val="115000"/>
              </a:lnSpc>
              <a:spcBef>
                <a:spcPts val="1600"/>
              </a:spcBef>
              <a:spcAft>
                <a:spcPts val="0"/>
              </a:spcAft>
              <a:buClr>
                <a:schemeClr val="dk2"/>
              </a:buClr>
              <a:buSzPts val="1400"/>
              <a:buChar char="●"/>
              <a:defRPr>
                <a:solidFill>
                  <a:schemeClr val="dk2"/>
                </a:solidFill>
              </a:defRPr>
            </a:lvl4pPr>
            <a:lvl5pPr marL="2286000" lvl="4" indent="-317500" rtl="0">
              <a:lnSpc>
                <a:spcPct val="115000"/>
              </a:lnSpc>
              <a:spcBef>
                <a:spcPts val="1600"/>
              </a:spcBef>
              <a:spcAft>
                <a:spcPts val="0"/>
              </a:spcAft>
              <a:buClr>
                <a:schemeClr val="dk2"/>
              </a:buClr>
              <a:buSzPts val="1400"/>
              <a:buChar char="○"/>
              <a:defRPr>
                <a:solidFill>
                  <a:schemeClr val="dk2"/>
                </a:solidFill>
              </a:defRPr>
            </a:lvl5pPr>
            <a:lvl6pPr marL="2743200" lvl="5" indent="-317500" rtl="0">
              <a:lnSpc>
                <a:spcPct val="115000"/>
              </a:lnSpc>
              <a:spcBef>
                <a:spcPts val="1600"/>
              </a:spcBef>
              <a:spcAft>
                <a:spcPts val="0"/>
              </a:spcAft>
              <a:buClr>
                <a:schemeClr val="dk2"/>
              </a:buClr>
              <a:buSzPts val="1400"/>
              <a:buChar char="■"/>
              <a:defRPr>
                <a:solidFill>
                  <a:schemeClr val="dk2"/>
                </a:solidFill>
              </a:defRPr>
            </a:lvl6pPr>
            <a:lvl7pPr marL="3200400" lvl="6" indent="-317500" rtl="0">
              <a:lnSpc>
                <a:spcPct val="115000"/>
              </a:lnSpc>
              <a:spcBef>
                <a:spcPts val="1600"/>
              </a:spcBef>
              <a:spcAft>
                <a:spcPts val="0"/>
              </a:spcAft>
              <a:buClr>
                <a:schemeClr val="dk2"/>
              </a:buClr>
              <a:buSzPts val="1400"/>
              <a:buChar char="●"/>
              <a:defRPr>
                <a:solidFill>
                  <a:schemeClr val="dk2"/>
                </a:solidFill>
              </a:defRPr>
            </a:lvl7pPr>
            <a:lvl8pPr marL="3657600" lvl="7" indent="-317500" rtl="0">
              <a:lnSpc>
                <a:spcPct val="115000"/>
              </a:lnSpc>
              <a:spcBef>
                <a:spcPts val="1600"/>
              </a:spcBef>
              <a:spcAft>
                <a:spcPts val="0"/>
              </a:spcAft>
              <a:buClr>
                <a:schemeClr val="dk2"/>
              </a:buClr>
              <a:buSzPts val="1400"/>
              <a:buChar char="○"/>
              <a:defRPr>
                <a:solidFill>
                  <a:schemeClr val="dk2"/>
                </a:solidFill>
              </a:defRPr>
            </a:lvl8pPr>
            <a:lvl9pPr marL="4114800" lvl="8" indent="-317500" rtl="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53" name="Google Shape;53;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25"/>
          <p:cNvSpPr txBox="1">
            <a:spLocks noGrp="1"/>
          </p:cNvSpPr>
          <p:nvPr>
            <p:ph type="title"/>
          </p:nvPr>
        </p:nvSpPr>
        <p:spPr>
          <a:xfrm>
            <a:off x="311700" y="1237350"/>
            <a:ext cx="8520600" cy="572700"/>
          </a:xfrm>
          <a:prstGeom prst="rect">
            <a:avLst/>
          </a:prstGeom>
        </p:spPr>
        <p:txBody>
          <a:bodyPr spcFirstLastPara="1" wrap="square" lIns="91425" tIns="91425" rIns="91425" bIns="91425" anchor="t" anchorCtr="0">
            <a:noAutofit/>
          </a:bodyPr>
          <a:lstStyle/>
          <a:p>
            <a:pPr marL="0" lvl="0" indent="0" algn="ctr" rtl="0">
              <a:lnSpc>
                <a:spcPct val="130000"/>
              </a:lnSpc>
              <a:spcBef>
                <a:spcPts val="0"/>
              </a:spcBef>
              <a:spcAft>
                <a:spcPts val="0"/>
              </a:spcAft>
              <a:buClr>
                <a:schemeClr val="dk1"/>
              </a:buClr>
              <a:buSzPts val="1100"/>
              <a:buFont typeface="Arial"/>
              <a:buNone/>
            </a:pPr>
            <a:r>
              <a:rPr lang="en-GB" sz="3000">
                <a:latin typeface="Montserrat Medium"/>
                <a:ea typeface="Montserrat Medium"/>
                <a:cs typeface="Montserrat Medium"/>
                <a:sym typeface="Montserrat Medium"/>
              </a:rPr>
              <a:t>Data Structures </a:t>
            </a:r>
            <a:endParaRPr sz="3000">
              <a:latin typeface="Montserrat Medium"/>
              <a:ea typeface="Montserrat Medium"/>
              <a:cs typeface="Montserrat Medium"/>
              <a:sym typeface="Montserrat Medium"/>
            </a:endParaRPr>
          </a:p>
          <a:p>
            <a:pPr marL="0" lvl="0" indent="0" algn="ctr" rtl="0">
              <a:spcBef>
                <a:spcPts val="0"/>
              </a:spcBef>
              <a:spcAft>
                <a:spcPts val="0"/>
              </a:spcAft>
              <a:buNone/>
            </a:pPr>
            <a:endParaRPr sz="3000">
              <a:latin typeface="Montserrat Medium"/>
              <a:ea typeface="Montserrat Medium"/>
              <a:cs typeface="Montserrat Medium"/>
              <a:sym typeface="Montserrat Medium"/>
            </a:endParaRPr>
          </a:p>
        </p:txBody>
      </p:sp>
      <p:sp>
        <p:nvSpPr>
          <p:cNvPr id="100" name="Google Shape;100;p25"/>
          <p:cNvSpPr txBox="1">
            <a:spLocks noGrp="1"/>
          </p:cNvSpPr>
          <p:nvPr>
            <p:ph type="body" idx="1"/>
          </p:nvPr>
        </p:nvSpPr>
        <p:spPr>
          <a:xfrm>
            <a:off x="311700" y="2080325"/>
            <a:ext cx="8520600" cy="2758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GB">
                <a:solidFill>
                  <a:schemeClr val="dk1"/>
                </a:solidFill>
                <a:latin typeface="Montserrat Medium"/>
                <a:ea typeface="Montserrat Medium"/>
                <a:cs typeface="Montserrat Medium"/>
                <a:sym typeface="Montserrat Medium"/>
              </a:rPr>
              <a:t>Week 4 - Sorting Algorithms</a:t>
            </a:r>
            <a:endParaRPr>
              <a:solidFill>
                <a:schemeClr val="dk1"/>
              </a:solidFill>
              <a:latin typeface="Montserrat Medium"/>
              <a:ea typeface="Montserrat Medium"/>
              <a:cs typeface="Montserrat Medium"/>
              <a:sym typeface="Montserrat Medium"/>
            </a:endParaRPr>
          </a:p>
          <a:p>
            <a:pPr marL="0" lvl="0" indent="0" algn="ctr" rtl="0">
              <a:spcBef>
                <a:spcPts val="300"/>
              </a:spcBef>
              <a:spcAft>
                <a:spcPts val="0"/>
              </a:spcAft>
              <a:buNone/>
            </a:pPr>
            <a:endParaRPr>
              <a:solidFill>
                <a:schemeClr val="dk1"/>
              </a:solidFill>
              <a:latin typeface="Montserrat Medium"/>
              <a:ea typeface="Montserrat Medium"/>
              <a:cs typeface="Montserrat Medium"/>
              <a:sym typeface="Montserrat Medium"/>
            </a:endParaRPr>
          </a:p>
          <a:p>
            <a:pPr marL="0" lvl="0" indent="0" algn="ctr" rtl="0">
              <a:spcBef>
                <a:spcPts val="0"/>
              </a:spcBef>
              <a:spcAft>
                <a:spcPts val="0"/>
              </a:spcAft>
              <a:buNone/>
            </a:pPr>
            <a:endParaRPr>
              <a:solidFill>
                <a:schemeClr val="dk1"/>
              </a:solidFill>
              <a:latin typeface="Montserrat Medium"/>
              <a:ea typeface="Montserrat Medium"/>
              <a:cs typeface="Montserrat Medium"/>
              <a:sym typeface="Montserrat Medium"/>
            </a:endParaRPr>
          </a:p>
          <a:p>
            <a:pPr marL="0" lvl="0" indent="0" algn="ctr" rtl="0">
              <a:spcBef>
                <a:spcPts val="0"/>
              </a:spcBef>
              <a:spcAft>
                <a:spcPts val="0"/>
              </a:spcAft>
              <a:buNone/>
            </a:pPr>
            <a:endParaRPr>
              <a:solidFill>
                <a:schemeClr val="dk1"/>
              </a:solidFill>
              <a:latin typeface="Montserrat Medium"/>
              <a:ea typeface="Montserrat Medium"/>
              <a:cs typeface="Montserrat Medium"/>
              <a:sym typeface="Montserrat Medium"/>
            </a:endParaRPr>
          </a:p>
          <a:p>
            <a:pPr marL="0" lvl="0" indent="0" algn="ctr" rtl="0">
              <a:spcBef>
                <a:spcPts val="0"/>
              </a:spcBef>
              <a:spcAft>
                <a:spcPts val="0"/>
              </a:spcAft>
              <a:buNone/>
            </a:pPr>
            <a:endParaRPr>
              <a:solidFill>
                <a:schemeClr val="dk1"/>
              </a:solidFill>
              <a:latin typeface="Montserrat Medium"/>
              <a:ea typeface="Montserrat Medium"/>
              <a:cs typeface="Montserrat Medium"/>
              <a:sym typeface="Montserrat Medium"/>
            </a:endParaRPr>
          </a:p>
          <a:p>
            <a:pPr marL="0" lvl="0" indent="0" algn="r" rtl="0">
              <a:spcBef>
                <a:spcPts val="0"/>
              </a:spcBef>
              <a:spcAft>
                <a:spcPts val="0"/>
              </a:spcAft>
              <a:buNone/>
            </a:pPr>
            <a:r>
              <a:rPr lang="en-GB" sz="1200">
                <a:solidFill>
                  <a:schemeClr val="dk1"/>
                </a:solidFill>
                <a:latin typeface="Montserrat Medium"/>
                <a:ea typeface="Montserrat Medium"/>
                <a:cs typeface="Montserrat Medium"/>
                <a:sym typeface="Montserrat Medium"/>
              </a:rPr>
              <a:t>Juan Carlos Pineda</a:t>
            </a:r>
            <a:endParaRPr sz="1200">
              <a:solidFill>
                <a:schemeClr val="dk1"/>
              </a:solidFill>
              <a:latin typeface="Montserrat Medium"/>
              <a:ea typeface="Montserrat Medium"/>
              <a:cs typeface="Montserrat Medium"/>
              <a:sym typeface="Montserrat Medium"/>
            </a:endParaRPr>
          </a:p>
          <a:p>
            <a:pPr marL="0" lvl="0" indent="0" algn="r" rtl="0">
              <a:spcBef>
                <a:spcPts val="0"/>
              </a:spcBef>
              <a:spcAft>
                <a:spcPts val="0"/>
              </a:spcAft>
              <a:buNone/>
            </a:pPr>
            <a:r>
              <a:rPr lang="en-GB" sz="1200">
                <a:solidFill>
                  <a:schemeClr val="dk1"/>
                </a:solidFill>
                <a:latin typeface="Montserrat Medium"/>
                <a:ea typeface="Montserrat Medium"/>
                <a:cs typeface="Montserrat Medium"/>
                <a:sym typeface="Montserrat Medium"/>
              </a:rPr>
              <a:t>ITESM </a:t>
            </a:r>
            <a:endParaRPr sz="1200">
              <a:solidFill>
                <a:schemeClr val="dk1"/>
              </a:solidFill>
              <a:latin typeface="Montserrat Medium"/>
              <a:ea typeface="Montserrat Medium"/>
              <a:cs typeface="Montserrat Medium"/>
              <a:sym typeface="Montserrat Medium"/>
            </a:endParaRPr>
          </a:p>
          <a:p>
            <a:pPr marL="0" lvl="0" indent="0" algn="r" rtl="0">
              <a:spcBef>
                <a:spcPts val="0"/>
              </a:spcBef>
              <a:spcAft>
                <a:spcPts val="0"/>
              </a:spcAft>
              <a:buClr>
                <a:schemeClr val="dk1"/>
              </a:buClr>
              <a:buSzPts val="1100"/>
              <a:buFont typeface="Arial"/>
              <a:buNone/>
            </a:pPr>
            <a:r>
              <a:rPr lang="en-GB" sz="1200">
                <a:solidFill>
                  <a:schemeClr val="dk1"/>
                </a:solidFill>
                <a:latin typeface="Montserrat Medium"/>
                <a:ea typeface="Montserrat Medium"/>
                <a:cs typeface="Montserrat Medium"/>
                <a:sym typeface="Montserrat Medium"/>
              </a:rPr>
              <a:t>juancarlos.pineda@itesm.mx</a:t>
            </a:r>
            <a:endParaRPr sz="1200">
              <a:solidFill>
                <a:schemeClr val="dk1"/>
              </a:solidFill>
              <a:latin typeface="Montserrat Medium"/>
              <a:ea typeface="Montserrat Medium"/>
              <a:cs typeface="Montserrat Medium"/>
              <a:sym typeface="Montserrat Medium"/>
            </a:endParaRPr>
          </a:p>
          <a:p>
            <a:pPr marL="0" lvl="0" indent="0" algn="ctr" rtl="0">
              <a:spcBef>
                <a:spcPts val="0"/>
              </a:spcBef>
              <a:spcAft>
                <a:spcPts val="1600"/>
              </a:spcAft>
              <a:buNone/>
            </a:pPr>
            <a:endParaRPr>
              <a:latin typeface="Montserrat Medium"/>
              <a:ea typeface="Montserrat Medium"/>
              <a:cs typeface="Montserrat Medium"/>
              <a:sym typeface="Montserrat Medium"/>
            </a:endParaRPr>
          </a:p>
        </p:txBody>
      </p:sp>
      <p:pic>
        <p:nvPicPr>
          <p:cNvPr id="101" name="Google Shape;101;p25"/>
          <p:cNvPicPr preferRelativeResize="0"/>
          <p:nvPr/>
        </p:nvPicPr>
        <p:blipFill>
          <a:blip r:embed="rId3">
            <a:alphaModFix/>
          </a:blip>
          <a:stretch>
            <a:fillRect/>
          </a:stretch>
        </p:blipFill>
        <p:spPr>
          <a:xfrm>
            <a:off x="6651075" y="312450"/>
            <a:ext cx="2181225" cy="24225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3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Quick Sort Algorithm</a:t>
            </a:r>
            <a:endParaRPr/>
          </a:p>
        </p:txBody>
      </p:sp>
      <p:sp>
        <p:nvSpPr>
          <p:cNvPr id="155" name="Google Shape;155;p3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04800" algn="ctr" rtl="0">
              <a:spcBef>
                <a:spcPts val="1800"/>
              </a:spcBef>
              <a:spcAft>
                <a:spcPts val="0"/>
              </a:spcAft>
              <a:buClr>
                <a:srgbClr val="333333"/>
              </a:buClr>
              <a:buSzPts val="1200"/>
              <a:buFont typeface="Montserrat"/>
              <a:buAutoNum type="arabicPeriod"/>
            </a:pPr>
            <a:r>
              <a:rPr lang="en-GB" sz="1200">
                <a:solidFill>
                  <a:srgbClr val="333333"/>
                </a:solidFill>
                <a:highlight>
                  <a:srgbClr val="FFFFFF"/>
                </a:highlight>
              </a:rPr>
              <a:t>Pick the right most element of the array as the pivot.</a:t>
            </a:r>
            <a:endParaRPr sz="1200">
              <a:solidFill>
                <a:srgbClr val="333333"/>
              </a:solidFill>
              <a:highlight>
                <a:srgbClr val="FFFFFF"/>
              </a:highlight>
            </a:endParaRPr>
          </a:p>
          <a:p>
            <a:pPr marL="457200" lvl="0" indent="-304800" algn="ctr" rtl="0">
              <a:spcBef>
                <a:spcPts val="0"/>
              </a:spcBef>
              <a:spcAft>
                <a:spcPts val="0"/>
              </a:spcAft>
              <a:buClr>
                <a:srgbClr val="333333"/>
              </a:buClr>
              <a:buSzPts val="1200"/>
              <a:buFont typeface="Montserrat"/>
              <a:buAutoNum type="arabicPeriod"/>
            </a:pPr>
            <a:r>
              <a:rPr lang="en-GB" sz="1200">
                <a:solidFill>
                  <a:srgbClr val="333333"/>
                </a:solidFill>
                <a:highlight>
                  <a:srgbClr val="FFFFFF"/>
                </a:highlight>
              </a:rPr>
              <a:t>Start from the left and find the next element that is larger than the pivot.</a:t>
            </a:r>
            <a:endParaRPr sz="1200">
              <a:solidFill>
                <a:srgbClr val="333333"/>
              </a:solidFill>
              <a:highlight>
                <a:srgbClr val="FFFFFF"/>
              </a:highlight>
            </a:endParaRPr>
          </a:p>
          <a:p>
            <a:pPr marL="457200" lvl="0" indent="-304800" algn="ctr" rtl="0">
              <a:spcBef>
                <a:spcPts val="0"/>
              </a:spcBef>
              <a:spcAft>
                <a:spcPts val="0"/>
              </a:spcAft>
              <a:buClr>
                <a:srgbClr val="333333"/>
              </a:buClr>
              <a:buSzPts val="1200"/>
              <a:buFont typeface="Montserrat"/>
              <a:buAutoNum type="arabicPeriod"/>
            </a:pPr>
            <a:r>
              <a:rPr lang="en-GB" sz="1200">
                <a:solidFill>
                  <a:srgbClr val="333333"/>
                </a:solidFill>
                <a:highlight>
                  <a:srgbClr val="FFFFFF"/>
                </a:highlight>
              </a:rPr>
              <a:t>Swap this element with the next, which is smaller than pivot element.</a:t>
            </a:r>
            <a:endParaRPr sz="1200">
              <a:solidFill>
                <a:srgbClr val="333333"/>
              </a:solidFill>
              <a:highlight>
                <a:srgbClr val="FFFFFF"/>
              </a:highlight>
            </a:endParaRPr>
          </a:p>
          <a:p>
            <a:pPr marL="457200" lvl="0" indent="-304800" algn="ctr" rtl="0">
              <a:spcBef>
                <a:spcPts val="0"/>
              </a:spcBef>
              <a:spcAft>
                <a:spcPts val="0"/>
              </a:spcAft>
              <a:buClr>
                <a:srgbClr val="333333"/>
              </a:buClr>
              <a:buSzPts val="1200"/>
              <a:buFont typeface="Montserrat"/>
              <a:buAutoNum type="arabicPeriod"/>
            </a:pPr>
            <a:r>
              <a:rPr lang="en-GB" sz="1200">
                <a:solidFill>
                  <a:srgbClr val="333333"/>
                </a:solidFill>
                <a:highlight>
                  <a:srgbClr val="FFFFFF"/>
                </a:highlight>
              </a:rPr>
              <a:t>Repeat steps 2 and 3 until no more swapping is possible.</a:t>
            </a:r>
            <a:endParaRPr sz="1200">
              <a:solidFill>
                <a:srgbClr val="333333"/>
              </a:solidFill>
              <a:highlight>
                <a:srgbClr val="FFFFFF"/>
              </a:highlight>
            </a:endParaRPr>
          </a:p>
          <a:p>
            <a:pPr marL="457200" lvl="0" indent="-304800" algn="ctr" rtl="0">
              <a:spcBef>
                <a:spcPts val="0"/>
              </a:spcBef>
              <a:spcAft>
                <a:spcPts val="0"/>
              </a:spcAft>
              <a:buClr>
                <a:srgbClr val="333333"/>
              </a:buClr>
              <a:buSzPts val="1200"/>
              <a:buFont typeface="Montserrat"/>
              <a:buAutoNum type="arabicPeriod"/>
            </a:pPr>
            <a:r>
              <a:rPr lang="en-GB" sz="1200">
                <a:solidFill>
                  <a:srgbClr val="333333"/>
                </a:solidFill>
                <a:highlight>
                  <a:srgbClr val="FFFFFF"/>
                </a:highlight>
              </a:rPr>
              <a:t>Swap the first item which is larger than the pivot's value with the pivot itself.</a:t>
            </a:r>
            <a:endParaRPr sz="1200">
              <a:solidFill>
                <a:srgbClr val="333333"/>
              </a:solidFill>
              <a:highlight>
                <a:srgbClr val="FFFFFF"/>
              </a:highlight>
            </a:endParaRPr>
          </a:p>
          <a:p>
            <a:pPr marL="0" lvl="0" indent="0" algn="ctr" rtl="0">
              <a:spcBef>
                <a:spcPts val="2400"/>
              </a:spcBef>
              <a:spcAft>
                <a:spcPts val="1600"/>
              </a:spcAft>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3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a:p>
        </p:txBody>
      </p:sp>
      <p:sp>
        <p:nvSpPr>
          <p:cNvPr id="161" name="Google Shape;161;p3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Divide and Conquer</a:t>
            </a:r>
            <a:endParaRPr/>
          </a:p>
        </p:txBody>
      </p:sp>
      <p:sp>
        <p:nvSpPr>
          <p:cNvPr id="107" name="Google Shape;107;p26"/>
          <p:cNvSpPr txBox="1">
            <a:spLocks noGrp="1"/>
          </p:cNvSpPr>
          <p:nvPr>
            <p:ph type="body" idx="1"/>
          </p:nvPr>
        </p:nvSpPr>
        <p:spPr>
          <a:xfrm>
            <a:off x="1389750" y="2005825"/>
            <a:ext cx="6576300" cy="1063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solidFill>
                  <a:schemeClr val="dk1"/>
                </a:solidFill>
                <a:highlight>
                  <a:srgbClr val="FFFFFF"/>
                </a:highlight>
              </a:rPr>
              <a:t>If we can break a single big problem into smaller sub-problems, solve the smaller sub-problems and combine their solutions to find the solution for the original big problem, it becomes easier to solve the whole problem.</a:t>
            </a:r>
            <a:endParaRPr/>
          </a:p>
          <a:p>
            <a:pPr marL="0" lvl="0" indent="0" algn="ctr" rtl="0">
              <a:spcBef>
                <a:spcPts val="1600"/>
              </a:spcBef>
              <a:spcAft>
                <a:spcPts val="160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Divide and Conquer</a:t>
            </a:r>
            <a:endParaRPr/>
          </a:p>
        </p:txBody>
      </p:sp>
      <p:sp>
        <p:nvSpPr>
          <p:cNvPr id="113" name="Google Shape;113;p27"/>
          <p:cNvSpPr txBox="1">
            <a:spLocks noGrp="1"/>
          </p:cNvSpPr>
          <p:nvPr>
            <p:ph type="body" idx="1"/>
          </p:nvPr>
        </p:nvSpPr>
        <p:spPr>
          <a:xfrm>
            <a:off x="1196325" y="1189175"/>
            <a:ext cx="6583500" cy="337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solidFill>
                  <a:schemeClr val="dk1"/>
                </a:solidFill>
              </a:rPr>
              <a:t>When Spaniards arrived to Mexico, they saw a country with different religions and regional kings, hard working but naive citizens, diversity, and found it difficult to establish their empire. </a:t>
            </a:r>
            <a:endParaRPr>
              <a:solidFill>
                <a:schemeClr val="dk1"/>
              </a:solidFill>
            </a:endParaRPr>
          </a:p>
          <a:p>
            <a:pPr marL="0" lvl="0" indent="0" algn="l" rtl="0">
              <a:spcBef>
                <a:spcPts val="800"/>
              </a:spcBef>
              <a:spcAft>
                <a:spcPts val="0"/>
              </a:spcAft>
              <a:buClr>
                <a:schemeClr val="dk1"/>
              </a:buClr>
              <a:buSzPts val="1100"/>
              <a:buFont typeface="Arial"/>
              <a:buNone/>
            </a:pPr>
            <a:r>
              <a:rPr lang="en-GB">
                <a:solidFill>
                  <a:schemeClr val="dk1"/>
                </a:solidFill>
              </a:rPr>
              <a:t>So, they adopted the policy of Divide and Rule. Where the population of Mexico was collectively a one big problem for them, they divided the problem into smaller problems, by instigating rivalries between local kings, making them stand against each other, and this worked very well for them.</a:t>
            </a:r>
            <a:endParaRPr>
              <a:solidFill>
                <a:schemeClr val="dk1"/>
              </a:solidFill>
            </a:endParaRPr>
          </a:p>
          <a:p>
            <a:pPr marL="0" lvl="0" indent="0" algn="l" rtl="0">
              <a:spcBef>
                <a:spcPts val="800"/>
              </a:spcBef>
              <a:spcAft>
                <a:spcPts val="0"/>
              </a:spcAft>
              <a:buClr>
                <a:schemeClr val="dk1"/>
              </a:buClr>
              <a:buSzPts val="1100"/>
              <a:buFont typeface="Arial"/>
              <a:buNone/>
            </a:pPr>
            <a:r>
              <a:rPr lang="en-GB">
                <a:solidFill>
                  <a:schemeClr val="dk1"/>
                </a:solidFill>
              </a:rPr>
              <a:t>Well that was history, and a socio-political policy (Divide and Rule), but the idea here is, if we can somehow divide a problem into smaller sub-problems, it becomes easier to eventually solve the whole problem.</a:t>
            </a:r>
            <a:endParaRPr>
              <a:solidFill>
                <a:schemeClr val="dk1"/>
              </a:solidFill>
            </a:endParaRPr>
          </a:p>
          <a:p>
            <a:pPr marL="0" lvl="0" indent="0" algn="ctr" rtl="0">
              <a:spcBef>
                <a:spcPts val="800"/>
              </a:spcBef>
              <a:spcAft>
                <a:spcPts val="160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8"/>
          <p:cNvSpPr txBox="1">
            <a:spLocks noGrp="1"/>
          </p:cNvSpPr>
          <p:nvPr>
            <p:ph type="title"/>
          </p:nvPr>
        </p:nvSpPr>
        <p:spPr>
          <a:xfrm>
            <a:off x="311700" y="1402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Merge Sort</a:t>
            </a:r>
            <a:endParaRPr/>
          </a:p>
        </p:txBody>
      </p:sp>
      <p:pic>
        <p:nvPicPr>
          <p:cNvPr id="119" name="Google Shape;119;p28"/>
          <p:cNvPicPr preferRelativeResize="0"/>
          <p:nvPr/>
        </p:nvPicPr>
        <p:blipFill>
          <a:blip r:embed="rId3">
            <a:alphaModFix/>
          </a:blip>
          <a:stretch>
            <a:fillRect/>
          </a:stretch>
        </p:blipFill>
        <p:spPr>
          <a:xfrm>
            <a:off x="3015899" y="636200"/>
            <a:ext cx="2888300" cy="423309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Merge Sort Implementation</a:t>
            </a:r>
            <a:endParaRPr/>
          </a:p>
        </p:txBody>
      </p:sp>
      <p:sp>
        <p:nvSpPr>
          <p:cNvPr id="125" name="Google Shape;125;p29"/>
          <p:cNvSpPr txBox="1">
            <a:spLocks noGrp="1"/>
          </p:cNvSpPr>
          <p:nvPr>
            <p:ph type="body" idx="1"/>
          </p:nvPr>
        </p:nvSpPr>
        <p:spPr>
          <a:xfrm>
            <a:off x="1060225" y="1131850"/>
            <a:ext cx="6934500" cy="3437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GB" sz="1200">
                <a:solidFill>
                  <a:schemeClr val="dk1"/>
                </a:solidFill>
              </a:rPr>
              <a:t>In merge sort we follow the following steps:</a:t>
            </a:r>
            <a:endParaRPr sz="1200">
              <a:solidFill>
                <a:schemeClr val="dk1"/>
              </a:solidFill>
            </a:endParaRPr>
          </a:p>
          <a:p>
            <a:pPr marL="698500" lvl="0" indent="-304800" algn="l" rtl="0">
              <a:lnSpc>
                <a:spcPct val="195652"/>
              </a:lnSpc>
              <a:spcBef>
                <a:spcPts val="800"/>
              </a:spcBef>
              <a:spcAft>
                <a:spcPts val="0"/>
              </a:spcAft>
              <a:buClr>
                <a:schemeClr val="dk1"/>
              </a:buClr>
              <a:buSzPts val="1200"/>
              <a:buFont typeface="Arial"/>
              <a:buAutoNum type="arabicPeriod"/>
            </a:pPr>
            <a:r>
              <a:rPr lang="en-GB" sz="1200">
                <a:solidFill>
                  <a:schemeClr val="dk1"/>
                </a:solidFill>
              </a:rPr>
              <a:t>We take a variable </a:t>
            </a:r>
            <a:r>
              <a:rPr lang="en-GB" sz="1200">
                <a:solidFill>
                  <a:srgbClr val="C7254E"/>
                </a:solidFill>
                <a:highlight>
                  <a:srgbClr val="F9F2F4"/>
                </a:highlight>
              </a:rPr>
              <a:t>p</a:t>
            </a:r>
            <a:r>
              <a:rPr lang="en-GB" sz="1200">
                <a:solidFill>
                  <a:schemeClr val="dk1"/>
                </a:solidFill>
              </a:rPr>
              <a:t> and store the starting index of our array in this. And we take another variable </a:t>
            </a:r>
            <a:r>
              <a:rPr lang="en-GB" sz="1200">
                <a:solidFill>
                  <a:srgbClr val="C7254E"/>
                </a:solidFill>
                <a:highlight>
                  <a:srgbClr val="F9F2F4"/>
                </a:highlight>
              </a:rPr>
              <a:t>r</a:t>
            </a:r>
            <a:r>
              <a:rPr lang="en-GB" sz="1200">
                <a:solidFill>
                  <a:schemeClr val="dk1"/>
                </a:solidFill>
              </a:rPr>
              <a:t> and store the last index of array in it.</a:t>
            </a:r>
            <a:endParaRPr sz="1200">
              <a:solidFill>
                <a:schemeClr val="dk1"/>
              </a:solidFill>
            </a:endParaRPr>
          </a:p>
          <a:p>
            <a:pPr marL="698500" lvl="0" indent="-304800" algn="l" rtl="0">
              <a:lnSpc>
                <a:spcPct val="195652"/>
              </a:lnSpc>
              <a:spcBef>
                <a:spcPts val="0"/>
              </a:spcBef>
              <a:spcAft>
                <a:spcPts val="0"/>
              </a:spcAft>
              <a:buClr>
                <a:schemeClr val="dk1"/>
              </a:buClr>
              <a:buSzPts val="1200"/>
              <a:buFont typeface="Arial"/>
              <a:buAutoNum type="arabicPeriod"/>
            </a:pPr>
            <a:r>
              <a:rPr lang="en-GB" sz="1200">
                <a:solidFill>
                  <a:schemeClr val="dk1"/>
                </a:solidFill>
              </a:rPr>
              <a:t>Then we find the middle of the array using the formula </a:t>
            </a:r>
            <a:r>
              <a:rPr lang="en-GB" sz="1200">
                <a:solidFill>
                  <a:srgbClr val="C7254E"/>
                </a:solidFill>
                <a:highlight>
                  <a:srgbClr val="F9F2F4"/>
                </a:highlight>
              </a:rPr>
              <a:t>(p + r)/2</a:t>
            </a:r>
            <a:r>
              <a:rPr lang="en-GB" sz="1200">
                <a:solidFill>
                  <a:schemeClr val="dk1"/>
                </a:solidFill>
              </a:rPr>
              <a:t> and mark the middle index as </a:t>
            </a:r>
            <a:r>
              <a:rPr lang="en-GB" sz="1200">
                <a:solidFill>
                  <a:srgbClr val="C7254E"/>
                </a:solidFill>
                <a:highlight>
                  <a:srgbClr val="F9F2F4"/>
                </a:highlight>
              </a:rPr>
              <a:t>q</a:t>
            </a:r>
            <a:r>
              <a:rPr lang="en-GB" sz="1200">
                <a:solidFill>
                  <a:schemeClr val="dk1"/>
                </a:solidFill>
              </a:rPr>
              <a:t>, and break the array into two subarrays, from </a:t>
            </a:r>
            <a:r>
              <a:rPr lang="en-GB" sz="1200">
                <a:solidFill>
                  <a:srgbClr val="C7254E"/>
                </a:solidFill>
                <a:highlight>
                  <a:srgbClr val="F9F2F4"/>
                </a:highlight>
              </a:rPr>
              <a:t>p</a:t>
            </a:r>
            <a:r>
              <a:rPr lang="en-GB" sz="1200">
                <a:solidFill>
                  <a:schemeClr val="dk1"/>
                </a:solidFill>
              </a:rPr>
              <a:t> to </a:t>
            </a:r>
            <a:r>
              <a:rPr lang="en-GB" sz="1200">
                <a:solidFill>
                  <a:srgbClr val="C7254E"/>
                </a:solidFill>
                <a:highlight>
                  <a:srgbClr val="F9F2F4"/>
                </a:highlight>
              </a:rPr>
              <a:t>q</a:t>
            </a:r>
            <a:r>
              <a:rPr lang="en-GB" sz="1200">
                <a:solidFill>
                  <a:schemeClr val="dk1"/>
                </a:solidFill>
              </a:rPr>
              <a:t> and from </a:t>
            </a:r>
            <a:r>
              <a:rPr lang="en-GB" sz="1200">
                <a:solidFill>
                  <a:srgbClr val="C7254E"/>
                </a:solidFill>
                <a:highlight>
                  <a:srgbClr val="F9F2F4"/>
                </a:highlight>
              </a:rPr>
              <a:t>q + 1</a:t>
            </a:r>
            <a:r>
              <a:rPr lang="en-GB" sz="1200">
                <a:solidFill>
                  <a:schemeClr val="dk1"/>
                </a:solidFill>
              </a:rPr>
              <a:t> to </a:t>
            </a:r>
            <a:r>
              <a:rPr lang="en-GB" sz="1200">
                <a:solidFill>
                  <a:srgbClr val="C7254E"/>
                </a:solidFill>
                <a:highlight>
                  <a:srgbClr val="F9F2F4"/>
                </a:highlight>
              </a:rPr>
              <a:t>r</a:t>
            </a:r>
            <a:r>
              <a:rPr lang="en-GB" sz="1200">
                <a:solidFill>
                  <a:schemeClr val="dk1"/>
                </a:solidFill>
              </a:rPr>
              <a:t> index.</a:t>
            </a:r>
            <a:endParaRPr sz="1200">
              <a:solidFill>
                <a:schemeClr val="dk1"/>
              </a:solidFill>
            </a:endParaRPr>
          </a:p>
          <a:p>
            <a:pPr marL="698500" lvl="0" indent="-304800" algn="l" rtl="0">
              <a:lnSpc>
                <a:spcPct val="195652"/>
              </a:lnSpc>
              <a:spcBef>
                <a:spcPts val="0"/>
              </a:spcBef>
              <a:spcAft>
                <a:spcPts val="0"/>
              </a:spcAft>
              <a:buClr>
                <a:schemeClr val="dk1"/>
              </a:buClr>
              <a:buSzPts val="1200"/>
              <a:buFont typeface="Montserrat"/>
              <a:buAutoNum type="arabicPeriod"/>
            </a:pPr>
            <a:r>
              <a:rPr lang="en-GB" sz="1200">
                <a:solidFill>
                  <a:schemeClr val="dk1"/>
                </a:solidFill>
              </a:rPr>
              <a:t>Then we divide these 2 subarrays again, just like we divided our main array and this continues.</a:t>
            </a:r>
            <a:endParaRPr sz="1200">
              <a:solidFill>
                <a:schemeClr val="dk1"/>
              </a:solidFill>
            </a:endParaRPr>
          </a:p>
          <a:p>
            <a:pPr marL="698500" lvl="0" indent="-304800" algn="l" rtl="0">
              <a:lnSpc>
                <a:spcPct val="195652"/>
              </a:lnSpc>
              <a:spcBef>
                <a:spcPts val="0"/>
              </a:spcBef>
              <a:spcAft>
                <a:spcPts val="0"/>
              </a:spcAft>
              <a:buClr>
                <a:schemeClr val="dk1"/>
              </a:buClr>
              <a:buSzPts val="1200"/>
              <a:buFont typeface="Montserrat"/>
              <a:buAutoNum type="arabicPeriod"/>
            </a:pPr>
            <a:r>
              <a:rPr lang="en-GB" sz="1200">
                <a:solidFill>
                  <a:schemeClr val="dk1"/>
                </a:solidFill>
              </a:rPr>
              <a:t>Once we have divided the main array into subarrays with single elements, then we start merging the subarrays.</a:t>
            </a:r>
            <a:endParaRPr sz="1200">
              <a:solidFill>
                <a:schemeClr val="dk1"/>
              </a:solidFill>
            </a:endParaRPr>
          </a:p>
          <a:p>
            <a:pPr marL="0" lvl="0" indent="0" algn="ctr" rtl="0">
              <a:spcBef>
                <a:spcPts val="800"/>
              </a:spcBef>
              <a:spcAft>
                <a:spcPts val="1600"/>
              </a:spcAft>
              <a:buNone/>
            </a:pPr>
            <a:endParaRPr sz="12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3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Pop Quiz</a:t>
            </a:r>
            <a:endParaRPr/>
          </a:p>
        </p:txBody>
      </p:sp>
      <p:sp>
        <p:nvSpPr>
          <p:cNvPr id="131" name="Google Shape;131;p30"/>
          <p:cNvSpPr txBox="1">
            <a:spLocks noGrp="1"/>
          </p:cNvSpPr>
          <p:nvPr>
            <p:ph type="body" idx="1"/>
          </p:nvPr>
        </p:nvSpPr>
        <p:spPr>
          <a:xfrm>
            <a:off x="1378500" y="1762075"/>
            <a:ext cx="6551100" cy="2114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Is Merge Sort a Stable Sort Algorithm?</a:t>
            </a:r>
            <a:endParaRPr/>
          </a:p>
          <a:p>
            <a:pPr marL="0" lvl="0" indent="0" algn="ctr" rtl="0">
              <a:spcBef>
                <a:spcPts val="1600"/>
              </a:spcBef>
              <a:spcAft>
                <a:spcPts val="1600"/>
              </a:spcAft>
              <a:buNone/>
            </a:pPr>
            <a:r>
              <a:rPr lang="en-GB"/>
              <a:t>What is the complexity of Merge Sort?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Characteristics of Merge Sort</a:t>
            </a:r>
            <a:endParaRPr/>
          </a:p>
        </p:txBody>
      </p:sp>
      <p:sp>
        <p:nvSpPr>
          <p:cNvPr id="137" name="Google Shape;137;p31"/>
          <p:cNvSpPr txBox="1">
            <a:spLocks noGrp="1"/>
          </p:cNvSpPr>
          <p:nvPr>
            <p:ph type="body" idx="1"/>
          </p:nvPr>
        </p:nvSpPr>
        <p:spPr>
          <a:xfrm>
            <a:off x="1497200" y="1410375"/>
            <a:ext cx="61320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solidFill>
                  <a:schemeClr val="dk1"/>
                </a:solidFill>
              </a:rPr>
              <a:t>As we have already learned in Binary Search that whenever we divide a number into half in every step, it can be represented using a logarithmic function, which is</a:t>
            </a:r>
            <a:r>
              <a:rPr lang="en-GB">
                <a:solidFill>
                  <a:srgbClr val="E06666"/>
                </a:solidFill>
              </a:rPr>
              <a:t> log n</a:t>
            </a:r>
            <a:r>
              <a:rPr lang="en-GB">
                <a:solidFill>
                  <a:srgbClr val="980000"/>
                </a:solidFill>
              </a:rPr>
              <a:t> </a:t>
            </a:r>
            <a:r>
              <a:rPr lang="en-GB">
                <a:solidFill>
                  <a:schemeClr val="dk1"/>
                </a:solidFill>
              </a:rPr>
              <a:t>and the number of steps can be represented by </a:t>
            </a:r>
            <a:r>
              <a:rPr lang="en-GB">
                <a:solidFill>
                  <a:srgbClr val="E06666"/>
                </a:solidFill>
              </a:rPr>
              <a:t>log n + 1</a:t>
            </a:r>
            <a:r>
              <a:rPr lang="en-GB">
                <a:solidFill>
                  <a:schemeClr val="dk1"/>
                </a:solidFill>
              </a:rPr>
              <a:t>(at most)</a:t>
            </a:r>
            <a:endParaRPr>
              <a:solidFill>
                <a:schemeClr val="dk1"/>
              </a:solidFill>
            </a:endParaRPr>
          </a:p>
          <a:p>
            <a:pPr marL="0" lvl="0" indent="0" algn="l" rtl="0">
              <a:spcBef>
                <a:spcPts val="800"/>
              </a:spcBef>
              <a:spcAft>
                <a:spcPts val="0"/>
              </a:spcAft>
              <a:buClr>
                <a:schemeClr val="dk1"/>
              </a:buClr>
              <a:buSzPts val="1100"/>
              <a:buFont typeface="Arial"/>
              <a:buNone/>
            </a:pPr>
            <a:endParaRPr>
              <a:solidFill>
                <a:schemeClr val="dk1"/>
              </a:solidFill>
            </a:endParaRPr>
          </a:p>
          <a:p>
            <a:pPr marL="0" lvl="0" indent="0" algn="l" rtl="0">
              <a:spcBef>
                <a:spcPts val="800"/>
              </a:spcBef>
              <a:spcAft>
                <a:spcPts val="0"/>
              </a:spcAft>
              <a:buNone/>
            </a:pPr>
            <a:r>
              <a:rPr lang="en-GB">
                <a:solidFill>
                  <a:schemeClr val="dk1"/>
                </a:solidFill>
              </a:rPr>
              <a:t>Also, we perform a single step operation to find out the middle of any subarray, i.e. </a:t>
            </a:r>
            <a:r>
              <a:rPr lang="en-GB">
                <a:solidFill>
                  <a:srgbClr val="E06666"/>
                </a:solidFill>
              </a:rPr>
              <a:t>O(1).</a:t>
            </a:r>
            <a:endParaRPr>
              <a:solidFill>
                <a:srgbClr val="E06666"/>
              </a:solidFill>
            </a:endParaRPr>
          </a:p>
          <a:p>
            <a:pPr marL="0" lvl="0" indent="0" algn="l" rtl="0">
              <a:spcBef>
                <a:spcPts val="800"/>
              </a:spcBef>
              <a:spcAft>
                <a:spcPts val="0"/>
              </a:spcAft>
              <a:buClr>
                <a:schemeClr val="dk1"/>
              </a:buClr>
              <a:buSzPts val="1100"/>
              <a:buFont typeface="Arial"/>
              <a:buNone/>
            </a:pPr>
            <a:endParaRPr>
              <a:solidFill>
                <a:schemeClr val="dk1"/>
              </a:solidFill>
            </a:endParaRPr>
          </a:p>
          <a:p>
            <a:pPr marL="0" lvl="0" indent="0" algn="l" rtl="0">
              <a:spcBef>
                <a:spcPts val="800"/>
              </a:spcBef>
              <a:spcAft>
                <a:spcPts val="0"/>
              </a:spcAft>
              <a:buClr>
                <a:schemeClr val="dk1"/>
              </a:buClr>
              <a:buSzPts val="1100"/>
              <a:buFont typeface="Arial"/>
              <a:buNone/>
            </a:pPr>
            <a:r>
              <a:rPr lang="en-GB">
                <a:solidFill>
                  <a:schemeClr val="dk1"/>
                </a:solidFill>
              </a:rPr>
              <a:t>And to merge the subarrays, made by dividing the original array of n elements, a running time of </a:t>
            </a:r>
            <a:r>
              <a:rPr lang="en-GB">
                <a:solidFill>
                  <a:srgbClr val="E06666"/>
                </a:solidFill>
              </a:rPr>
              <a:t>O(n) </a:t>
            </a:r>
            <a:r>
              <a:rPr lang="en-GB">
                <a:solidFill>
                  <a:schemeClr val="dk1"/>
                </a:solidFill>
              </a:rPr>
              <a:t>will be required.</a:t>
            </a:r>
            <a:endParaRPr>
              <a:solidFill>
                <a:schemeClr val="dk1"/>
              </a:solidFill>
            </a:endParaRPr>
          </a:p>
          <a:p>
            <a:pPr marL="0" lvl="0" indent="0" algn="ctr" rtl="0">
              <a:spcBef>
                <a:spcPts val="800"/>
              </a:spcBef>
              <a:spcAft>
                <a:spcPts val="160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3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Quick Sort</a:t>
            </a:r>
            <a:endParaRPr/>
          </a:p>
        </p:txBody>
      </p:sp>
      <p:sp>
        <p:nvSpPr>
          <p:cNvPr id="143" name="Google Shape;143;p3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1100">
                <a:solidFill>
                  <a:schemeClr val="dk1"/>
                </a:solidFill>
                <a:highlight>
                  <a:srgbClr val="FFFFFF"/>
                </a:highlight>
              </a:rPr>
              <a:t>Sir Charles Antony Richard Hoare developed the </a:t>
            </a:r>
            <a:r>
              <a:rPr lang="en-GB" sz="1100">
                <a:solidFill>
                  <a:schemeClr val="dk1"/>
                </a:solidFill>
                <a:highlight>
                  <a:srgbClr val="FFE298"/>
                </a:highlight>
              </a:rPr>
              <a:t>quick</a:t>
            </a:r>
            <a:r>
              <a:rPr lang="en-GB" sz="1100">
                <a:solidFill>
                  <a:schemeClr val="dk1"/>
                </a:solidFill>
                <a:highlight>
                  <a:srgbClr val="FFFFFF"/>
                </a:highlight>
              </a:rPr>
              <a:t> </a:t>
            </a:r>
            <a:r>
              <a:rPr lang="en-GB" sz="1100">
                <a:solidFill>
                  <a:schemeClr val="dk1"/>
                </a:solidFill>
                <a:highlight>
                  <a:srgbClr val="FFE298"/>
                </a:highlight>
              </a:rPr>
              <a:t>sort</a:t>
            </a:r>
            <a:r>
              <a:rPr lang="en-GB" sz="1100">
                <a:solidFill>
                  <a:schemeClr val="dk1"/>
                </a:solidFill>
                <a:highlight>
                  <a:srgbClr val="FFFFFF"/>
                </a:highlight>
              </a:rPr>
              <a:t> algorithm in 1959. It is a typical divide and conquer algorithm. To </a:t>
            </a:r>
            <a:r>
              <a:rPr lang="en-GB" sz="1100">
                <a:solidFill>
                  <a:schemeClr val="dk1"/>
                </a:solidFill>
                <a:highlight>
                  <a:srgbClr val="FFE298"/>
                </a:highlight>
              </a:rPr>
              <a:t>sort</a:t>
            </a:r>
            <a:r>
              <a:rPr lang="en-GB" sz="1100">
                <a:solidFill>
                  <a:schemeClr val="dk1"/>
                </a:solidFill>
                <a:highlight>
                  <a:srgbClr val="FFFFFF"/>
                </a:highlight>
              </a:rPr>
              <a:t> a long array, pick an element from the array that will be the pivot element. </a:t>
            </a:r>
            <a:endParaRPr sz="1100">
              <a:solidFill>
                <a:schemeClr val="dk1"/>
              </a:solidFill>
              <a:highlight>
                <a:srgbClr val="FFFFFF"/>
              </a:highlight>
            </a:endParaRPr>
          </a:p>
          <a:p>
            <a:pPr marL="0" lvl="0" indent="0" algn="ctr" rtl="0">
              <a:spcBef>
                <a:spcPts val="1600"/>
              </a:spcBef>
              <a:spcAft>
                <a:spcPts val="0"/>
              </a:spcAft>
              <a:buNone/>
            </a:pPr>
            <a:endParaRPr sz="1100">
              <a:solidFill>
                <a:schemeClr val="dk1"/>
              </a:solidFill>
              <a:highlight>
                <a:srgbClr val="FFFFFF"/>
              </a:highlight>
            </a:endParaRPr>
          </a:p>
          <a:p>
            <a:pPr marL="0" lvl="0" indent="0" algn="ctr" rtl="0">
              <a:spcBef>
                <a:spcPts val="1600"/>
              </a:spcBef>
              <a:spcAft>
                <a:spcPts val="1600"/>
              </a:spcAft>
              <a:buNone/>
            </a:pPr>
            <a:r>
              <a:rPr lang="en-GB" sz="1100">
                <a:solidFill>
                  <a:schemeClr val="dk1"/>
                </a:solidFill>
                <a:highlight>
                  <a:srgbClr val="FFFFFF"/>
                </a:highlight>
              </a:rPr>
              <a:t>Then, partition the array so that the left side will contain all the elements that are smaller than the pivot and the right side will contain all the elements that are larger than, or equal to the pivot. When this is done, the left side and the right side of the array can be </a:t>
            </a:r>
            <a:r>
              <a:rPr lang="en-GB" sz="1100">
                <a:solidFill>
                  <a:schemeClr val="dk1"/>
                </a:solidFill>
                <a:highlight>
                  <a:srgbClr val="FFE298"/>
                </a:highlight>
              </a:rPr>
              <a:t>sorted</a:t>
            </a:r>
            <a:r>
              <a:rPr lang="en-GB" sz="1100">
                <a:solidFill>
                  <a:schemeClr val="dk1"/>
                </a:solidFill>
                <a:highlight>
                  <a:srgbClr val="FFFFFF"/>
                </a:highlight>
              </a:rPr>
              <a:t> by calling the </a:t>
            </a:r>
            <a:r>
              <a:rPr lang="en-GB" sz="1100">
                <a:solidFill>
                  <a:schemeClr val="dk1"/>
                </a:solidFill>
                <a:highlight>
                  <a:srgbClr val="FFE298"/>
                </a:highlight>
              </a:rPr>
              <a:t>sort</a:t>
            </a:r>
            <a:r>
              <a:rPr lang="en-GB" sz="1100">
                <a:solidFill>
                  <a:schemeClr val="dk1"/>
                </a:solidFill>
                <a:highlight>
                  <a:srgbClr val="FFFFFF"/>
                </a:highlight>
              </a:rPr>
              <a:t> recursively. To stop the recursion, when we have one single element in the array, we will declare it </a:t>
            </a:r>
            <a:r>
              <a:rPr lang="en-GB" sz="1100">
                <a:solidFill>
                  <a:schemeClr val="dk1"/>
                </a:solidFill>
                <a:highlight>
                  <a:srgbClr val="FFE298"/>
                </a:highlight>
              </a:rPr>
              <a:t>sorted</a:t>
            </a:r>
            <a:r>
              <a:rPr lang="en-GB" sz="1100">
                <a:solidFill>
                  <a:schemeClr val="dk1"/>
                </a:solidFill>
                <a:highlight>
                  <a:srgbClr val="FFFFFF"/>
                </a:highlight>
              </a:rPr>
              <a:t>.</a:t>
            </a:r>
            <a:endParaRPr sz="1100">
              <a:solidFill>
                <a:schemeClr val="dk1"/>
              </a:solidFill>
              <a:highlight>
                <a:srgbClr val="FFFFFF"/>
              </a:highligh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3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Quick Sort Partitioning</a:t>
            </a:r>
            <a:endParaRPr/>
          </a:p>
        </p:txBody>
      </p:sp>
      <p:pic>
        <p:nvPicPr>
          <p:cNvPr id="149" name="Google Shape;149;p33"/>
          <p:cNvPicPr preferRelativeResize="0"/>
          <p:nvPr/>
        </p:nvPicPr>
        <p:blipFill>
          <a:blip r:embed="rId3">
            <a:alphaModFix/>
          </a:blip>
          <a:stretch>
            <a:fillRect/>
          </a:stretch>
        </p:blipFill>
        <p:spPr>
          <a:xfrm>
            <a:off x="1088912" y="1509399"/>
            <a:ext cx="6966175" cy="3059474"/>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654</Words>
  <Application>Microsoft Office PowerPoint</Application>
  <PresentationFormat>On-screen Show (16:9)</PresentationFormat>
  <Paragraphs>42</Paragraphs>
  <Slides>11</Slides>
  <Notes>11</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11</vt:i4>
      </vt:variant>
    </vt:vector>
  </HeadingPairs>
  <TitlesOfParts>
    <vt:vector size="16" baseType="lpstr">
      <vt:lpstr>Arial</vt:lpstr>
      <vt:lpstr>Montserrat Medium</vt:lpstr>
      <vt:lpstr>Montserrat</vt:lpstr>
      <vt:lpstr>Simple Light</vt:lpstr>
      <vt:lpstr>Simple Light</vt:lpstr>
      <vt:lpstr>Data Structures  </vt:lpstr>
      <vt:lpstr>Divide and Conquer</vt:lpstr>
      <vt:lpstr>Divide and Conquer</vt:lpstr>
      <vt:lpstr>Merge Sort</vt:lpstr>
      <vt:lpstr>Merge Sort Implementation</vt:lpstr>
      <vt:lpstr>Pop Quiz</vt:lpstr>
      <vt:lpstr>Characteristics of Merge Sort</vt:lpstr>
      <vt:lpstr>Quick Sort</vt:lpstr>
      <vt:lpstr>Quick Sort Partitioning</vt:lpstr>
      <vt:lpstr>Quick Sort Algorithm</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Structures  </dc:title>
  <cp:lastModifiedBy>Nicole Carrillo Capristán</cp:lastModifiedBy>
  <cp:revision>1</cp:revision>
  <dcterms:modified xsi:type="dcterms:W3CDTF">2019-11-28T12:45:20Z</dcterms:modified>
</cp:coreProperties>
</file>