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ontserrat"/>
      <p:regular r:id="rId19"/>
      <p:bold r:id="rId20"/>
      <p:italic r:id="rId21"/>
      <p:boldItalic r:id="rId22"/>
    </p:embeddedFont>
    <p:embeddedFont>
      <p:font typeface="Montserrat Medium"/>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4ADB2E4-5A54-4ADE-8590-4A7C4646101E}">
  <a:tblStyle styleId="{04ADB2E4-5A54-4ADE-8590-4A7C4646101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MontserratMedium-bold.fntdata"/><Relationship Id="rId23" Type="http://schemas.openxmlformats.org/officeDocument/2006/relationships/font" Target="fonts/MontserratMedium-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Medium-boldItalic.fntdata"/><Relationship Id="rId25" Type="http://schemas.openxmlformats.org/officeDocument/2006/relationships/font" Target="fonts/MontserratMedium-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8244166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8244166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1b6bf52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1b6bf52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33b5fcaa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33b5fcaa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3cdc66a2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cdc66a2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ba83c264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ba83c26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0365f23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0365f23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5 minutes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33b5fcaa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33b5fcaa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33b5fcaa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33b5fcaa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33b5fcaa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33b5fcaa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33b5fcaa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33b5fcaa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33b5fca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33b5fca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33b5fcaa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33b5fcaa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Montserrat"/>
              <a:buNone/>
              <a:defRPr sz="3000">
                <a:latin typeface="Montserrat"/>
                <a:ea typeface="Montserrat"/>
                <a:cs typeface="Montserrat"/>
                <a:sym typeface="Montserrat"/>
              </a:defRPr>
            </a:lvl1pPr>
            <a:lvl2pPr lvl="1" rtl="0" algn="ctr">
              <a:spcBef>
                <a:spcPts val="0"/>
              </a:spcBef>
              <a:spcAft>
                <a:spcPts val="0"/>
              </a:spcAft>
              <a:buSzPts val="3000"/>
              <a:buFont typeface="Montserrat"/>
              <a:buNone/>
              <a:defRPr sz="3000">
                <a:latin typeface="Montserrat"/>
                <a:ea typeface="Montserrat"/>
                <a:cs typeface="Montserrat"/>
                <a:sym typeface="Montserrat"/>
              </a:defRPr>
            </a:lvl2pPr>
            <a:lvl3pPr lvl="2" rtl="0" algn="ctr">
              <a:spcBef>
                <a:spcPts val="0"/>
              </a:spcBef>
              <a:spcAft>
                <a:spcPts val="0"/>
              </a:spcAft>
              <a:buSzPts val="3000"/>
              <a:buFont typeface="Montserrat"/>
              <a:buNone/>
              <a:defRPr sz="3000">
                <a:latin typeface="Montserrat"/>
                <a:ea typeface="Montserrat"/>
                <a:cs typeface="Montserrat"/>
                <a:sym typeface="Montserrat"/>
              </a:defRPr>
            </a:lvl3pPr>
            <a:lvl4pPr lvl="3" rtl="0" algn="ctr">
              <a:spcBef>
                <a:spcPts val="0"/>
              </a:spcBef>
              <a:spcAft>
                <a:spcPts val="0"/>
              </a:spcAft>
              <a:buSzPts val="3000"/>
              <a:buFont typeface="Montserrat"/>
              <a:buNone/>
              <a:defRPr sz="3000">
                <a:latin typeface="Montserrat"/>
                <a:ea typeface="Montserrat"/>
                <a:cs typeface="Montserrat"/>
                <a:sym typeface="Montserrat"/>
              </a:defRPr>
            </a:lvl4pPr>
            <a:lvl5pPr lvl="4" rtl="0" algn="ctr">
              <a:spcBef>
                <a:spcPts val="0"/>
              </a:spcBef>
              <a:spcAft>
                <a:spcPts val="0"/>
              </a:spcAft>
              <a:buSzPts val="3000"/>
              <a:buFont typeface="Montserrat"/>
              <a:buNone/>
              <a:defRPr sz="3000">
                <a:latin typeface="Montserrat"/>
                <a:ea typeface="Montserrat"/>
                <a:cs typeface="Montserrat"/>
                <a:sym typeface="Montserrat"/>
              </a:defRPr>
            </a:lvl5pPr>
            <a:lvl6pPr lvl="5" rtl="0" algn="ctr">
              <a:spcBef>
                <a:spcPts val="0"/>
              </a:spcBef>
              <a:spcAft>
                <a:spcPts val="0"/>
              </a:spcAft>
              <a:buSzPts val="3000"/>
              <a:buFont typeface="Montserrat"/>
              <a:buNone/>
              <a:defRPr sz="3000">
                <a:latin typeface="Montserrat"/>
                <a:ea typeface="Montserrat"/>
                <a:cs typeface="Montserrat"/>
                <a:sym typeface="Montserrat"/>
              </a:defRPr>
            </a:lvl6pPr>
            <a:lvl7pPr lvl="6" rtl="0" algn="ctr">
              <a:spcBef>
                <a:spcPts val="0"/>
              </a:spcBef>
              <a:spcAft>
                <a:spcPts val="0"/>
              </a:spcAft>
              <a:buSzPts val="3000"/>
              <a:buFont typeface="Montserrat"/>
              <a:buNone/>
              <a:defRPr sz="3000">
                <a:latin typeface="Montserrat"/>
                <a:ea typeface="Montserrat"/>
                <a:cs typeface="Montserrat"/>
                <a:sym typeface="Montserrat"/>
              </a:defRPr>
            </a:lvl7pPr>
            <a:lvl8pPr lvl="7" rtl="0" algn="ctr">
              <a:spcBef>
                <a:spcPts val="0"/>
              </a:spcBef>
              <a:spcAft>
                <a:spcPts val="0"/>
              </a:spcAft>
              <a:buSzPts val="3000"/>
              <a:buFont typeface="Montserrat"/>
              <a:buNone/>
              <a:defRPr sz="3000">
                <a:latin typeface="Montserrat"/>
                <a:ea typeface="Montserrat"/>
                <a:cs typeface="Montserrat"/>
                <a:sym typeface="Montserrat"/>
              </a:defRPr>
            </a:lvl8pPr>
            <a:lvl9pPr lvl="8" rtl="0" algn="ctr">
              <a:spcBef>
                <a:spcPts val="0"/>
              </a:spcBef>
              <a:spcAft>
                <a:spcPts val="0"/>
              </a:spcAft>
              <a:buSzPts val="3000"/>
              <a:buFont typeface="Montserrat"/>
              <a:buNone/>
              <a:defRPr sz="3000">
                <a:latin typeface="Montserrat"/>
                <a:ea typeface="Montserrat"/>
                <a:cs typeface="Montserrat"/>
                <a:sym typeface="Montserrat"/>
              </a:defRPr>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Montserrat"/>
              <a:buNone/>
              <a:defRPr sz="2400">
                <a:latin typeface="Montserrat"/>
                <a:ea typeface="Montserrat"/>
                <a:cs typeface="Montserrat"/>
                <a:sym typeface="Montserrat"/>
              </a:defRPr>
            </a:lvl1pPr>
            <a:lvl2pPr lvl="1" rtl="0" algn="ctr">
              <a:spcBef>
                <a:spcPts val="0"/>
              </a:spcBef>
              <a:spcAft>
                <a:spcPts val="0"/>
              </a:spcAft>
              <a:buSzPts val="2400"/>
              <a:buFont typeface="Montserrat"/>
              <a:buNone/>
              <a:defRPr sz="2400">
                <a:latin typeface="Montserrat"/>
                <a:ea typeface="Montserrat"/>
                <a:cs typeface="Montserrat"/>
                <a:sym typeface="Montserrat"/>
              </a:defRPr>
            </a:lvl2pPr>
            <a:lvl3pPr lvl="2" rtl="0" algn="ctr">
              <a:spcBef>
                <a:spcPts val="0"/>
              </a:spcBef>
              <a:spcAft>
                <a:spcPts val="0"/>
              </a:spcAft>
              <a:buSzPts val="2400"/>
              <a:buFont typeface="Montserrat"/>
              <a:buNone/>
              <a:defRPr sz="2400">
                <a:latin typeface="Montserrat"/>
                <a:ea typeface="Montserrat"/>
                <a:cs typeface="Montserrat"/>
                <a:sym typeface="Montserrat"/>
              </a:defRPr>
            </a:lvl3pPr>
            <a:lvl4pPr lvl="3" rtl="0" algn="ctr">
              <a:spcBef>
                <a:spcPts val="0"/>
              </a:spcBef>
              <a:spcAft>
                <a:spcPts val="0"/>
              </a:spcAft>
              <a:buSzPts val="2400"/>
              <a:buFont typeface="Montserrat"/>
              <a:buNone/>
              <a:defRPr sz="2400">
                <a:latin typeface="Montserrat"/>
                <a:ea typeface="Montserrat"/>
                <a:cs typeface="Montserrat"/>
                <a:sym typeface="Montserrat"/>
              </a:defRPr>
            </a:lvl4pPr>
            <a:lvl5pPr lvl="4" rtl="0" algn="ctr">
              <a:spcBef>
                <a:spcPts val="0"/>
              </a:spcBef>
              <a:spcAft>
                <a:spcPts val="0"/>
              </a:spcAft>
              <a:buSzPts val="2400"/>
              <a:buFont typeface="Montserrat"/>
              <a:buNone/>
              <a:defRPr sz="2400">
                <a:latin typeface="Montserrat"/>
                <a:ea typeface="Montserrat"/>
                <a:cs typeface="Montserrat"/>
                <a:sym typeface="Montserrat"/>
              </a:defRPr>
            </a:lvl5pPr>
            <a:lvl6pPr lvl="5" rtl="0" algn="ctr">
              <a:spcBef>
                <a:spcPts val="0"/>
              </a:spcBef>
              <a:spcAft>
                <a:spcPts val="0"/>
              </a:spcAft>
              <a:buSzPts val="2400"/>
              <a:buFont typeface="Montserrat"/>
              <a:buNone/>
              <a:defRPr sz="2400">
                <a:latin typeface="Montserrat"/>
                <a:ea typeface="Montserrat"/>
                <a:cs typeface="Montserrat"/>
                <a:sym typeface="Montserrat"/>
              </a:defRPr>
            </a:lvl6pPr>
            <a:lvl7pPr lvl="6" rtl="0" algn="ctr">
              <a:spcBef>
                <a:spcPts val="0"/>
              </a:spcBef>
              <a:spcAft>
                <a:spcPts val="0"/>
              </a:spcAft>
              <a:buSzPts val="2400"/>
              <a:buFont typeface="Montserrat"/>
              <a:buNone/>
              <a:defRPr sz="2400">
                <a:latin typeface="Montserrat"/>
                <a:ea typeface="Montserrat"/>
                <a:cs typeface="Montserrat"/>
                <a:sym typeface="Montserrat"/>
              </a:defRPr>
            </a:lvl7pPr>
            <a:lvl8pPr lvl="7" rtl="0" algn="ctr">
              <a:spcBef>
                <a:spcPts val="0"/>
              </a:spcBef>
              <a:spcAft>
                <a:spcPts val="0"/>
              </a:spcAft>
              <a:buSzPts val="2400"/>
              <a:buFont typeface="Montserrat"/>
              <a:buNone/>
              <a:defRPr sz="2400">
                <a:latin typeface="Montserrat"/>
                <a:ea typeface="Montserrat"/>
                <a:cs typeface="Montserrat"/>
                <a:sym typeface="Montserrat"/>
              </a:defRPr>
            </a:lvl8pPr>
            <a:lvl9pPr lvl="8" rtl="0" algn="ctr">
              <a:spcBef>
                <a:spcPts val="0"/>
              </a:spcBef>
              <a:spcAft>
                <a:spcPts val="0"/>
              </a:spcAft>
              <a:buSzPts val="2400"/>
              <a:buFont typeface="Montserrat"/>
              <a:buNone/>
              <a:defRPr sz="2400">
                <a:latin typeface="Montserrat"/>
                <a:ea typeface="Montserrat"/>
                <a:cs typeface="Montserrat"/>
                <a:sym typeface="Montserrat"/>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Font typeface="Montserrat"/>
              <a:buChar char="●"/>
              <a:defRPr sz="1400">
                <a:latin typeface="Montserrat"/>
                <a:ea typeface="Montserrat"/>
                <a:cs typeface="Montserrat"/>
                <a:sym typeface="Montserrat"/>
              </a:defRPr>
            </a:lvl1pPr>
            <a:lvl2pPr indent="-317500" lvl="1" marL="914400" rtl="0" algn="ctr">
              <a:spcBef>
                <a:spcPts val="1600"/>
              </a:spcBef>
              <a:spcAft>
                <a:spcPts val="0"/>
              </a:spcAft>
              <a:buSzPts val="1400"/>
              <a:buFont typeface="Montserrat"/>
              <a:buChar char="○"/>
              <a:defRPr>
                <a:latin typeface="Montserrat"/>
                <a:ea typeface="Montserrat"/>
                <a:cs typeface="Montserrat"/>
                <a:sym typeface="Montserrat"/>
              </a:defRPr>
            </a:lvl2pPr>
            <a:lvl3pPr indent="-317500" lvl="2" marL="1371600" rtl="0" algn="ctr">
              <a:spcBef>
                <a:spcPts val="1600"/>
              </a:spcBef>
              <a:spcAft>
                <a:spcPts val="0"/>
              </a:spcAft>
              <a:buSzPts val="1400"/>
              <a:buFont typeface="Montserrat"/>
              <a:buChar char="■"/>
              <a:defRPr>
                <a:latin typeface="Montserrat"/>
                <a:ea typeface="Montserrat"/>
                <a:cs typeface="Montserrat"/>
                <a:sym typeface="Montserrat"/>
              </a:defRPr>
            </a:lvl3pPr>
            <a:lvl4pPr indent="-317500" lvl="3" marL="1828800" rtl="0" algn="ctr">
              <a:spcBef>
                <a:spcPts val="1600"/>
              </a:spcBef>
              <a:spcAft>
                <a:spcPts val="0"/>
              </a:spcAft>
              <a:buSzPts val="1400"/>
              <a:buFont typeface="Montserrat"/>
              <a:buChar char="●"/>
              <a:defRPr>
                <a:latin typeface="Montserrat"/>
                <a:ea typeface="Montserrat"/>
                <a:cs typeface="Montserrat"/>
                <a:sym typeface="Montserrat"/>
              </a:defRPr>
            </a:lvl4pPr>
            <a:lvl5pPr indent="-317500" lvl="4" marL="2286000" rtl="0" algn="ctr">
              <a:spcBef>
                <a:spcPts val="1600"/>
              </a:spcBef>
              <a:spcAft>
                <a:spcPts val="0"/>
              </a:spcAft>
              <a:buSzPts val="1400"/>
              <a:buFont typeface="Montserrat"/>
              <a:buChar char="○"/>
              <a:defRPr>
                <a:latin typeface="Montserrat"/>
                <a:ea typeface="Montserrat"/>
                <a:cs typeface="Montserrat"/>
                <a:sym typeface="Montserrat"/>
              </a:defRPr>
            </a:lvl5pPr>
            <a:lvl6pPr indent="-317500" lvl="5" marL="2743200" rtl="0" algn="ctr">
              <a:spcBef>
                <a:spcPts val="1600"/>
              </a:spcBef>
              <a:spcAft>
                <a:spcPts val="0"/>
              </a:spcAft>
              <a:buSzPts val="1400"/>
              <a:buFont typeface="Montserrat"/>
              <a:buChar char="■"/>
              <a:defRPr>
                <a:latin typeface="Montserrat"/>
                <a:ea typeface="Montserrat"/>
                <a:cs typeface="Montserrat"/>
                <a:sym typeface="Montserrat"/>
              </a:defRPr>
            </a:lvl6pPr>
            <a:lvl7pPr indent="-317500" lvl="6" marL="3200400" rtl="0" algn="ctr">
              <a:spcBef>
                <a:spcPts val="1600"/>
              </a:spcBef>
              <a:spcAft>
                <a:spcPts val="0"/>
              </a:spcAft>
              <a:buSzPts val="1400"/>
              <a:buFont typeface="Montserrat"/>
              <a:buChar char="●"/>
              <a:defRPr>
                <a:latin typeface="Montserrat"/>
                <a:ea typeface="Montserrat"/>
                <a:cs typeface="Montserrat"/>
                <a:sym typeface="Montserrat"/>
              </a:defRPr>
            </a:lvl7pPr>
            <a:lvl8pPr indent="-317500" lvl="7" marL="3657600" rtl="0" algn="ctr">
              <a:spcBef>
                <a:spcPts val="1600"/>
              </a:spcBef>
              <a:spcAft>
                <a:spcPts val="0"/>
              </a:spcAft>
              <a:buSzPts val="1400"/>
              <a:buFont typeface="Montserrat"/>
              <a:buChar char="○"/>
              <a:defRPr>
                <a:latin typeface="Montserrat"/>
                <a:ea typeface="Montserrat"/>
                <a:cs typeface="Montserrat"/>
                <a:sym typeface="Montserrat"/>
              </a:defRPr>
            </a:lvl8pPr>
            <a:lvl9pPr indent="-317500" lvl="8" marL="4114800" rtl="0" algn="ctr">
              <a:spcBef>
                <a:spcPts val="1600"/>
              </a:spcBef>
              <a:spcAft>
                <a:spcPts val="1600"/>
              </a:spcAft>
              <a:buSzPts val="1400"/>
              <a:buFont typeface="Montserrat"/>
              <a:buChar char="■"/>
              <a:defRPr>
                <a:latin typeface="Montserrat"/>
                <a:ea typeface="Montserrat"/>
                <a:cs typeface="Montserrat"/>
                <a:sym typeface="Montserrat"/>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Montserrat"/>
              <a:buNone/>
              <a:defRPr sz="1600">
                <a:latin typeface="Montserrat"/>
                <a:ea typeface="Montserrat"/>
                <a:cs typeface="Montserrat"/>
                <a:sym typeface="Montserrat"/>
              </a:defRPr>
            </a:lvl1pPr>
            <a:lvl2pPr lvl="1" rtl="0" algn="ctr">
              <a:spcBef>
                <a:spcPts val="0"/>
              </a:spcBef>
              <a:spcAft>
                <a:spcPts val="0"/>
              </a:spcAft>
              <a:buSzPts val="1600"/>
              <a:buFont typeface="Montserrat"/>
              <a:buNone/>
              <a:defRPr sz="1600">
                <a:latin typeface="Montserrat"/>
                <a:ea typeface="Montserrat"/>
                <a:cs typeface="Montserrat"/>
                <a:sym typeface="Montserrat"/>
              </a:defRPr>
            </a:lvl2pPr>
            <a:lvl3pPr lvl="2" rtl="0" algn="ctr">
              <a:spcBef>
                <a:spcPts val="0"/>
              </a:spcBef>
              <a:spcAft>
                <a:spcPts val="0"/>
              </a:spcAft>
              <a:buSzPts val="1600"/>
              <a:buFont typeface="Montserrat"/>
              <a:buNone/>
              <a:defRPr sz="1600">
                <a:latin typeface="Montserrat"/>
                <a:ea typeface="Montserrat"/>
                <a:cs typeface="Montserrat"/>
                <a:sym typeface="Montserrat"/>
              </a:defRPr>
            </a:lvl3pPr>
            <a:lvl4pPr lvl="3" rtl="0" algn="ctr">
              <a:spcBef>
                <a:spcPts val="0"/>
              </a:spcBef>
              <a:spcAft>
                <a:spcPts val="0"/>
              </a:spcAft>
              <a:buSzPts val="1600"/>
              <a:buFont typeface="Montserrat"/>
              <a:buNone/>
              <a:defRPr sz="1600">
                <a:latin typeface="Montserrat"/>
                <a:ea typeface="Montserrat"/>
                <a:cs typeface="Montserrat"/>
                <a:sym typeface="Montserrat"/>
              </a:defRPr>
            </a:lvl4pPr>
            <a:lvl5pPr lvl="4" rtl="0" algn="ctr">
              <a:spcBef>
                <a:spcPts val="0"/>
              </a:spcBef>
              <a:spcAft>
                <a:spcPts val="0"/>
              </a:spcAft>
              <a:buSzPts val="1600"/>
              <a:buFont typeface="Montserrat"/>
              <a:buNone/>
              <a:defRPr sz="1600">
                <a:latin typeface="Montserrat"/>
                <a:ea typeface="Montserrat"/>
                <a:cs typeface="Montserrat"/>
                <a:sym typeface="Montserrat"/>
              </a:defRPr>
            </a:lvl5pPr>
            <a:lvl6pPr lvl="5" rtl="0" algn="ctr">
              <a:spcBef>
                <a:spcPts val="0"/>
              </a:spcBef>
              <a:spcAft>
                <a:spcPts val="0"/>
              </a:spcAft>
              <a:buSzPts val="1600"/>
              <a:buFont typeface="Montserrat"/>
              <a:buNone/>
              <a:defRPr sz="1600">
                <a:latin typeface="Montserrat"/>
                <a:ea typeface="Montserrat"/>
                <a:cs typeface="Montserrat"/>
                <a:sym typeface="Montserrat"/>
              </a:defRPr>
            </a:lvl6pPr>
            <a:lvl7pPr lvl="6" rtl="0" algn="ctr">
              <a:spcBef>
                <a:spcPts val="0"/>
              </a:spcBef>
              <a:spcAft>
                <a:spcPts val="0"/>
              </a:spcAft>
              <a:buSzPts val="1600"/>
              <a:buFont typeface="Montserrat"/>
              <a:buNone/>
              <a:defRPr sz="1600">
                <a:latin typeface="Montserrat"/>
                <a:ea typeface="Montserrat"/>
                <a:cs typeface="Montserrat"/>
                <a:sym typeface="Montserrat"/>
              </a:defRPr>
            </a:lvl7pPr>
            <a:lvl8pPr lvl="7" rtl="0" algn="ctr">
              <a:spcBef>
                <a:spcPts val="0"/>
              </a:spcBef>
              <a:spcAft>
                <a:spcPts val="0"/>
              </a:spcAft>
              <a:buSzPts val="1600"/>
              <a:buFont typeface="Montserrat"/>
              <a:buNone/>
              <a:defRPr sz="1600">
                <a:latin typeface="Montserrat"/>
                <a:ea typeface="Montserrat"/>
                <a:cs typeface="Montserrat"/>
                <a:sym typeface="Montserrat"/>
              </a:defRPr>
            </a:lvl8pPr>
            <a:lvl9pPr lvl="8" rtl="0" algn="ctr">
              <a:spcBef>
                <a:spcPts val="0"/>
              </a:spcBef>
              <a:spcAft>
                <a:spcPts val="0"/>
              </a:spcAft>
              <a:buSzPts val="1600"/>
              <a:buFont typeface="Montserrat"/>
              <a:buNone/>
              <a:defRPr sz="1600">
                <a:latin typeface="Montserrat"/>
                <a:ea typeface="Montserrat"/>
                <a:cs typeface="Montserrat"/>
                <a:sym typeface="Montserrat"/>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Montserrat"/>
              <a:buChar char="●"/>
              <a:defRPr sz="1400">
                <a:latin typeface="Montserrat"/>
                <a:ea typeface="Montserrat"/>
                <a:cs typeface="Montserrat"/>
                <a:sym typeface="Montserrat"/>
              </a:defRPr>
            </a:lvl1pPr>
            <a:lvl2pPr indent="-317500" lvl="1" marL="914400" rtl="0">
              <a:spcBef>
                <a:spcPts val="160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160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160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160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160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160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160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1600"/>
              </a:spcBef>
              <a:spcAft>
                <a:spcPts val="1600"/>
              </a:spcAft>
              <a:buSzPts val="1400"/>
              <a:buFont typeface="Montserrat"/>
              <a:buChar char="■"/>
              <a:defRPr>
                <a:latin typeface="Montserrat"/>
                <a:ea typeface="Montserrat"/>
                <a:cs typeface="Montserrat"/>
                <a:sym typeface="Montserrat"/>
              </a:defRPr>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Montserrat"/>
              <a:buChar char="●"/>
              <a:defRPr sz="1400">
                <a:latin typeface="Montserrat"/>
                <a:ea typeface="Montserrat"/>
                <a:cs typeface="Montserrat"/>
                <a:sym typeface="Montserrat"/>
              </a:defRPr>
            </a:lvl1pPr>
            <a:lvl2pPr indent="-317500" lvl="1" marL="914400" rtl="0">
              <a:spcBef>
                <a:spcPts val="160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160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160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160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160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160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160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1600"/>
              </a:spcBef>
              <a:spcAft>
                <a:spcPts val="1600"/>
              </a:spcAft>
              <a:buSzPts val="1400"/>
              <a:buFont typeface="Montserrat"/>
              <a:buChar char="■"/>
              <a:defRPr>
                <a:latin typeface="Montserrat"/>
                <a:ea typeface="Montserrat"/>
                <a:cs typeface="Montserrat"/>
                <a:sym typeface="Montserrat"/>
              </a:defRPr>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Montserrat"/>
              <a:buNone/>
              <a:defRPr sz="1600">
                <a:latin typeface="Montserrat"/>
                <a:ea typeface="Montserrat"/>
                <a:cs typeface="Montserrat"/>
                <a:sym typeface="Montserrat"/>
              </a:defRPr>
            </a:lvl1pPr>
            <a:lvl2pPr lvl="1" rtl="0" algn="ctr">
              <a:spcBef>
                <a:spcPts val="0"/>
              </a:spcBef>
              <a:spcAft>
                <a:spcPts val="0"/>
              </a:spcAft>
              <a:buSzPts val="1600"/>
              <a:buFont typeface="Montserrat"/>
              <a:buNone/>
              <a:defRPr sz="1600">
                <a:latin typeface="Montserrat"/>
                <a:ea typeface="Montserrat"/>
                <a:cs typeface="Montserrat"/>
                <a:sym typeface="Montserrat"/>
              </a:defRPr>
            </a:lvl2pPr>
            <a:lvl3pPr lvl="2" rtl="0" algn="ctr">
              <a:spcBef>
                <a:spcPts val="0"/>
              </a:spcBef>
              <a:spcAft>
                <a:spcPts val="0"/>
              </a:spcAft>
              <a:buSzPts val="1600"/>
              <a:buFont typeface="Montserrat"/>
              <a:buNone/>
              <a:defRPr sz="1600">
                <a:latin typeface="Montserrat"/>
                <a:ea typeface="Montserrat"/>
                <a:cs typeface="Montserrat"/>
                <a:sym typeface="Montserrat"/>
              </a:defRPr>
            </a:lvl3pPr>
            <a:lvl4pPr lvl="3" rtl="0" algn="ctr">
              <a:spcBef>
                <a:spcPts val="0"/>
              </a:spcBef>
              <a:spcAft>
                <a:spcPts val="0"/>
              </a:spcAft>
              <a:buSzPts val="1600"/>
              <a:buFont typeface="Montserrat"/>
              <a:buNone/>
              <a:defRPr sz="1600">
                <a:latin typeface="Montserrat"/>
                <a:ea typeface="Montserrat"/>
                <a:cs typeface="Montserrat"/>
                <a:sym typeface="Montserrat"/>
              </a:defRPr>
            </a:lvl4pPr>
            <a:lvl5pPr lvl="4" rtl="0" algn="ctr">
              <a:spcBef>
                <a:spcPts val="0"/>
              </a:spcBef>
              <a:spcAft>
                <a:spcPts val="0"/>
              </a:spcAft>
              <a:buSzPts val="1600"/>
              <a:buFont typeface="Montserrat"/>
              <a:buNone/>
              <a:defRPr sz="1600">
                <a:latin typeface="Montserrat"/>
                <a:ea typeface="Montserrat"/>
                <a:cs typeface="Montserrat"/>
                <a:sym typeface="Montserrat"/>
              </a:defRPr>
            </a:lvl5pPr>
            <a:lvl6pPr lvl="5" rtl="0" algn="ctr">
              <a:spcBef>
                <a:spcPts val="0"/>
              </a:spcBef>
              <a:spcAft>
                <a:spcPts val="0"/>
              </a:spcAft>
              <a:buSzPts val="1600"/>
              <a:buFont typeface="Montserrat"/>
              <a:buNone/>
              <a:defRPr sz="1600">
                <a:latin typeface="Montserrat"/>
                <a:ea typeface="Montserrat"/>
                <a:cs typeface="Montserrat"/>
                <a:sym typeface="Montserrat"/>
              </a:defRPr>
            </a:lvl6pPr>
            <a:lvl7pPr lvl="6" rtl="0" algn="ctr">
              <a:spcBef>
                <a:spcPts val="0"/>
              </a:spcBef>
              <a:spcAft>
                <a:spcPts val="0"/>
              </a:spcAft>
              <a:buSzPts val="1600"/>
              <a:buFont typeface="Montserrat"/>
              <a:buNone/>
              <a:defRPr sz="1600">
                <a:latin typeface="Montserrat"/>
                <a:ea typeface="Montserrat"/>
                <a:cs typeface="Montserrat"/>
                <a:sym typeface="Montserrat"/>
              </a:defRPr>
            </a:lvl7pPr>
            <a:lvl8pPr lvl="7" rtl="0" algn="ctr">
              <a:spcBef>
                <a:spcPts val="0"/>
              </a:spcBef>
              <a:spcAft>
                <a:spcPts val="0"/>
              </a:spcAft>
              <a:buSzPts val="1600"/>
              <a:buFont typeface="Montserrat"/>
              <a:buNone/>
              <a:defRPr sz="1600">
                <a:latin typeface="Montserrat"/>
                <a:ea typeface="Montserrat"/>
                <a:cs typeface="Montserrat"/>
                <a:sym typeface="Montserrat"/>
              </a:defRPr>
            </a:lvl8pPr>
            <a:lvl9pPr lvl="8" rtl="0" algn="ctr">
              <a:spcBef>
                <a:spcPts val="0"/>
              </a:spcBef>
              <a:spcAft>
                <a:spcPts val="0"/>
              </a:spcAft>
              <a:buSzPts val="1600"/>
              <a:buFont typeface="Montserrat"/>
              <a:buNone/>
              <a:defRPr sz="1600">
                <a:latin typeface="Montserrat"/>
                <a:ea typeface="Montserrat"/>
                <a:cs typeface="Montserrat"/>
                <a:sym typeface="Montserrat"/>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237350"/>
            <a:ext cx="8520600" cy="572700"/>
          </a:xfrm>
          <a:prstGeom prst="rect">
            <a:avLst/>
          </a:prstGeom>
        </p:spPr>
        <p:txBody>
          <a:bodyPr anchorCtr="0" anchor="t" bIns="91425" lIns="91425" spcFirstLastPara="1" rIns="91425" wrap="square" tIns="91425">
            <a:noAutofit/>
          </a:bodyPr>
          <a:lstStyle/>
          <a:p>
            <a:pPr indent="0" lvl="0" marL="0" rtl="0" algn="ctr">
              <a:lnSpc>
                <a:spcPct val="130000"/>
              </a:lnSpc>
              <a:spcBef>
                <a:spcPts val="0"/>
              </a:spcBef>
              <a:spcAft>
                <a:spcPts val="0"/>
              </a:spcAft>
              <a:buClr>
                <a:schemeClr val="dk1"/>
              </a:buClr>
              <a:buSzPts val="1100"/>
              <a:buFont typeface="Arial"/>
              <a:buNone/>
            </a:pPr>
            <a:r>
              <a:rPr lang="en-GB" sz="3000">
                <a:latin typeface="Montserrat Medium"/>
                <a:ea typeface="Montserrat Medium"/>
                <a:cs typeface="Montserrat Medium"/>
                <a:sym typeface="Montserrat Medium"/>
              </a:rPr>
              <a:t>Data Structures </a:t>
            </a:r>
            <a:endParaRPr sz="3000">
              <a:latin typeface="Montserrat Medium"/>
              <a:ea typeface="Montserrat Medium"/>
              <a:cs typeface="Montserrat Medium"/>
              <a:sym typeface="Montserrat Medium"/>
            </a:endParaRPr>
          </a:p>
          <a:p>
            <a:pPr indent="0" lvl="0" marL="0" rtl="0" algn="ctr">
              <a:spcBef>
                <a:spcPts val="0"/>
              </a:spcBef>
              <a:spcAft>
                <a:spcPts val="0"/>
              </a:spcAft>
              <a:buNone/>
            </a:pPr>
            <a:r>
              <a:t/>
            </a:r>
            <a:endParaRPr sz="3000">
              <a:latin typeface="Montserrat Medium"/>
              <a:ea typeface="Montserrat Medium"/>
              <a:cs typeface="Montserrat Medium"/>
              <a:sym typeface="Montserrat Medium"/>
            </a:endParaRPr>
          </a:p>
        </p:txBody>
      </p:sp>
      <p:sp>
        <p:nvSpPr>
          <p:cNvPr id="100" name="Google Shape;100;p25"/>
          <p:cNvSpPr txBox="1"/>
          <p:nvPr>
            <p:ph idx="1" type="body"/>
          </p:nvPr>
        </p:nvSpPr>
        <p:spPr>
          <a:xfrm>
            <a:off x="311700" y="2080325"/>
            <a:ext cx="8520600" cy="27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solidFill>
                  <a:schemeClr val="dk1"/>
                </a:solidFill>
                <a:latin typeface="Montserrat Medium"/>
                <a:ea typeface="Montserrat Medium"/>
                <a:cs typeface="Montserrat Medium"/>
                <a:sym typeface="Montserrat Medium"/>
              </a:rPr>
              <a:t>Week 9 - Doubly Linked Lists</a:t>
            </a:r>
            <a:endParaRPr>
              <a:solidFill>
                <a:schemeClr val="dk1"/>
              </a:solidFill>
              <a:latin typeface="Montserrat Medium"/>
              <a:ea typeface="Montserrat Medium"/>
              <a:cs typeface="Montserrat Medium"/>
              <a:sym typeface="Montserrat Medium"/>
            </a:endParaRPr>
          </a:p>
          <a:p>
            <a:pPr indent="0" lvl="0" marL="0" rtl="0" algn="ctr">
              <a:spcBef>
                <a:spcPts val="30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r">
              <a:spcBef>
                <a:spcPts val="0"/>
              </a:spcBef>
              <a:spcAft>
                <a:spcPts val="0"/>
              </a:spcAft>
              <a:buNone/>
            </a:pPr>
            <a:r>
              <a:rPr lang="en-GB" sz="1200">
                <a:solidFill>
                  <a:schemeClr val="dk1"/>
                </a:solidFill>
                <a:latin typeface="Montserrat Medium"/>
                <a:ea typeface="Montserrat Medium"/>
                <a:cs typeface="Montserrat Medium"/>
                <a:sym typeface="Montserrat Medium"/>
              </a:rPr>
              <a:t>Juan Carlos Pineda</a:t>
            </a:r>
            <a:endParaRPr sz="1200">
              <a:solidFill>
                <a:schemeClr val="dk1"/>
              </a:solidFill>
              <a:latin typeface="Montserrat Medium"/>
              <a:ea typeface="Montserrat Medium"/>
              <a:cs typeface="Montserrat Medium"/>
              <a:sym typeface="Montserrat Medium"/>
            </a:endParaRPr>
          </a:p>
          <a:p>
            <a:pPr indent="0" lvl="0" marL="0" rtl="0" algn="r">
              <a:spcBef>
                <a:spcPts val="0"/>
              </a:spcBef>
              <a:spcAft>
                <a:spcPts val="0"/>
              </a:spcAft>
              <a:buNone/>
            </a:pPr>
            <a:r>
              <a:rPr lang="en-GB" sz="1200">
                <a:solidFill>
                  <a:schemeClr val="dk1"/>
                </a:solidFill>
                <a:latin typeface="Montserrat Medium"/>
                <a:ea typeface="Montserrat Medium"/>
                <a:cs typeface="Montserrat Medium"/>
                <a:sym typeface="Montserrat Medium"/>
              </a:rPr>
              <a:t>ITESM </a:t>
            </a:r>
            <a:endParaRPr sz="1200">
              <a:solidFill>
                <a:schemeClr val="dk1"/>
              </a:solidFill>
              <a:latin typeface="Montserrat Medium"/>
              <a:ea typeface="Montserrat Medium"/>
              <a:cs typeface="Montserrat Medium"/>
              <a:sym typeface="Montserrat Medium"/>
            </a:endParaRPr>
          </a:p>
          <a:p>
            <a:pPr indent="0" lvl="0" marL="0" rtl="0" algn="r">
              <a:spcBef>
                <a:spcPts val="0"/>
              </a:spcBef>
              <a:spcAft>
                <a:spcPts val="0"/>
              </a:spcAft>
              <a:buClr>
                <a:schemeClr val="dk1"/>
              </a:buClr>
              <a:buSzPts val="1100"/>
              <a:buFont typeface="Arial"/>
              <a:buNone/>
            </a:pPr>
            <a:r>
              <a:rPr lang="en-GB" sz="1200">
                <a:solidFill>
                  <a:schemeClr val="dk1"/>
                </a:solidFill>
                <a:latin typeface="Montserrat Medium"/>
                <a:ea typeface="Montserrat Medium"/>
                <a:cs typeface="Montserrat Medium"/>
                <a:sym typeface="Montserrat Medium"/>
              </a:rPr>
              <a:t>juancarlos.pineda@itesm.mx</a:t>
            </a:r>
            <a:endParaRPr sz="1200">
              <a:solidFill>
                <a:schemeClr val="dk1"/>
              </a:solidFill>
              <a:latin typeface="Montserrat Medium"/>
              <a:ea typeface="Montserrat Medium"/>
              <a:cs typeface="Montserrat Medium"/>
              <a:sym typeface="Montserrat Medium"/>
            </a:endParaRPr>
          </a:p>
          <a:p>
            <a:pPr indent="0" lvl="0" marL="0" rtl="0" algn="ctr">
              <a:spcBef>
                <a:spcPts val="0"/>
              </a:spcBef>
              <a:spcAft>
                <a:spcPts val="1600"/>
              </a:spcAft>
              <a:buNone/>
            </a:pPr>
            <a:r>
              <a:t/>
            </a:r>
            <a:endParaRPr>
              <a:latin typeface="Montserrat Medium"/>
              <a:ea typeface="Montserrat Medium"/>
              <a:cs typeface="Montserrat Medium"/>
              <a:sym typeface="Montserrat Medium"/>
            </a:endParaRPr>
          </a:p>
        </p:txBody>
      </p:sp>
      <p:pic>
        <p:nvPicPr>
          <p:cNvPr id="101" name="Google Shape;101;p25"/>
          <p:cNvPicPr preferRelativeResize="0"/>
          <p:nvPr/>
        </p:nvPicPr>
        <p:blipFill>
          <a:blip r:embed="rId3">
            <a:alphaModFix/>
          </a:blip>
          <a:stretch>
            <a:fillRect/>
          </a:stretch>
        </p:blipFill>
        <p:spPr>
          <a:xfrm>
            <a:off x="6651075" y="312450"/>
            <a:ext cx="2181225" cy="242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Adding a Node</a:t>
            </a:r>
            <a:endParaRPr/>
          </a:p>
        </p:txBody>
      </p:sp>
      <p:sp>
        <p:nvSpPr>
          <p:cNvPr id="195" name="Google Shape;195;p34"/>
          <p:cNvSpPr txBox="1"/>
          <p:nvPr>
            <p:ph idx="1" type="body"/>
          </p:nvPr>
        </p:nvSpPr>
        <p:spPr>
          <a:xfrm>
            <a:off x="311700" y="1152475"/>
            <a:ext cx="8520600" cy="125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Void remove (int index);</a:t>
            </a:r>
            <a:endParaRPr/>
          </a:p>
          <a:p>
            <a:pPr indent="-317500" lvl="0" marL="457200" rtl="0" algn="ctr">
              <a:spcBef>
                <a:spcPts val="1600"/>
              </a:spcBef>
              <a:spcAft>
                <a:spcPts val="0"/>
              </a:spcAft>
              <a:buSzPts val="1400"/>
              <a:buChar char="-"/>
            </a:pPr>
            <a:r>
              <a:rPr lang="en-GB"/>
              <a:t>What pointers must be changed to add a node?</a:t>
            </a:r>
            <a:endParaRPr/>
          </a:p>
          <a:p>
            <a:pPr indent="-317500" lvl="0" marL="457200" rtl="0" algn="ctr">
              <a:spcBef>
                <a:spcPts val="0"/>
              </a:spcBef>
              <a:spcAft>
                <a:spcPts val="0"/>
              </a:spcAft>
              <a:buSzPts val="1400"/>
              <a:buChar char="-"/>
            </a:pPr>
            <a:r>
              <a:rPr lang="en-GB"/>
              <a:t>What different cases must we consider?</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graphicFrame>
        <p:nvGraphicFramePr>
          <p:cNvPr id="196" name="Google Shape;196;p34"/>
          <p:cNvGraphicFramePr/>
          <p:nvPr/>
        </p:nvGraphicFramePr>
        <p:xfrm>
          <a:off x="713300" y="2804288"/>
          <a:ext cx="3000000" cy="3000000"/>
        </p:xfrm>
        <a:graphic>
          <a:graphicData uri="http://schemas.openxmlformats.org/drawingml/2006/table">
            <a:tbl>
              <a:tblPr>
                <a:noFill/>
                <a:tableStyleId>{04ADB2E4-5A54-4ADE-8590-4A7C4646101E}</a:tableStyleId>
              </a:tblPr>
              <a:tblGrid>
                <a:gridCol w="517425"/>
                <a:gridCol w="517425"/>
                <a:gridCol w="517425"/>
              </a:tblGrid>
              <a:tr h="50410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GB" sz="1100"/>
                        <a:t>Data</a:t>
                      </a:r>
                      <a:endParaRPr sz="1100"/>
                    </a:p>
                  </a:txBody>
                  <a:tcPr marT="91425" marB="91425" marR="91425" marL="91425"/>
                </a:tc>
                <a:tc>
                  <a:txBody>
                    <a:bodyPr/>
                    <a:lstStyle/>
                    <a:p>
                      <a:pPr indent="0" lvl="0" marL="0" rtl="0" algn="l">
                        <a:spcBef>
                          <a:spcPts val="0"/>
                        </a:spcBef>
                        <a:spcAft>
                          <a:spcPts val="0"/>
                        </a:spcAft>
                        <a:buNone/>
                      </a:pPr>
                      <a:r>
                        <a:rPr lang="en-GB" sz="1100"/>
                        <a:t>next</a:t>
                      </a:r>
                      <a:endParaRPr sz="1100"/>
                    </a:p>
                  </a:txBody>
                  <a:tcPr marT="91425" marB="91425" marR="91425" marL="91425"/>
                </a:tc>
              </a:tr>
              <a:tr h="37840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GB" sz="1100"/>
                        <a:t>14</a:t>
                      </a:r>
                      <a:endParaRPr sz="1100"/>
                    </a:p>
                  </a:txBody>
                  <a:tcPr marT="91425" marB="91425" marR="91425" marL="91425"/>
                </a:tc>
                <a:tc>
                  <a:txBody>
                    <a:bodyPr/>
                    <a:lstStyle/>
                    <a:p>
                      <a:pPr indent="0" lvl="0" marL="0" rtl="0" algn="l">
                        <a:spcBef>
                          <a:spcPts val="0"/>
                        </a:spcBef>
                        <a:spcAft>
                          <a:spcPts val="0"/>
                        </a:spcAft>
                        <a:buNone/>
                      </a:pPr>
                      <a:r>
                        <a:t/>
                      </a:r>
                      <a:endParaRPr sz="1100"/>
                    </a:p>
                  </a:txBody>
                  <a:tcPr marT="91425" marB="91425" marR="91425" marL="91425"/>
                </a:tc>
              </a:tr>
            </a:tbl>
          </a:graphicData>
        </a:graphic>
      </p:graphicFrame>
      <p:cxnSp>
        <p:nvCxnSpPr>
          <p:cNvPr id="197" name="Google Shape;197;p34"/>
          <p:cNvCxnSpPr/>
          <p:nvPr/>
        </p:nvCxnSpPr>
        <p:spPr>
          <a:xfrm flipH="1" rot="10800000">
            <a:off x="2088450" y="3076225"/>
            <a:ext cx="889200" cy="14100"/>
          </a:xfrm>
          <a:prstGeom prst="straightConnector1">
            <a:avLst/>
          </a:prstGeom>
          <a:noFill/>
          <a:ln cap="flat" cmpd="sng" w="9525">
            <a:solidFill>
              <a:schemeClr val="dk2"/>
            </a:solidFill>
            <a:prstDash val="solid"/>
            <a:round/>
            <a:headEnd len="med" w="med" type="none"/>
            <a:tailEnd len="med" w="med" type="triangle"/>
          </a:ln>
        </p:spPr>
      </p:cxnSp>
      <p:cxnSp>
        <p:nvCxnSpPr>
          <p:cNvPr id="198" name="Google Shape;198;p34"/>
          <p:cNvCxnSpPr/>
          <p:nvPr/>
        </p:nvCxnSpPr>
        <p:spPr>
          <a:xfrm flipH="1" rot="10800000">
            <a:off x="4374450" y="3062125"/>
            <a:ext cx="2850600" cy="28200"/>
          </a:xfrm>
          <a:prstGeom prst="straightConnector1">
            <a:avLst/>
          </a:prstGeom>
          <a:noFill/>
          <a:ln cap="flat" cmpd="sng" w="28575">
            <a:solidFill>
              <a:srgbClr val="0000FF"/>
            </a:solidFill>
            <a:prstDash val="solid"/>
            <a:round/>
            <a:headEnd len="med" w="med" type="none"/>
            <a:tailEnd len="med" w="med" type="triangle"/>
          </a:ln>
        </p:spPr>
      </p:cxnSp>
      <p:cxnSp>
        <p:nvCxnSpPr>
          <p:cNvPr id="199" name="Google Shape;199;p34"/>
          <p:cNvCxnSpPr/>
          <p:nvPr/>
        </p:nvCxnSpPr>
        <p:spPr>
          <a:xfrm>
            <a:off x="6589650" y="3986450"/>
            <a:ext cx="621000" cy="0"/>
          </a:xfrm>
          <a:prstGeom prst="straightConnector1">
            <a:avLst/>
          </a:prstGeom>
          <a:noFill/>
          <a:ln cap="flat" cmpd="sng" w="28575">
            <a:solidFill>
              <a:srgbClr val="FF0000"/>
            </a:solidFill>
            <a:prstDash val="solid"/>
            <a:round/>
            <a:headEnd len="med" w="med" type="none"/>
            <a:tailEnd len="med" w="med" type="triangle"/>
          </a:ln>
        </p:spPr>
      </p:cxnSp>
      <p:cxnSp>
        <p:nvCxnSpPr>
          <p:cNvPr id="200" name="Google Shape;200;p34"/>
          <p:cNvCxnSpPr/>
          <p:nvPr/>
        </p:nvCxnSpPr>
        <p:spPr>
          <a:xfrm flipH="1" rot="10800000">
            <a:off x="8142100" y="3365600"/>
            <a:ext cx="465600" cy="317400"/>
          </a:xfrm>
          <a:prstGeom prst="straightConnector1">
            <a:avLst/>
          </a:prstGeom>
          <a:noFill/>
          <a:ln cap="flat" cmpd="sng" w="9525">
            <a:solidFill>
              <a:schemeClr val="dk2"/>
            </a:solidFill>
            <a:prstDash val="solid"/>
            <a:round/>
            <a:headEnd len="med" w="med" type="none"/>
            <a:tailEnd len="med" w="med" type="none"/>
          </a:ln>
        </p:spPr>
      </p:cxnSp>
      <p:graphicFrame>
        <p:nvGraphicFramePr>
          <p:cNvPr id="201" name="Google Shape;201;p34"/>
          <p:cNvGraphicFramePr/>
          <p:nvPr/>
        </p:nvGraphicFramePr>
        <p:xfrm>
          <a:off x="2940050" y="2804288"/>
          <a:ext cx="3000000" cy="3000000"/>
        </p:xfrm>
        <a:graphic>
          <a:graphicData uri="http://schemas.openxmlformats.org/drawingml/2006/table">
            <a:tbl>
              <a:tblPr>
                <a:noFill/>
                <a:tableStyleId>{04ADB2E4-5A54-4ADE-8590-4A7C4646101E}</a:tableStyleId>
              </a:tblPr>
              <a:tblGrid>
                <a:gridCol w="517425"/>
                <a:gridCol w="517425"/>
                <a:gridCol w="517425"/>
              </a:tblGrid>
              <a:tr h="50410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GB" sz="1100"/>
                        <a:t>Data</a:t>
                      </a:r>
                      <a:endParaRPr sz="1100"/>
                    </a:p>
                  </a:txBody>
                  <a:tcPr marT="91425" marB="91425" marR="91425" marL="91425"/>
                </a:tc>
                <a:tc>
                  <a:txBody>
                    <a:bodyPr/>
                    <a:lstStyle/>
                    <a:p>
                      <a:pPr indent="0" lvl="0" marL="0" rtl="0" algn="l">
                        <a:spcBef>
                          <a:spcPts val="0"/>
                        </a:spcBef>
                        <a:spcAft>
                          <a:spcPts val="0"/>
                        </a:spcAft>
                        <a:buNone/>
                      </a:pPr>
                      <a:r>
                        <a:rPr lang="en-GB" sz="1100"/>
                        <a:t>next</a:t>
                      </a:r>
                      <a:endParaRPr sz="1100"/>
                    </a:p>
                  </a:txBody>
                  <a:tcPr marT="91425" marB="91425" marR="91425" marL="91425"/>
                </a:tc>
              </a:tr>
              <a:tr h="378400">
                <a:tc>
                  <a:txBody>
                    <a:bodyPr/>
                    <a:lstStyle/>
                    <a:p>
                      <a:pPr indent="0" lvl="0" marL="0" rtl="0" algn="l">
                        <a:spcBef>
                          <a:spcPts val="0"/>
                        </a:spcBef>
                        <a:spcAft>
                          <a:spcPts val="0"/>
                        </a:spcAft>
                        <a:buNone/>
                      </a:pPr>
                      <a:r>
                        <a:rPr lang="en-GB" sz="1100">
                          <a:solidFill>
                            <a:schemeClr val="dk1"/>
                          </a:solidFill>
                        </a:rPr>
                        <a:t>Prev</a:t>
                      </a:r>
                      <a:endParaRPr sz="1100"/>
                    </a:p>
                  </a:txBody>
                  <a:tcPr marT="91425" marB="91425" marR="91425" marL="91425"/>
                </a:tc>
                <a:tc>
                  <a:txBody>
                    <a:bodyPr/>
                    <a:lstStyle/>
                    <a:p>
                      <a:pPr indent="0" lvl="0" marL="0" rtl="0" algn="l">
                        <a:spcBef>
                          <a:spcPts val="0"/>
                        </a:spcBef>
                        <a:spcAft>
                          <a:spcPts val="0"/>
                        </a:spcAft>
                        <a:buNone/>
                      </a:pPr>
                      <a:r>
                        <a:rPr lang="en-GB" sz="1100"/>
                        <a:t>17</a:t>
                      </a:r>
                      <a:endParaRPr sz="1100"/>
                    </a:p>
                  </a:txBody>
                  <a:tcPr marT="91425" marB="91425" marR="91425" marL="91425"/>
                </a:tc>
                <a:tc>
                  <a:txBody>
                    <a:bodyPr/>
                    <a:lstStyle/>
                    <a:p>
                      <a:pPr indent="0" lvl="0" marL="0" rtl="0" algn="l">
                        <a:spcBef>
                          <a:spcPts val="0"/>
                        </a:spcBef>
                        <a:spcAft>
                          <a:spcPts val="0"/>
                        </a:spcAft>
                        <a:buNone/>
                      </a:pPr>
                      <a:r>
                        <a:t/>
                      </a:r>
                      <a:endParaRPr sz="1100"/>
                    </a:p>
                  </a:txBody>
                  <a:tcPr marT="91425" marB="91425" marR="91425" marL="91425"/>
                </a:tc>
              </a:tr>
            </a:tbl>
          </a:graphicData>
        </a:graphic>
      </p:graphicFrame>
      <p:graphicFrame>
        <p:nvGraphicFramePr>
          <p:cNvPr id="202" name="Google Shape;202;p34"/>
          <p:cNvGraphicFramePr/>
          <p:nvPr/>
        </p:nvGraphicFramePr>
        <p:xfrm>
          <a:off x="5116663" y="3682988"/>
          <a:ext cx="3000000" cy="3000000"/>
        </p:xfrm>
        <a:graphic>
          <a:graphicData uri="http://schemas.openxmlformats.org/drawingml/2006/table">
            <a:tbl>
              <a:tblPr>
                <a:noFill/>
                <a:tableStyleId>{04ADB2E4-5A54-4ADE-8590-4A7C4646101E}</a:tableStyleId>
              </a:tblPr>
              <a:tblGrid>
                <a:gridCol w="517425"/>
                <a:gridCol w="517425"/>
                <a:gridCol w="517425"/>
              </a:tblGrid>
              <a:tr h="50410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GB" sz="1100"/>
                        <a:t>Data</a:t>
                      </a:r>
                      <a:endParaRPr sz="1100"/>
                    </a:p>
                  </a:txBody>
                  <a:tcPr marT="91425" marB="91425" marR="91425" marL="91425"/>
                </a:tc>
                <a:tc>
                  <a:txBody>
                    <a:bodyPr/>
                    <a:lstStyle/>
                    <a:p>
                      <a:pPr indent="0" lvl="0" marL="0" rtl="0" algn="l">
                        <a:spcBef>
                          <a:spcPts val="0"/>
                        </a:spcBef>
                        <a:spcAft>
                          <a:spcPts val="0"/>
                        </a:spcAft>
                        <a:buNone/>
                      </a:pPr>
                      <a:r>
                        <a:rPr lang="en-GB" sz="1100"/>
                        <a:t>next</a:t>
                      </a:r>
                      <a:endParaRPr sz="1100"/>
                    </a:p>
                  </a:txBody>
                  <a:tcPr marT="91425" marB="91425" marR="91425" marL="91425"/>
                </a:tc>
              </a:tr>
              <a:tr h="378400">
                <a:tc>
                  <a:txBody>
                    <a:bodyPr/>
                    <a:lstStyle/>
                    <a:p>
                      <a:pPr indent="0" lvl="0" marL="0" rtl="0" algn="l">
                        <a:spcBef>
                          <a:spcPts val="0"/>
                        </a:spcBef>
                        <a:spcAft>
                          <a:spcPts val="0"/>
                        </a:spcAft>
                        <a:buNone/>
                      </a:pPr>
                      <a:r>
                        <a:rPr lang="en-GB" sz="1100"/>
                        <a:t>Prev</a:t>
                      </a:r>
                      <a:endParaRPr sz="1100"/>
                    </a:p>
                  </a:txBody>
                  <a:tcPr marT="91425" marB="91425" marR="91425" marL="91425"/>
                </a:tc>
                <a:tc>
                  <a:txBody>
                    <a:bodyPr/>
                    <a:lstStyle/>
                    <a:p>
                      <a:pPr indent="0" lvl="0" marL="0" rtl="0" algn="l">
                        <a:spcBef>
                          <a:spcPts val="0"/>
                        </a:spcBef>
                        <a:spcAft>
                          <a:spcPts val="0"/>
                        </a:spcAft>
                        <a:buNone/>
                      </a:pPr>
                      <a:r>
                        <a:rPr lang="en-GB" sz="1100"/>
                        <a:t>4</a:t>
                      </a:r>
                      <a:endParaRPr sz="1100"/>
                    </a:p>
                  </a:txBody>
                  <a:tcPr marT="91425" marB="91425" marR="91425" marL="91425"/>
                </a:tc>
                <a:tc>
                  <a:txBody>
                    <a:bodyPr/>
                    <a:lstStyle/>
                    <a:p>
                      <a:pPr indent="0" lvl="0" marL="0" rtl="0" algn="l">
                        <a:spcBef>
                          <a:spcPts val="0"/>
                        </a:spcBef>
                        <a:spcAft>
                          <a:spcPts val="0"/>
                        </a:spcAft>
                        <a:buNone/>
                      </a:pPr>
                      <a:r>
                        <a:t/>
                      </a:r>
                      <a:endParaRPr sz="1100"/>
                    </a:p>
                  </a:txBody>
                  <a:tcPr marT="91425" marB="91425" marR="91425" marL="91425"/>
                </a:tc>
              </a:tr>
            </a:tbl>
          </a:graphicData>
        </a:graphic>
      </p:graphicFrame>
      <p:cxnSp>
        <p:nvCxnSpPr>
          <p:cNvPr id="203" name="Google Shape;203;p34"/>
          <p:cNvCxnSpPr/>
          <p:nvPr/>
        </p:nvCxnSpPr>
        <p:spPr>
          <a:xfrm rot="10800000">
            <a:off x="2173175" y="3485450"/>
            <a:ext cx="846600" cy="0"/>
          </a:xfrm>
          <a:prstGeom prst="straightConnector1">
            <a:avLst/>
          </a:prstGeom>
          <a:noFill/>
          <a:ln cap="flat" cmpd="sng" w="9525">
            <a:solidFill>
              <a:schemeClr val="dk2"/>
            </a:solidFill>
            <a:prstDash val="solid"/>
            <a:round/>
            <a:headEnd len="med" w="med" type="none"/>
            <a:tailEnd len="med" w="med" type="triangle"/>
          </a:ln>
        </p:spPr>
      </p:cxnSp>
      <p:cxnSp>
        <p:nvCxnSpPr>
          <p:cNvPr id="204" name="Google Shape;204;p34"/>
          <p:cNvCxnSpPr/>
          <p:nvPr/>
        </p:nvCxnSpPr>
        <p:spPr>
          <a:xfrm rot="10800000">
            <a:off x="4342800" y="4323650"/>
            <a:ext cx="846600" cy="0"/>
          </a:xfrm>
          <a:prstGeom prst="straightConnector1">
            <a:avLst/>
          </a:prstGeom>
          <a:noFill/>
          <a:ln cap="flat" cmpd="sng" w="28575">
            <a:solidFill>
              <a:srgbClr val="FF0000"/>
            </a:solidFill>
            <a:prstDash val="solid"/>
            <a:round/>
            <a:headEnd len="med" w="med" type="none"/>
            <a:tailEnd len="med" w="med" type="triangle"/>
          </a:ln>
        </p:spPr>
      </p:cxnSp>
      <p:graphicFrame>
        <p:nvGraphicFramePr>
          <p:cNvPr id="205" name="Google Shape;205;p34"/>
          <p:cNvGraphicFramePr/>
          <p:nvPr/>
        </p:nvGraphicFramePr>
        <p:xfrm>
          <a:off x="7055550" y="2804288"/>
          <a:ext cx="3000000" cy="3000000"/>
        </p:xfrm>
        <a:graphic>
          <a:graphicData uri="http://schemas.openxmlformats.org/drawingml/2006/table">
            <a:tbl>
              <a:tblPr>
                <a:noFill/>
                <a:tableStyleId>{04ADB2E4-5A54-4ADE-8590-4A7C4646101E}</a:tableStyleId>
              </a:tblPr>
              <a:tblGrid>
                <a:gridCol w="517425"/>
                <a:gridCol w="517425"/>
                <a:gridCol w="517425"/>
              </a:tblGrid>
              <a:tr h="50410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GB" sz="1100"/>
                        <a:t>Data</a:t>
                      </a:r>
                      <a:endParaRPr sz="1100"/>
                    </a:p>
                  </a:txBody>
                  <a:tcPr marT="91425" marB="91425" marR="91425" marL="91425"/>
                </a:tc>
                <a:tc>
                  <a:txBody>
                    <a:bodyPr/>
                    <a:lstStyle/>
                    <a:p>
                      <a:pPr indent="0" lvl="0" marL="0" rtl="0" algn="l">
                        <a:spcBef>
                          <a:spcPts val="0"/>
                        </a:spcBef>
                        <a:spcAft>
                          <a:spcPts val="0"/>
                        </a:spcAft>
                        <a:buNone/>
                      </a:pPr>
                      <a:r>
                        <a:rPr lang="en-GB" sz="1100"/>
                        <a:t>next</a:t>
                      </a:r>
                      <a:endParaRPr sz="1100"/>
                    </a:p>
                  </a:txBody>
                  <a:tcPr marT="91425" marB="91425" marR="91425" marL="91425"/>
                </a:tc>
              </a:tr>
              <a:tr h="378400">
                <a:tc>
                  <a:txBody>
                    <a:bodyPr/>
                    <a:lstStyle/>
                    <a:p>
                      <a:pPr indent="0" lvl="0" marL="0" rtl="0" algn="l">
                        <a:spcBef>
                          <a:spcPts val="0"/>
                        </a:spcBef>
                        <a:spcAft>
                          <a:spcPts val="0"/>
                        </a:spcAft>
                        <a:buNone/>
                      </a:pPr>
                      <a:r>
                        <a:rPr lang="en-GB" sz="1100"/>
                        <a:t>Prev</a:t>
                      </a:r>
                      <a:endParaRPr sz="1100"/>
                    </a:p>
                  </a:txBody>
                  <a:tcPr marT="91425" marB="91425" marR="91425" marL="91425"/>
                </a:tc>
                <a:tc>
                  <a:txBody>
                    <a:bodyPr/>
                    <a:lstStyle/>
                    <a:p>
                      <a:pPr indent="0" lvl="0" marL="0" rtl="0" algn="l">
                        <a:spcBef>
                          <a:spcPts val="0"/>
                        </a:spcBef>
                        <a:spcAft>
                          <a:spcPts val="0"/>
                        </a:spcAft>
                        <a:buNone/>
                      </a:pPr>
                      <a:r>
                        <a:rPr lang="en-GB" sz="1100"/>
                        <a:t>9</a:t>
                      </a:r>
                      <a:endParaRPr sz="1100"/>
                    </a:p>
                  </a:txBody>
                  <a:tcPr marT="91425" marB="91425" marR="91425" marL="91425"/>
                </a:tc>
                <a:tc>
                  <a:txBody>
                    <a:bodyPr/>
                    <a:lstStyle/>
                    <a:p>
                      <a:pPr indent="0" lvl="0" marL="0" rtl="0" algn="l">
                        <a:spcBef>
                          <a:spcPts val="0"/>
                        </a:spcBef>
                        <a:spcAft>
                          <a:spcPts val="0"/>
                        </a:spcAft>
                        <a:buNone/>
                      </a:pPr>
                      <a:r>
                        <a:t/>
                      </a:r>
                      <a:endParaRPr sz="1100"/>
                    </a:p>
                  </a:txBody>
                  <a:tcPr marT="91425" marB="91425" marR="91425" marL="91425"/>
                </a:tc>
              </a:tr>
            </a:tbl>
          </a:graphicData>
        </a:graphic>
      </p:graphicFrame>
      <p:cxnSp>
        <p:nvCxnSpPr>
          <p:cNvPr id="206" name="Google Shape;206;p34"/>
          <p:cNvCxnSpPr/>
          <p:nvPr/>
        </p:nvCxnSpPr>
        <p:spPr>
          <a:xfrm flipH="1">
            <a:off x="4416825" y="3409250"/>
            <a:ext cx="2985900" cy="62100"/>
          </a:xfrm>
          <a:prstGeom prst="straightConnector1">
            <a:avLst/>
          </a:prstGeom>
          <a:noFill/>
          <a:ln cap="flat" cmpd="sng" w="28575">
            <a:solidFill>
              <a:srgbClr val="0000FF"/>
            </a:solidFill>
            <a:prstDash val="solid"/>
            <a:round/>
            <a:headEnd len="med" w="med" type="none"/>
            <a:tailEnd len="med" w="med" type="triangle"/>
          </a:ln>
        </p:spPr>
      </p:cxnSp>
      <p:cxnSp>
        <p:nvCxnSpPr>
          <p:cNvPr id="207" name="Google Shape;207;p34"/>
          <p:cNvCxnSpPr/>
          <p:nvPr/>
        </p:nvCxnSpPr>
        <p:spPr>
          <a:xfrm flipH="1" rot="10800000">
            <a:off x="8128000" y="2850500"/>
            <a:ext cx="423300" cy="451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Deleting a node</a:t>
            </a:r>
            <a:endParaRPr/>
          </a:p>
        </p:txBody>
      </p:sp>
      <p:pic>
        <p:nvPicPr>
          <p:cNvPr id="213" name="Google Shape;213;p35"/>
          <p:cNvPicPr preferRelativeResize="0"/>
          <p:nvPr/>
        </p:nvPicPr>
        <p:blipFill>
          <a:blip r:embed="rId3">
            <a:alphaModFix/>
          </a:blip>
          <a:stretch>
            <a:fillRect/>
          </a:stretch>
        </p:blipFill>
        <p:spPr>
          <a:xfrm>
            <a:off x="2232900" y="1457200"/>
            <a:ext cx="4985726" cy="29077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6000"/>
              <a:t>End of presentation</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Introduction</a:t>
            </a:r>
            <a:endParaRPr/>
          </a:p>
        </p:txBody>
      </p:sp>
      <p:sp>
        <p:nvSpPr>
          <p:cNvPr id="107" name="Google Shape;107;p26"/>
          <p:cNvSpPr txBox="1"/>
          <p:nvPr>
            <p:ph idx="1" type="body"/>
          </p:nvPr>
        </p:nvSpPr>
        <p:spPr>
          <a:xfrm>
            <a:off x="311700" y="1838275"/>
            <a:ext cx="8520600" cy="195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There are different types of linked lists</a:t>
            </a:r>
            <a:endParaRPr/>
          </a:p>
          <a:p>
            <a:pPr indent="0" lvl="0" marL="0" rtl="0" algn="ctr">
              <a:spcBef>
                <a:spcPts val="1600"/>
              </a:spcBef>
              <a:spcAft>
                <a:spcPts val="0"/>
              </a:spcAft>
              <a:buNone/>
            </a:pPr>
            <a:r>
              <a:t/>
            </a:r>
            <a:endParaRPr/>
          </a:p>
          <a:p>
            <a:pPr indent="0" lvl="0" marL="0" rtl="0" algn="ctr">
              <a:spcBef>
                <a:spcPts val="1600"/>
              </a:spcBef>
              <a:spcAft>
                <a:spcPts val="0"/>
              </a:spcAft>
              <a:buNone/>
            </a:pPr>
            <a:r>
              <a:rPr lang="en-GB"/>
              <a:t>All can be implemented using similar structs in C</a:t>
            </a:r>
            <a:endParaRPr/>
          </a:p>
          <a:p>
            <a:pPr indent="0" lvl="0" marL="0" rtl="0" algn="ctr">
              <a:spcBef>
                <a:spcPts val="1600"/>
              </a:spcBef>
              <a:spcAft>
                <a:spcPts val="0"/>
              </a:spcAft>
              <a:buNone/>
            </a:pPr>
            <a:r>
              <a:t/>
            </a:r>
            <a:endParaRPr/>
          </a:p>
          <a:p>
            <a:pPr indent="0" lvl="0" marL="0" rtl="0" algn="l">
              <a:spcBef>
                <a:spcPts val="1600"/>
              </a:spcBef>
              <a:spcAft>
                <a:spcPts val="1600"/>
              </a:spcAft>
              <a:buNone/>
            </a:pPr>
            <a:r>
              <a:rPr lang="en-GB"/>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Remember Linked Lists?</a:t>
            </a:r>
            <a:endParaRPr/>
          </a:p>
        </p:txBody>
      </p:sp>
      <p:sp>
        <p:nvSpPr>
          <p:cNvPr id="113" name="Google Shape;113;p27"/>
          <p:cNvSpPr txBox="1"/>
          <p:nvPr>
            <p:ph idx="1" type="body"/>
          </p:nvPr>
        </p:nvSpPr>
        <p:spPr>
          <a:xfrm>
            <a:off x="382275" y="101772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None/>
            </a:pPr>
            <a:r>
              <a:rPr lang="en-GB"/>
              <a:t>A simple linked list is a list of nodes that can be chained to store data.</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graphicFrame>
        <p:nvGraphicFramePr>
          <p:cNvPr id="114" name="Google Shape;114;p27"/>
          <p:cNvGraphicFramePr/>
          <p:nvPr/>
        </p:nvGraphicFramePr>
        <p:xfrm>
          <a:off x="1714500" y="2741075"/>
          <a:ext cx="3000000" cy="3000000"/>
        </p:xfrm>
        <a:graphic>
          <a:graphicData uri="http://schemas.openxmlformats.org/drawingml/2006/table">
            <a:tbl>
              <a:tblPr>
                <a:noFill/>
                <a:tableStyleId>{04ADB2E4-5A54-4ADE-8590-4A7C4646101E}</a:tableStyleId>
              </a:tblPr>
              <a:tblGrid>
                <a:gridCol w="511575"/>
                <a:gridCol w="511575"/>
              </a:tblGrid>
              <a:tr h="332425">
                <a:tc>
                  <a:txBody>
                    <a:bodyPr/>
                    <a:lstStyle/>
                    <a:p>
                      <a:pPr indent="0" lvl="0" marL="0" rtl="0" algn="l">
                        <a:spcBef>
                          <a:spcPts val="0"/>
                        </a:spcBef>
                        <a:spcAft>
                          <a:spcPts val="0"/>
                        </a:spcAft>
                        <a:buNone/>
                      </a:pPr>
                      <a:r>
                        <a:rPr lang="en-GB" sz="1200"/>
                        <a:t>Data</a:t>
                      </a:r>
                      <a:endParaRPr sz="1200"/>
                    </a:p>
                  </a:txBody>
                  <a:tcPr marT="91425" marB="91425" marR="91425" marL="91425"/>
                </a:tc>
                <a:tc>
                  <a:txBody>
                    <a:bodyPr/>
                    <a:lstStyle/>
                    <a:p>
                      <a:pPr indent="0" lvl="0" marL="0" rtl="0" algn="l">
                        <a:spcBef>
                          <a:spcPts val="0"/>
                        </a:spcBef>
                        <a:spcAft>
                          <a:spcPts val="0"/>
                        </a:spcAft>
                        <a:buNone/>
                      </a:pPr>
                      <a:r>
                        <a:rPr lang="en-GB" sz="1200"/>
                        <a:t>next</a:t>
                      </a:r>
                      <a:endParaRPr sz="1200"/>
                    </a:p>
                  </a:txBody>
                  <a:tcPr marT="91425" marB="91425" marR="91425" marL="91425"/>
                </a:tc>
              </a:tr>
              <a:tr h="332425">
                <a:tc>
                  <a:txBody>
                    <a:bodyPr/>
                    <a:lstStyle/>
                    <a:p>
                      <a:pPr indent="0" lvl="0" marL="0" rtl="0" algn="l">
                        <a:spcBef>
                          <a:spcPts val="0"/>
                        </a:spcBef>
                        <a:spcAft>
                          <a:spcPts val="0"/>
                        </a:spcAft>
                        <a:buNone/>
                      </a:pPr>
                      <a:r>
                        <a:rPr lang="en-GB" sz="1200"/>
                        <a:t>14</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bl>
          </a:graphicData>
        </a:graphic>
      </p:graphicFrame>
      <p:graphicFrame>
        <p:nvGraphicFramePr>
          <p:cNvPr id="115" name="Google Shape;115;p27"/>
          <p:cNvGraphicFramePr/>
          <p:nvPr/>
        </p:nvGraphicFramePr>
        <p:xfrm>
          <a:off x="3193325" y="2741075"/>
          <a:ext cx="3000000" cy="3000000"/>
        </p:xfrm>
        <a:graphic>
          <a:graphicData uri="http://schemas.openxmlformats.org/drawingml/2006/table">
            <a:tbl>
              <a:tblPr>
                <a:noFill/>
                <a:tableStyleId>{04ADB2E4-5A54-4ADE-8590-4A7C4646101E}</a:tableStyleId>
              </a:tblPr>
              <a:tblGrid>
                <a:gridCol w="511575"/>
                <a:gridCol w="511575"/>
              </a:tblGrid>
              <a:tr h="332425">
                <a:tc>
                  <a:txBody>
                    <a:bodyPr/>
                    <a:lstStyle/>
                    <a:p>
                      <a:pPr indent="0" lvl="0" marL="0" rtl="0" algn="l">
                        <a:spcBef>
                          <a:spcPts val="0"/>
                        </a:spcBef>
                        <a:spcAft>
                          <a:spcPts val="0"/>
                        </a:spcAft>
                        <a:buNone/>
                      </a:pPr>
                      <a:r>
                        <a:rPr lang="en-GB" sz="1200"/>
                        <a:t>Data</a:t>
                      </a:r>
                      <a:endParaRPr sz="1200"/>
                    </a:p>
                  </a:txBody>
                  <a:tcPr marT="91425" marB="91425" marR="91425" marL="91425"/>
                </a:tc>
                <a:tc>
                  <a:txBody>
                    <a:bodyPr/>
                    <a:lstStyle/>
                    <a:p>
                      <a:pPr indent="0" lvl="0" marL="0" rtl="0" algn="l">
                        <a:spcBef>
                          <a:spcPts val="0"/>
                        </a:spcBef>
                        <a:spcAft>
                          <a:spcPts val="0"/>
                        </a:spcAft>
                        <a:buNone/>
                      </a:pPr>
                      <a:r>
                        <a:rPr lang="en-GB" sz="1200"/>
                        <a:t>next</a:t>
                      </a:r>
                      <a:endParaRPr sz="1200"/>
                    </a:p>
                  </a:txBody>
                  <a:tcPr marT="91425" marB="91425" marR="91425" marL="91425"/>
                </a:tc>
              </a:tr>
              <a:tr h="332425">
                <a:tc>
                  <a:txBody>
                    <a:bodyPr/>
                    <a:lstStyle/>
                    <a:p>
                      <a:pPr indent="0" lvl="0" marL="0" rtl="0" algn="l">
                        <a:spcBef>
                          <a:spcPts val="0"/>
                        </a:spcBef>
                        <a:spcAft>
                          <a:spcPts val="0"/>
                        </a:spcAft>
                        <a:buNone/>
                      </a:pPr>
                      <a:r>
                        <a:rPr lang="en-GB" sz="1200"/>
                        <a:t>14</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bl>
          </a:graphicData>
        </a:graphic>
      </p:graphicFrame>
      <p:graphicFrame>
        <p:nvGraphicFramePr>
          <p:cNvPr id="116" name="Google Shape;116;p27"/>
          <p:cNvGraphicFramePr/>
          <p:nvPr/>
        </p:nvGraphicFramePr>
        <p:xfrm>
          <a:off x="4841525" y="2741075"/>
          <a:ext cx="3000000" cy="3000000"/>
        </p:xfrm>
        <a:graphic>
          <a:graphicData uri="http://schemas.openxmlformats.org/drawingml/2006/table">
            <a:tbl>
              <a:tblPr>
                <a:noFill/>
                <a:tableStyleId>{04ADB2E4-5A54-4ADE-8590-4A7C4646101E}</a:tableStyleId>
              </a:tblPr>
              <a:tblGrid>
                <a:gridCol w="511575"/>
                <a:gridCol w="511575"/>
              </a:tblGrid>
              <a:tr h="332425">
                <a:tc>
                  <a:txBody>
                    <a:bodyPr/>
                    <a:lstStyle/>
                    <a:p>
                      <a:pPr indent="0" lvl="0" marL="0" rtl="0" algn="l">
                        <a:spcBef>
                          <a:spcPts val="0"/>
                        </a:spcBef>
                        <a:spcAft>
                          <a:spcPts val="0"/>
                        </a:spcAft>
                        <a:buNone/>
                      </a:pPr>
                      <a:r>
                        <a:rPr lang="en-GB" sz="1200"/>
                        <a:t>Data</a:t>
                      </a:r>
                      <a:endParaRPr sz="1200"/>
                    </a:p>
                  </a:txBody>
                  <a:tcPr marT="91425" marB="91425" marR="91425" marL="91425"/>
                </a:tc>
                <a:tc>
                  <a:txBody>
                    <a:bodyPr/>
                    <a:lstStyle/>
                    <a:p>
                      <a:pPr indent="0" lvl="0" marL="0" rtl="0" algn="l">
                        <a:spcBef>
                          <a:spcPts val="0"/>
                        </a:spcBef>
                        <a:spcAft>
                          <a:spcPts val="0"/>
                        </a:spcAft>
                        <a:buNone/>
                      </a:pPr>
                      <a:r>
                        <a:rPr lang="en-GB" sz="1200"/>
                        <a:t>next</a:t>
                      </a:r>
                      <a:endParaRPr sz="1200"/>
                    </a:p>
                  </a:txBody>
                  <a:tcPr marT="91425" marB="91425" marR="91425" marL="91425"/>
                </a:tc>
              </a:tr>
              <a:tr h="332425">
                <a:tc>
                  <a:txBody>
                    <a:bodyPr/>
                    <a:lstStyle/>
                    <a:p>
                      <a:pPr indent="0" lvl="0" marL="0" rtl="0" algn="l">
                        <a:spcBef>
                          <a:spcPts val="0"/>
                        </a:spcBef>
                        <a:spcAft>
                          <a:spcPts val="0"/>
                        </a:spcAft>
                        <a:buNone/>
                      </a:pPr>
                      <a:r>
                        <a:rPr lang="en-GB" sz="1200"/>
                        <a:t>14</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bl>
          </a:graphicData>
        </a:graphic>
      </p:graphicFrame>
      <p:graphicFrame>
        <p:nvGraphicFramePr>
          <p:cNvPr id="117" name="Google Shape;117;p27"/>
          <p:cNvGraphicFramePr/>
          <p:nvPr/>
        </p:nvGraphicFramePr>
        <p:xfrm>
          <a:off x="6489725" y="2741075"/>
          <a:ext cx="3000000" cy="3000000"/>
        </p:xfrm>
        <a:graphic>
          <a:graphicData uri="http://schemas.openxmlformats.org/drawingml/2006/table">
            <a:tbl>
              <a:tblPr>
                <a:noFill/>
                <a:tableStyleId>{04ADB2E4-5A54-4ADE-8590-4A7C4646101E}</a:tableStyleId>
              </a:tblPr>
              <a:tblGrid>
                <a:gridCol w="511575"/>
                <a:gridCol w="511575"/>
              </a:tblGrid>
              <a:tr h="332425">
                <a:tc>
                  <a:txBody>
                    <a:bodyPr/>
                    <a:lstStyle/>
                    <a:p>
                      <a:pPr indent="0" lvl="0" marL="0" rtl="0" algn="l">
                        <a:spcBef>
                          <a:spcPts val="0"/>
                        </a:spcBef>
                        <a:spcAft>
                          <a:spcPts val="0"/>
                        </a:spcAft>
                        <a:buNone/>
                      </a:pPr>
                      <a:r>
                        <a:rPr lang="en-GB" sz="1200"/>
                        <a:t>Data</a:t>
                      </a:r>
                      <a:endParaRPr sz="1200"/>
                    </a:p>
                  </a:txBody>
                  <a:tcPr marT="91425" marB="91425" marR="91425" marL="91425"/>
                </a:tc>
                <a:tc>
                  <a:txBody>
                    <a:bodyPr/>
                    <a:lstStyle/>
                    <a:p>
                      <a:pPr indent="0" lvl="0" marL="0" rtl="0" algn="l">
                        <a:spcBef>
                          <a:spcPts val="0"/>
                        </a:spcBef>
                        <a:spcAft>
                          <a:spcPts val="0"/>
                        </a:spcAft>
                        <a:buNone/>
                      </a:pPr>
                      <a:r>
                        <a:rPr lang="en-GB" sz="1200"/>
                        <a:t>next</a:t>
                      </a:r>
                      <a:endParaRPr sz="1200"/>
                    </a:p>
                  </a:txBody>
                  <a:tcPr marT="91425" marB="91425" marR="91425" marL="91425"/>
                </a:tc>
              </a:tr>
              <a:tr h="332425">
                <a:tc>
                  <a:txBody>
                    <a:bodyPr/>
                    <a:lstStyle/>
                    <a:p>
                      <a:pPr indent="0" lvl="0" marL="0" rtl="0" algn="l">
                        <a:spcBef>
                          <a:spcPts val="0"/>
                        </a:spcBef>
                        <a:spcAft>
                          <a:spcPts val="0"/>
                        </a:spcAft>
                        <a:buNone/>
                      </a:pPr>
                      <a:r>
                        <a:rPr lang="en-GB" sz="1200"/>
                        <a:t>14</a:t>
                      </a:r>
                      <a:endParaRPr sz="1200"/>
                    </a:p>
                  </a:txBody>
                  <a:tcPr marT="91425" marB="91425" marR="91425" marL="91425"/>
                </a:tc>
                <a:tc>
                  <a:txBody>
                    <a:bodyPr/>
                    <a:lstStyle/>
                    <a:p>
                      <a:pPr indent="0" lvl="0" marL="0" rtl="0" algn="l">
                        <a:spcBef>
                          <a:spcPts val="0"/>
                        </a:spcBef>
                        <a:spcAft>
                          <a:spcPts val="0"/>
                        </a:spcAft>
                        <a:buNone/>
                      </a:pPr>
                      <a:r>
                        <a:rPr lang="en-GB" sz="1200"/>
                        <a:t>null</a:t>
                      </a:r>
                      <a:endParaRPr sz="1200"/>
                    </a:p>
                  </a:txBody>
                  <a:tcPr marT="91425" marB="91425" marR="91425" marL="91425"/>
                </a:tc>
              </a:tr>
            </a:tbl>
          </a:graphicData>
        </a:graphic>
      </p:graphicFrame>
      <p:cxnSp>
        <p:nvCxnSpPr>
          <p:cNvPr id="118" name="Google Shape;118;p27"/>
          <p:cNvCxnSpPr/>
          <p:nvPr/>
        </p:nvCxnSpPr>
        <p:spPr>
          <a:xfrm>
            <a:off x="2568225" y="3245550"/>
            <a:ext cx="621000" cy="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27"/>
          <p:cNvCxnSpPr/>
          <p:nvPr/>
        </p:nvCxnSpPr>
        <p:spPr>
          <a:xfrm>
            <a:off x="4021675" y="3245550"/>
            <a:ext cx="817800" cy="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27"/>
          <p:cNvCxnSpPr/>
          <p:nvPr/>
        </p:nvCxnSpPr>
        <p:spPr>
          <a:xfrm>
            <a:off x="5794025" y="3245550"/>
            <a:ext cx="621000" cy="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27"/>
          <p:cNvCxnSpPr/>
          <p:nvPr/>
        </p:nvCxnSpPr>
        <p:spPr>
          <a:xfrm flipH="1" rot="10800000">
            <a:off x="7055550" y="3203100"/>
            <a:ext cx="423300" cy="24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Structs for Linked Lists</a:t>
            </a:r>
            <a:endParaRPr/>
          </a:p>
        </p:txBody>
      </p:sp>
      <p:sp>
        <p:nvSpPr>
          <p:cNvPr id="127" name="Google Shape;127;p28"/>
          <p:cNvSpPr txBox="1"/>
          <p:nvPr>
            <p:ph idx="1" type="body"/>
          </p:nvPr>
        </p:nvSpPr>
        <p:spPr>
          <a:xfrm>
            <a:off x="311700" y="1533475"/>
            <a:ext cx="8520600" cy="2417700"/>
          </a:xfrm>
          <a:prstGeom prst="rect">
            <a:avLst/>
          </a:prstGeom>
        </p:spPr>
        <p:txBody>
          <a:bodyPr anchorCtr="0" anchor="t" bIns="91425" lIns="91425" spcFirstLastPara="1" rIns="91425" wrap="square" tIns="91425">
            <a:noAutofit/>
          </a:bodyPr>
          <a:lstStyle/>
          <a:p>
            <a:pPr indent="0" lvl="0" marL="3200400" rtl="0" algn="l">
              <a:spcBef>
                <a:spcPts val="0"/>
              </a:spcBef>
              <a:spcAft>
                <a:spcPts val="0"/>
              </a:spcAft>
              <a:buClr>
                <a:schemeClr val="dk1"/>
              </a:buClr>
              <a:buSzPts val="1100"/>
              <a:buFont typeface="Arial"/>
              <a:buNone/>
            </a:pPr>
            <a:r>
              <a:rPr b="1" lang="en-GB">
                <a:latin typeface="Consolas"/>
                <a:ea typeface="Consolas"/>
                <a:cs typeface="Consolas"/>
                <a:sym typeface="Consolas"/>
              </a:rPr>
              <a:t>struct</a:t>
            </a:r>
            <a:r>
              <a:rPr lang="en-GB">
                <a:latin typeface="Consolas"/>
                <a:ea typeface="Consolas"/>
                <a:cs typeface="Consolas"/>
                <a:sym typeface="Consolas"/>
              </a:rPr>
              <a:t> node {</a:t>
            </a:r>
            <a:endParaRPr>
              <a:latin typeface="Consolas"/>
              <a:ea typeface="Consolas"/>
              <a:cs typeface="Consolas"/>
              <a:sym typeface="Consolas"/>
            </a:endParaRPr>
          </a:p>
          <a:p>
            <a:pPr indent="0" lvl="0" marL="3200400" rtl="0" algn="l">
              <a:spcBef>
                <a:spcPts val="1600"/>
              </a:spcBef>
              <a:spcAft>
                <a:spcPts val="0"/>
              </a:spcAft>
              <a:buClr>
                <a:schemeClr val="dk1"/>
              </a:buClr>
              <a:buSzPts val="1100"/>
              <a:buFont typeface="Arial"/>
              <a:buNone/>
            </a:pPr>
            <a:r>
              <a:rPr lang="en-GB">
                <a:latin typeface="Consolas"/>
                <a:ea typeface="Consolas"/>
                <a:cs typeface="Consolas"/>
                <a:sym typeface="Consolas"/>
              </a:rPr>
              <a:t>    int data;    </a:t>
            </a:r>
            <a:endParaRPr>
              <a:latin typeface="Consolas"/>
              <a:ea typeface="Consolas"/>
              <a:cs typeface="Consolas"/>
              <a:sym typeface="Consolas"/>
            </a:endParaRPr>
          </a:p>
          <a:p>
            <a:pPr indent="0" lvl="0" marL="3200400" rtl="0" algn="l">
              <a:spcBef>
                <a:spcPts val="1600"/>
              </a:spcBef>
              <a:spcAft>
                <a:spcPts val="0"/>
              </a:spcAft>
              <a:buClr>
                <a:schemeClr val="dk1"/>
              </a:buClr>
              <a:buSzPts val="1100"/>
              <a:buFont typeface="Arial"/>
              <a:buNone/>
            </a:pPr>
            <a:r>
              <a:rPr lang="en-GB">
                <a:latin typeface="Consolas"/>
                <a:ea typeface="Consolas"/>
                <a:cs typeface="Consolas"/>
                <a:sym typeface="Consolas"/>
              </a:rPr>
              <a:t>    struct node * next;</a:t>
            </a:r>
            <a:endParaRPr>
              <a:latin typeface="Consolas"/>
              <a:ea typeface="Consolas"/>
              <a:cs typeface="Consolas"/>
              <a:sym typeface="Consolas"/>
            </a:endParaRPr>
          </a:p>
          <a:p>
            <a:pPr indent="0" lvl="0" marL="3200400" rtl="0" algn="l">
              <a:spcBef>
                <a:spcPts val="1600"/>
              </a:spcBef>
              <a:spcAft>
                <a:spcPts val="0"/>
              </a:spcAft>
              <a:buClr>
                <a:schemeClr val="dk1"/>
              </a:buClr>
              <a:buSzPts val="1100"/>
              <a:buFont typeface="Arial"/>
              <a:buNone/>
            </a:pPr>
            <a:r>
              <a:rPr lang="en-GB">
                <a:latin typeface="Consolas"/>
                <a:ea typeface="Consolas"/>
                <a:cs typeface="Consolas"/>
                <a:sym typeface="Consolas"/>
              </a:rPr>
              <a:t>} </a:t>
            </a:r>
            <a:endParaRPr>
              <a:latin typeface="Consolas"/>
              <a:ea typeface="Consolas"/>
              <a:cs typeface="Consolas"/>
              <a:sym typeface="Consolas"/>
            </a:endParaRPr>
          </a:p>
          <a:p>
            <a:pPr indent="0" lvl="0" marL="0" rtl="0" algn="ctr">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Circular Linked Lists</a:t>
            </a:r>
            <a:endParaRPr/>
          </a:p>
        </p:txBody>
      </p:sp>
      <p:sp>
        <p:nvSpPr>
          <p:cNvPr id="133" name="Google Shape;13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solidFill>
                  <a:schemeClr val="dk1"/>
                </a:solidFill>
                <a:highlight>
                  <a:srgbClr val="FFFFFF"/>
                </a:highlight>
              </a:rPr>
              <a:t>Circular Linked List is little more complicated linked data structure. In the circular linked list we can insert elements anywhere in the list whereas in the array we cannot insert element anywhere in the list because it is in the contiguous memory</a:t>
            </a:r>
            <a:endParaRPr/>
          </a:p>
        </p:txBody>
      </p:sp>
      <p:pic>
        <p:nvPicPr>
          <p:cNvPr id="134" name="Google Shape;134;p29"/>
          <p:cNvPicPr preferRelativeResize="0"/>
          <p:nvPr/>
        </p:nvPicPr>
        <p:blipFill>
          <a:blip r:embed="rId3">
            <a:alphaModFix/>
          </a:blip>
          <a:stretch>
            <a:fillRect/>
          </a:stretch>
        </p:blipFill>
        <p:spPr>
          <a:xfrm>
            <a:off x="2190750" y="2585975"/>
            <a:ext cx="4762500" cy="1428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Applications of Circular Linked Lists</a:t>
            </a:r>
            <a:endParaRPr/>
          </a:p>
        </p:txBody>
      </p:sp>
      <p:sp>
        <p:nvSpPr>
          <p:cNvPr id="140" name="Google Shape;14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698500" rtl="0" algn="l">
              <a:lnSpc>
                <a:spcPct val="195652"/>
              </a:lnSpc>
              <a:spcBef>
                <a:spcPts val="0"/>
              </a:spcBef>
              <a:spcAft>
                <a:spcPts val="0"/>
              </a:spcAft>
              <a:buClr>
                <a:schemeClr val="dk1"/>
              </a:buClr>
              <a:buSzPts val="1200"/>
              <a:buFont typeface="Montserrat"/>
              <a:buChar char="●"/>
            </a:pPr>
            <a:r>
              <a:rPr lang="en-GB" sz="1200">
                <a:solidFill>
                  <a:schemeClr val="dk1"/>
                </a:solidFill>
              </a:rPr>
              <a:t>The real life application where the circular linked list is used is our Personal Computers, where multiple applications are running. All the running applications are kept in a circular linked list and the OS gives a fixed time slot to all for running. The Operating System keeps on iterating over the linked list until all the applications are completed.</a:t>
            </a:r>
            <a:endParaRPr sz="1200">
              <a:solidFill>
                <a:schemeClr val="dk1"/>
              </a:solidFill>
            </a:endParaRPr>
          </a:p>
          <a:p>
            <a:pPr indent="-304800" lvl="0" marL="698500" rtl="0" algn="l">
              <a:lnSpc>
                <a:spcPct val="195652"/>
              </a:lnSpc>
              <a:spcBef>
                <a:spcPts val="0"/>
              </a:spcBef>
              <a:spcAft>
                <a:spcPts val="0"/>
              </a:spcAft>
              <a:buClr>
                <a:schemeClr val="dk1"/>
              </a:buClr>
              <a:buSzPts val="1200"/>
              <a:buFont typeface="Montserrat"/>
              <a:buChar char="●"/>
            </a:pPr>
            <a:r>
              <a:rPr lang="en-GB" sz="1200">
                <a:solidFill>
                  <a:schemeClr val="dk1"/>
                </a:solidFill>
              </a:rPr>
              <a:t>Another example can be Multiplayer games. All the Players are kept in a Circular Linked List and the pointer keeps on moving forward as a player's chance ends.</a:t>
            </a:r>
            <a:endParaRPr sz="1200">
              <a:solidFill>
                <a:schemeClr val="dk1"/>
              </a:solidFill>
            </a:endParaRPr>
          </a:p>
          <a:p>
            <a:pPr indent="-304800" lvl="0" marL="698500" rtl="0" algn="l">
              <a:lnSpc>
                <a:spcPct val="195652"/>
              </a:lnSpc>
              <a:spcBef>
                <a:spcPts val="0"/>
              </a:spcBef>
              <a:spcAft>
                <a:spcPts val="0"/>
              </a:spcAft>
              <a:buClr>
                <a:schemeClr val="dk1"/>
              </a:buClr>
              <a:buSzPts val="1200"/>
              <a:buFont typeface="Montserrat"/>
              <a:buChar char="●"/>
            </a:pPr>
            <a:r>
              <a:rPr lang="en-GB" sz="1200">
                <a:solidFill>
                  <a:schemeClr val="dk1"/>
                </a:solidFill>
              </a:rPr>
              <a:t>Circular Linked List can also be used to create Circular Queue. In a Queue we have to keep two pointers, FRONT and REAR in memory all the time, where as in Circular Linked List, only one pointer is required.</a:t>
            </a:r>
            <a:endParaRPr sz="1200">
              <a:solidFill>
                <a:schemeClr val="dk1"/>
              </a:solidFill>
            </a:endParaRPr>
          </a:p>
          <a:p>
            <a:pPr indent="0" lvl="0" marL="0" rtl="0" algn="ctr">
              <a:spcBef>
                <a:spcPts val="800"/>
              </a:spcBef>
              <a:spcAft>
                <a:spcPts val="160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Time to code</a:t>
            </a:r>
            <a:endParaRPr/>
          </a:p>
        </p:txBody>
      </p:sp>
      <p:sp>
        <p:nvSpPr>
          <p:cNvPr id="146" name="Google Shape;14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Modify your existing linear Linked List to be circular </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rPr lang="en-GB"/>
              <a:t>10 min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Doubly-Linked List</a:t>
            </a:r>
            <a:endParaRPr/>
          </a:p>
        </p:txBody>
      </p:sp>
      <p:graphicFrame>
        <p:nvGraphicFramePr>
          <p:cNvPr id="152" name="Google Shape;152;p32"/>
          <p:cNvGraphicFramePr/>
          <p:nvPr/>
        </p:nvGraphicFramePr>
        <p:xfrm>
          <a:off x="713300" y="2804288"/>
          <a:ext cx="3000000" cy="3000000"/>
        </p:xfrm>
        <a:graphic>
          <a:graphicData uri="http://schemas.openxmlformats.org/drawingml/2006/table">
            <a:tbl>
              <a:tblPr>
                <a:noFill/>
                <a:tableStyleId>{04ADB2E4-5A54-4ADE-8590-4A7C4646101E}</a:tableStyleId>
              </a:tblPr>
              <a:tblGrid>
                <a:gridCol w="517425"/>
                <a:gridCol w="517425"/>
                <a:gridCol w="517425"/>
              </a:tblGrid>
              <a:tr h="50410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GB" sz="1100"/>
                        <a:t>Data</a:t>
                      </a:r>
                      <a:endParaRPr sz="1100"/>
                    </a:p>
                  </a:txBody>
                  <a:tcPr marT="91425" marB="91425" marR="91425" marL="91425"/>
                </a:tc>
                <a:tc>
                  <a:txBody>
                    <a:bodyPr/>
                    <a:lstStyle/>
                    <a:p>
                      <a:pPr indent="0" lvl="0" marL="0" rtl="0" algn="l">
                        <a:spcBef>
                          <a:spcPts val="0"/>
                        </a:spcBef>
                        <a:spcAft>
                          <a:spcPts val="0"/>
                        </a:spcAft>
                        <a:buNone/>
                      </a:pPr>
                      <a:r>
                        <a:rPr lang="en-GB" sz="1100"/>
                        <a:t>next</a:t>
                      </a:r>
                      <a:endParaRPr sz="1100"/>
                    </a:p>
                  </a:txBody>
                  <a:tcPr marT="91425" marB="91425" marR="91425" marL="91425"/>
                </a:tc>
              </a:tr>
              <a:tr h="37840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GB" sz="1100"/>
                        <a:t>14</a:t>
                      </a:r>
                      <a:endParaRPr sz="1100"/>
                    </a:p>
                  </a:txBody>
                  <a:tcPr marT="91425" marB="91425" marR="91425" marL="91425"/>
                </a:tc>
                <a:tc>
                  <a:txBody>
                    <a:bodyPr/>
                    <a:lstStyle/>
                    <a:p>
                      <a:pPr indent="0" lvl="0" marL="0" rtl="0" algn="l">
                        <a:spcBef>
                          <a:spcPts val="0"/>
                        </a:spcBef>
                        <a:spcAft>
                          <a:spcPts val="0"/>
                        </a:spcAft>
                        <a:buNone/>
                      </a:pPr>
                      <a:r>
                        <a:t/>
                      </a:r>
                      <a:endParaRPr sz="1100"/>
                    </a:p>
                  </a:txBody>
                  <a:tcPr marT="91425" marB="91425" marR="91425" marL="91425"/>
                </a:tc>
              </a:tr>
            </a:tbl>
          </a:graphicData>
        </a:graphic>
      </p:graphicFrame>
      <p:cxnSp>
        <p:nvCxnSpPr>
          <p:cNvPr id="153" name="Google Shape;153;p32"/>
          <p:cNvCxnSpPr/>
          <p:nvPr/>
        </p:nvCxnSpPr>
        <p:spPr>
          <a:xfrm flipH="1" rot="10800000">
            <a:off x="2088450" y="3076225"/>
            <a:ext cx="889200" cy="141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32"/>
          <p:cNvCxnSpPr/>
          <p:nvPr/>
        </p:nvCxnSpPr>
        <p:spPr>
          <a:xfrm flipH="1" rot="10800000">
            <a:off x="4374450" y="3083125"/>
            <a:ext cx="935700" cy="72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32"/>
          <p:cNvCxnSpPr/>
          <p:nvPr/>
        </p:nvCxnSpPr>
        <p:spPr>
          <a:xfrm>
            <a:off x="6668925" y="3083275"/>
            <a:ext cx="621000" cy="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32"/>
          <p:cNvCxnSpPr/>
          <p:nvPr/>
        </p:nvCxnSpPr>
        <p:spPr>
          <a:xfrm flipH="1" rot="10800000">
            <a:off x="8142100" y="3365600"/>
            <a:ext cx="465600" cy="317400"/>
          </a:xfrm>
          <a:prstGeom prst="straightConnector1">
            <a:avLst/>
          </a:prstGeom>
          <a:noFill/>
          <a:ln cap="flat" cmpd="sng" w="9525">
            <a:solidFill>
              <a:schemeClr val="dk2"/>
            </a:solidFill>
            <a:prstDash val="solid"/>
            <a:round/>
            <a:headEnd len="med" w="med" type="none"/>
            <a:tailEnd len="med" w="med" type="none"/>
          </a:ln>
        </p:spPr>
      </p:cxnSp>
      <p:graphicFrame>
        <p:nvGraphicFramePr>
          <p:cNvPr id="157" name="Google Shape;157;p32"/>
          <p:cNvGraphicFramePr/>
          <p:nvPr/>
        </p:nvGraphicFramePr>
        <p:xfrm>
          <a:off x="2940050" y="2804288"/>
          <a:ext cx="3000000" cy="3000000"/>
        </p:xfrm>
        <a:graphic>
          <a:graphicData uri="http://schemas.openxmlformats.org/drawingml/2006/table">
            <a:tbl>
              <a:tblPr>
                <a:noFill/>
                <a:tableStyleId>{04ADB2E4-5A54-4ADE-8590-4A7C4646101E}</a:tableStyleId>
              </a:tblPr>
              <a:tblGrid>
                <a:gridCol w="517425"/>
                <a:gridCol w="517425"/>
                <a:gridCol w="517425"/>
              </a:tblGrid>
              <a:tr h="50410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GB" sz="1100"/>
                        <a:t>Data</a:t>
                      </a:r>
                      <a:endParaRPr sz="1100"/>
                    </a:p>
                  </a:txBody>
                  <a:tcPr marT="91425" marB="91425" marR="91425" marL="91425"/>
                </a:tc>
                <a:tc>
                  <a:txBody>
                    <a:bodyPr/>
                    <a:lstStyle/>
                    <a:p>
                      <a:pPr indent="0" lvl="0" marL="0" rtl="0" algn="l">
                        <a:spcBef>
                          <a:spcPts val="0"/>
                        </a:spcBef>
                        <a:spcAft>
                          <a:spcPts val="0"/>
                        </a:spcAft>
                        <a:buNone/>
                      </a:pPr>
                      <a:r>
                        <a:rPr lang="en-GB" sz="1100"/>
                        <a:t>next</a:t>
                      </a:r>
                      <a:endParaRPr sz="1100"/>
                    </a:p>
                  </a:txBody>
                  <a:tcPr marT="91425" marB="91425" marR="91425" marL="91425"/>
                </a:tc>
              </a:tr>
              <a:tr h="378400">
                <a:tc>
                  <a:txBody>
                    <a:bodyPr/>
                    <a:lstStyle/>
                    <a:p>
                      <a:pPr indent="0" lvl="0" marL="0" rtl="0" algn="l">
                        <a:spcBef>
                          <a:spcPts val="0"/>
                        </a:spcBef>
                        <a:spcAft>
                          <a:spcPts val="0"/>
                        </a:spcAft>
                        <a:buClr>
                          <a:schemeClr val="dk1"/>
                        </a:buClr>
                        <a:buSzPts val="1100"/>
                        <a:buFont typeface="Arial"/>
                        <a:buNone/>
                      </a:pPr>
                      <a:r>
                        <a:rPr lang="en-GB" sz="1100">
                          <a:solidFill>
                            <a:schemeClr val="dk1"/>
                          </a:solidFill>
                        </a:rPr>
                        <a:t>Prev</a:t>
                      </a:r>
                      <a:endParaRPr sz="1100"/>
                    </a:p>
                  </a:txBody>
                  <a:tcPr marT="91425" marB="91425" marR="91425" marL="91425"/>
                </a:tc>
                <a:tc>
                  <a:txBody>
                    <a:bodyPr/>
                    <a:lstStyle/>
                    <a:p>
                      <a:pPr indent="0" lvl="0" marL="0" rtl="0" algn="l">
                        <a:spcBef>
                          <a:spcPts val="0"/>
                        </a:spcBef>
                        <a:spcAft>
                          <a:spcPts val="0"/>
                        </a:spcAft>
                        <a:buNone/>
                      </a:pPr>
                      <a:r>
                        <a:rPr lang="en-GB" sz="1100"/>
                        <a:t>17</a:t>
                      </a:r>
                      <a:endParaRPr sz="1100"/>
                    </a:p>
                  </a:txBody>
                  <a:tcPr marT="91425" marB="91425" marR="91425" marL="91425"/>
                </a:tc>
                <a:tc>
                  <a:txBody>
                    <a:bodyPr/>
                    <a:lstStyle/>
                    <a:p>
                      <a:pPr indent="0" lvl="0" marL="0" rtl="0" algn="l">
                        <a:spcBef>
                          <a:spcPts val="0"/>
                        </a:spcBef>
                        <a:spcAft>
                          <a:spcPts val="0"/>
                        </a:spcAft>
                        <a:buNone/>
                      </a:pPr>
                      <a:r>
                        <a:t/>
                      </a:r>
                      <a:endParaRPr sz="1100"/>
                    </a:p>
                  </a:txBody>
                  <a:tcPr marT="91425" marB="91425" marR="91425" marL="91425"/>
                </a:tc>
              </a:tr>
            </a:tbl>
          </a:graphicData>
        </a:graphic>
      </p:graphicFrame>
      <p:graphicFrame>
        <p:nvGraphicFramePr>
          <p:cNvPr id="158" name="Google Shape;158;p32"/>
          <p:cNvGraphicFramePr/>
          <p:nvPr/>
        </p:nvGraphicFramePr>
        <p:xfrm>
          <a:off x="5116650" y="2804288"/>
          <a:ext cx="3000000" cy="3000000"/>
        </p:xfrm>
        <a:graphic>
          <a:graphicData uri="http://schemas.openxmlformats.org/drawingml/2006/table">
            <a:tbl>
              <a:tblPr>
                <a:noFill/>
                <a:tableStyleId>{04ADB2E4-5A54-4ADE-8590-4A7C4646101E}</a:tableStyleId>
              </a:tblPr>
              <a:tblGrid>
                <a:gridCol w="517425"/>
                <a:gridCol w="517425"/>
                <a:gridCol w="517425"/>
              </a:tblGrid>
              <a:tr h="50410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GB" sz="1100"/>
                        <a:t>Data</a:t>
                      </a:r>
                      <a:endParaRPr sz="1100"/>
                    </a:p>
                  </a:txBody>
                  <a:tcPr marT="91425" marB="91425" marR="91425" marL="91425"/>
                </a:tc>
                <a:tc>
                  <a:txBody>
                    <a:bodyPr/>
                    <a:lstStyle/>
                    <a:p>
                      <a:pPr indent="0" lvl="0" marL="0" rtl="0" algn="l">
                        <a:spcBef>
                          <a:spcPts val="0"/>
                        </a:spcBef>
                        <a:spcAft>
                          <a:spcPts val="0"/>
                        </a:spcAft>
                        <a:buNone/>
                      </a:pPr>
                      <a:r>
                        <a:rPr lang="en-GB" sz="1100"/>
                        <a:t>next</a:t>
                      </a:r>
                      <a:endParaRPr sz="1100"/>
                    </a:p>
                  </a:txBody>
                  <a:tcPr marT="91425" marB="91425" marR="91425" marL="91425"/>
                </a:tc>
              </a:tr>
              <a:tr h="378400">
                <a:tc>
                  <a:txBody>
                    <a:bodyPr/>
                    <a:lstStyle/>
                    <a:p>
                      <a:pPr indent="0" lvl="0" marL="0" rtl="0" algn="l">
                        <a:spcBef>
                          <a:spcPts val="0"/>
                        </a:spcBef>
                        <a:spcAft>
                          <a:spcPts val="0"/>
                        </a:spcAft>
                        <a:buNone/>
                      </a:pPr>
                      <a:r>
                        <a:rPr lang="en-GB" sz="1100"/>
                        <a:t>Prev</a:t>
                      </a:r>
                      <a:endParaRPr sz="1100"/>
                    </a:p>
                  </a:txBody>
                  <a:tcPr marT="91425" marB="91425" marR="91425" marL="91425"/>
                </a:tc>
                <a:tc>
                  <a:txBody>
                    <a:bodyPr/>
                    <a:lstStyle/>
                    <a:p>
                      <a:pPr indent="0" lvl="0" marL="0" rtl="0" algn="l">
                        <a:spcBef>
                          <a:spcPts val="0"/>
                        </a:spcBef>
                        <a:spcAft>
                          <a:spcPts val="0"/>
                        </a:spcAft>
                        <a:buNone/>
                      </a:pPr>
                      <a:r>
                        <a:rPr lang="en-GB" sz="1100"/>
                        <a:t>4</a:t>
                      </a:r>
                      <a:endParaRPr sz="1100"/>
                    </a:p>
                  </a:txBody>
                  <a:tcPr marT="91425" marB="91425" marR="91425" marL="91425"/>
                </a:tc>
                <a:tc>
                  <a:txBody>
                    <a:bodyPr/>
                    <a:lstStyle/>
                    <a:p>
                      <a:pPr indent="0" lvl="0" marL="0" rtl="0" algn="l">
                        <a:spcBef>
                          <a:spcPts val="0"/>
                        </a:spcBef>
                        <a:spcAft>
                          <a:spcPts val="0"/>
                        </a:spcAft>
                        <a:buNone/>
                      </a:pPr>
                      <a:r>
                        <a:t/>
                      </a:r>
                      <a:endParaRPr sz="1100"/>
                    </a:p>
                  </a:txBody>
                  <a:tcPr marT="91425" marB="91425" marR="91425" marL="91425"/>
                </a:tc>
              </a:tr>
            </a:tbl>
          </a:graphicData>
        </a:graphic>
      </p:graphicFrame>
      <p:sp>
        <p:nvSpPr>
          <p:cNvPr id="159" name="Google Shape;159;p32"/>
          <p:cNvSpPr txBox="1"/>
          <p:nvPr>
            <p:ph idx="1" type="body"/>
          </p:nvPr>
        </p:nvSpPr>
        <p:spPr>
          <a:xfrm>
            <a:off x="255250" y="94152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None/>
            </a:pPr>
            <a:r>
              <a:rPr lang="en-GB"/>
              <a:t>A doubly linked list has one extra pointer, pointing to the previous node</a:t>
            </a:r>
            <a:endParaRPr/>
          </a:p>
          <a:p>
            <a:pPr indent="0" lvl="0" marL="0" rtl="0" algn="ctr">
              <a:spcBef>
                <a:spcPts val="1600"/>
              </a:spcBef>
              <a:spcAft>
                <a:spcPts val="0"/>
              </a:spcAft>
              <a:buNone/>
            </a:pPr>
            <a:r>
              <a:rPr lang="en-GB"/>
              <a:t>It is easier to go over it, but harder to implement since it requires to keep the extra pointer updated</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cxnSp>
        <p:nvCxnSpPr>
          <p:cNvPr id="160" name="Google Shape;160;p32"/>
          <p:cNvCxnSpPr/>
          <p:nvPr/>
        </p:nvCxnSpPr>
        <p:spPr>
          <a:xfrm rot="10800000">
            <a:off x="2173175" y="3485450"/>
            <a:ext cx="846600" cy="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32"/>
          <p:cNvCxnSpPr/>
          <p:nvPr/>
        </p:nvCxnSpPr>
        <p:spPr>
          <a:xfrm rot="10800000">
            <a:off x="4419000" y="3485450"/>
            <a:ext cx="8466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62" name="Google Shape;162;p32"/>
          <p:cNvGraphicFramePr/>
          <p:nvPr/>
        </p:nvGraphicFramePr>
        <p:xfrm>
          <a:off x="7055550" y="2804288"/>
          <a:ext cx="3000000" cy="3000000"/>
        </p:xfrm>
        <a:graphic>
          <a:graphicData uri="http://schemas.openxmlformats.org/drawingml/2006/table">
            <a:tbl>
              <a:tblPr>
                <a:noFill/>
                <a:tableStyleId>{04ADB2E4-5A54-4ADE-8590-4A7C4646101E}</a:tableStyleId>
              </a:tblPr>
              <a:tblGrid>
                <a:gridCol w="517425"/>
                <a:gridCol w="517425"/>
                <a:gridCol w="517425"/>
              </a:tblGrid>
              <a:tr h="50410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GB" sz="1100"/>
                        <a:t>Data</a:t>
                      </a:r>
                      <a:endParaRPr sz="1100"/>
                    </a:p>
                  </a:txBody>
                  <a:tcPr marT="91425" marB="91425" marR="91425" marL="91425"/>
                </a:tc>
                <a:tc>
                  <a:txBody>
                    <a:bodyPr/>
                    <a:lstStyle/>
                    <a:p>
                      <a:pPr indent="0" lvl="0" marL="0" rtl="0" algn="l">
                        <a:spcBef>
                          <a:spcPts val="0"/>
                        </a:spcBef>
                        <a:spcAft>
                          <a:spcPts val="0"/>
                        </a:spcAft>
                        <a:buNone/>
                      </a:pPr>
                      <a:r>
                        <a:rPr lang="en-GB" sz="1100"/>
                        <a:t>next</a:t>
                      </a:r>
                      <a:endParaRPr sz="1100"/>
                    </a:p>
                  </a:txBody>
                  <a:tcPr marT="91425" marB="91425" marR="91425" marL="91425"/>
                </a:tc>
              </a:tr>
              <a:tr h="378400">
                <a:tc>
                  <a:txBody>
                    <a:bodyPr/>
                    <a:lstStyle/>
                    <a:p>
                      <a:pPr indent="0" lvl="0" marL="0" rtl="0" algn="l">
                        <a:spcBef>
                          <a:spcPts val="0"/>
                        </a:spcBef>
                        <a:spcAft>
                          <a:spcPts val="0"/>
                        </a:spcAft>
                        <a:buNone/>
                      </a:pPr>
                      <a:r>
                        <a:rPr lang="en-GB" sz="1100"/>
                        <a:t>Prev</a:t>
                      </a:r>
                      <a:endParaRPr sz="1100"/>
                    </a:p>
                  </a:txBody>
                  <a:tcPr marT="91425" marB="91425" marR="91425" marL="91425"/>
                </a:tc>
                <a:tc>
                  <a:txBody>
                    <a:bodyPr/>
                    <a:lstStyle/>
                    <a:p>
                      <a:pPr indent="0" lvl="0" marL="0" rtl="0" algn="l">
                        <a:spcBef>
                          <a:spcPts val="0"/>
                        </a:spcBef>
                        <a:spcAft>
                          <a:spcPts val="0"/>
                        </a:spcAft>
                        <a:buNone/>
                      </a:pPr>
                      <a:r>
                        <a:rPr lang="en-GB" sz="1100"/>
                        <a:t>9</a:t>
                      </a:r>
                      <a:endParaRPr sz="1100"/>
                    </a:p>
                  </a:txBody>
                  <a:tcPr marT="91425" marB="91425" marR="91425" marL="91425"/>
                </a:tc>
                <a:tc>
                  <a:txBody>
                    <a:bodyPr/>
                    <a:lstStyle/>
                    <a:p>
                      <a:pPr indent="0" lvl="0" marL="0" rtl="0" algn="l">
                        <a:spcBef>
                          <a:spcPts val="0"/>
                        </a:spcBef>
                        <a:spcAft>
                          <a:spcPts val="0"/>
                        </a:spcAft>
                        <a:buNone/>
                      </a:pPr>
                      <a:r>
                        <a:t/>
                      </a:r>
                      <a:endParaRPr sz="1100"/>
                    </a:p>
                  </a:txBody>
                  <a:tcPr marT="91425" marB="91425" marR="91425" marL="91425"/>
                </a:tc>
              </a:tr>
            </a:tbl>
          </a:graphicData>
        </a:graphic>
      </p:graphicFrame>
      <p:cxnSp>
        <p:nvCxnSpPr>
          <p:cNvPr id="163" name="Google Shape;163;p32"/>
          <p:cNvCxnSpPr/>
          <p:nvPr/>
        </p:nvCxnSpPr>
        <p:spPr>
          <a:xfrm rot="10800000">
            <a:off x="6556125" y="3485450"/>
            <a:ext cx="846600" cy="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32"/>
          <p:cNvCxnSpPr/>
          <p:nvPr/>
        </p:nvCxnSpPr>
        <p:spPr>
          <a:xfrm flipH="1" rot="10800000">
            <a:off x="8128000" y="2850500"/>
            <a:ext cx="423300" cy="451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Removing a node</a:t>
            </a:r>
            <a:endParaRPr/>
          </a:p>
        </p:txBody>
      </p:sp>
      <p:sp>
        <p:nvSpPr>
          <p:cNvPr id="170" name="Google Shape;170;p33"/>
          <p:cNvSpPr txBox="1"/>
          <p:nvPr>
            <p:ph idx="1" type="body"/>
          </p:nvPr>
        </p:nvSpPr>
        <p:spPr>
          <a:xfrm>
            <a:off x="311700" y="1152475"/>
            <a:ext cx="8520600" cy="125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Void </a:t>
            </a:r>
            <a:r>
              <a:rPr lang="en-GB"/>
              <a:t>r</a:t>
            </a:r>
            <a:r>
              <a:rPr lang="en-GB"/>
              <a:t>emove (int index);</a:t>
            </a:r>
            <a:endParaRPr/>
          </a:p>
          <a:p>
            <a:pPr indent="-317500" lvl="0" marL="457200" rtl="0" algn="ctr">
              <a:spcBef>
                <a:spcPts val="1600"/>
              </a:spcBef>
              <a:spcAft>
                <a:spcPts val="0"/>
              </a:spcAft>
              <a:buSzPts val="1400"/>
              <a:buChar char="-"/>
            </a:pPr>
            <a:r>
              <a:rPr lang="en-GB"/>
              <a:t>What pointers must be changed to remove a node?</a:t>
            </a:r>
            <a:endParaRPr/>
          </a:p>
          <a:p>
            <a:pPr indent="-317500" lvl="0" marL="457200" rtl="0" algn="ctr">
              <a:spcBef>
                <a:spcPts val="0"/>
              </a:spcBef>
              <a:spcAft>
                <a:spcPts val="0"/>
              </a:spcAft>
              <a:buSzPts val="1400"/>
              <a:buChar char="-"/>
            </a:pPr>
            <a:r>
              <a:rPr lang="en-GB"/>
              <a:t>What different cases must we consider?</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graphicFrame>
        <p:nvGraphicFramePr>
          <p:cNvPr id="171" name="Google Shape;171;p33"/>
          <p:cNvGraphicFramePr/>
          <p:nvPr/>
        </p:nvGraphicFramePr>
        <p:xfrm>
          <a:off x="713300" y="2804288"/>
          <a:ext cx="3000000" cy="3000000"/>
        </p:xfrm>
        <a:graphic>
          <a:graphicData uri="http://schemas.openxmlformats.org/drawingml/2006/table">
            <a:tbl>
              <a:tblPr>
                <a:noFill/>
                <a:tableStyleId>{04ADB2E4-5A54-4ADE-8590-4A7C4646101E}</a:tableStyleId>
              </a:tblPr>
              <a:tblGrid>
                <a:gridCol w="517425"/>
                <a:gridCol w="517425"/>
                <a:gridCol w="517425"/>
              </a:tblGrid>
              <a:tr h="50410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GB" sz="1100"/>
                        <a:t>Data</a:t>
                      </a:r>
                      <a:endParaRPr sz="1100"/>
                    </a:p>
                  </a:txBody>
                  <a:tcPr marT="91425" marB="91425" marR="91425" marL="91425"/>
                </a:tc>
                <a:tc>
                  <a:txBody>
                    <a:bodyPr/>
                    <a:lstStyle/>
                    <a:p>
                      <a:pPr indent="0" lvl="0" marL="0" rtl="0" algn="l">
                        <a:spcBef>
                          <a:spcPts val="0"/>
                        </a:spcBef>
                        <a:spcAft>
                          <a:spcPts val="0"/>
                        </a:spcAft>
                        <a:buNone/>
                      </a:pPr>
                      <a:r>
                        <a:rPr lang="en-GB" sz="1100"/>
                        <a:t>next</a:t>
                      </a:r>
                      <a:endParaRPr sz="1100"/>
                    </a:p>
                  </a:txBody>
                  <a:tcPr marT="91425" marB="91425" marR="91425" marL="91425"/>
                </a:tc>
              </a:tr>
              <a:tr h="37840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GB" sz="1100"/>
                        <a:t>14</a:t>
                      </a:r>
                      <a:endParaRPr sz="1100"/>
                    </a:p>
                  </a:txBody>
                  <a:tcPr marT="91425" marB="91425" marR="91425" marL="91425"/>
                </a:tc>
                <a:tc>
                  <a:txBody>
                    <a:bodyPr/>
                    <a:lstStyle/>
                    <a:p>
                      <a:pPr indent="0" lvl="0" marL="0" rtl="0" algn="l">
                        <a:spcBef>
                          <a:spcPts val="0"/>
                        </a:spcBef>
                        <a:spcAft>
                          <a:spcPts val="0"/>
                        </a:spcAft>
                        <a:buNone/>
                      </a:pPr>
                      <a:r>
                        <a:t/>
                      </a:r>
                      <a:endParaRPr sz="1100"/>
                    </a:p>
                  </a:txBody>
                  <a:tcPr marT="91425" marB="91425" marR="91425" marL="91425"/>
                </a:tc>
              </a:tr>
            </a:tbl>
          </a:graphicData>
        </a:graphic>
      </p:graphicFrame>
      <p:cxnSp>
        <p:nvCxnSpPr>
          <p:cNvPr id="172" name="Google Shape;172;p33"/>
          <p:cNvCxnSpPr/>
          <p:nvPr/>
        </p:nvCxnSpPr>
        <p:spPr>
          <a:xfrm flipH="1" rot="10800000">
            <a:off x="2088450" y="3076225"/>
            <a:ext cx="889200" cy="141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33"/>
          <p:cNvCxnSpPr/>
          <p:nvPr/>
        </p:nvCxnSpPr>
        <p:spPr>
          <a:xfrm flipH="1" rot="10800000">
            <a:off x="4374450" y="3062125"/>
            <a:ext cx="2850600" cy="28200"/>
          </a:xfrm>
          <a:prstGeom prst="straightConnector1">
            <a:avLst/>
          </a:prstGeom>
          <a:noFill/>
          <a:ln cap="flat" cmpd="sng" w="28575">
            <a:solidFill>
              <a:srgbClr val="0000FF"/>
            </a:solidFill>
            <a:prstDash val="solid"/>
            <a:round/>
            <a:headEnd len="med" w="med" type="none"/>
            <a:tailEnd len="med" w="med" type="triangle"/>
          </a:ln>
        </p:spPr>
      </p:cxnSp>
      <p:cxnSp>
        <p:nvCxnSpPr>
          <p:cNvPr id="174" name="Google Shape;174;p33"/>
          <p:cNvCxnSpPr/>
          <p:nvPr/>
        </p:nvCxnSpPr>
        <p:spPr>
          <a:xfrm>
            <a:off x="6589650" y="3986450"/>
            <a:ext cx="621000" cy="0"/>
          </a:xfrm>
          <a:prstGeom prst="straightConnector1">
            <a:avLst/>
          </a:prstGeom>
          <a:noFill/>
          <a:ln cap="flat" cmpd="sng" w="28575">
            <a:solidFill>
              <a:srgbClr val="FF0000"/>
            </a:solidFill>
            <a:prstDash val="solid"/>
            <a:round/>
            <a:headEnd len="med" w="med" type="none"/>
            <a:tailEnd len="med" w="med" type="triangle"/>
          </a:ln>
        </p:spPr>
      </p:cxnSp>
      <p:cxnSp>
        <p:nvCxnSpPr>
          <p:cNvPr id="175" name="Google Shape;175;p33"/>
          <p:cNvCxnSpPr/>
          <p:nvPr/>
        </p:nvCxnSpPr>
        <p:spPr>
          <a:xfrm flipH="1" rot="10800000">
            <a:off x="8142100" y="3365600"/>
            <a:ext cx="465600" cy="317400"/>
          </a:xfrm>
          <a:prstGeom prst="straightConnector1">
            <a:avLst/>
          </a:prstGeom>
          <a:noFill/>
          <a:ln cap="flat" cmpd="sng" w="9525">
            <a:solidFill>
              <a:schemeClr val="dk2"/>
            </a:solidFill>
            <a:prstDash val="solid"/>
            <a:round/>
            <a:headEnd len="med" w="med" type="none"/>
            <a:tailEnd len="med" w="med" type="none"/>
          </a:ln>
        </p:spPr>
      </p:cxnSp>
      <p:graphicFrame>
        <p:nvGraphicFramePr>
          <p:cNvPr id="176" name="Google Shape;176;p33"/>
          <p:cNvGraphicFramePr/>
          <p:nvPr/>
        </p:nvGraphicFramePr>
        <p:xfrm>
          <a:off x="2940050" y="2804288"/>
          <a:ext cx="3000000" cy="3000000"/>
        </p:xfrm>
        <a:graphic>
          <a:graphicData uri="http://schemas.openxmlformats.org/drawingml/2006/table">
            <a:tbl>
              <a:tblPr>
                <a:noFill/>
                <a:tableStyleId>{04ADB2E4-5A54-4ADE-8590-4A7C4646101E}</a:tableStyleId>
              </a:tblPr>
              <a:tblGrid>
                <a:gridCol w="517425"/>
                <a:gridCol w="517425"/>
                <a:gridCol w="517425"/>
              </a:tblGrid>
              <a:tr h="50410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GB" sz="1100"/>
                        <a:t>Data</a:t>
                      </a:r>
                      <a:endParaRPr sz="1100"/>
                    </a:p>
                  </a:txBody>
                  <a:tcPr marT="91425" marB="91425" marR="91425" marL="91425"/>
                </a:tc>
                <a:tc>
                  <a:txBody>
                    <a:bodyPr/>
                    <a:lstStyle/>
                    <a:p>
                      <a:pPr indent="0" lvl="0" marL="0" rtl="0" algn="l">
                        <a:spcBef>
                          <a:spcPts val="0"/>
                        </a:spcBef>
                        <a:spcAft>
                          <a:spcPts val="0"/>
                        </a:spcAft>
                        <a:buNone/>
                      </a:pPr>
                      <a:r>
                        <a:rPr lang="en-GB" sz="1100"/>
                        <a:t>next</a:t>
                      </a:r>
                      <a:endParaRPr sz="1100"/>
                    </a:p>
                  </a:txBody>
                  <a:tcPr marT="91425" marB="91425" marR="91425" marL="91425"/>
                </a:tc>
              </a:tr>
              <a:tr h="378400">
                <a:tc>
                  <a:txBody>
                    <a:bodyPr/>
                    <a:lstStyle/>
                    <a:p>
                      <a:pPr indent="0" lvl="0" marL="0" rtl="0" algn="l">
                        <a:spcBef>
                          <a:spcPts val="0"/>
                        </a:spcBef>
                        <a:spcAft>
                          <a:spcPts val="0"/>
                        </a:spcAft>
                        <a:buNone/>
                      </a:pPr>
                      <a:r>
                        <a:rPr lang="en-GB" sz="1100">
                          <a:solidFill>
                            <a:schemeClr val="dk1"/>
                          </a:solidFill>
                        </a:rPr>
                        <a:t>Prev</a:t>
                      </a:r>
                      <a:endParaRPr sz="1100"/>
                    </a:p>
                  </a:txBody>
                  <a:tcPr marT="91425" marB="91425" marR="91425" marL="91425"/>
                </a:tc>
                <a:tc>
                  <a:txBody>
                    <a:bodyPr/>
                    <a:lstStyle/>
                    <a:p>
                      <a:pPr indent="0" lvl="0" marL="0" rtl="0" algn="l">
                        <a:spcBef>
                          <a:spcPts val="0"/>
                        </a:spcBef>
                        <a:spcAft>
                          <a:spcPts val="0"/>
                        </a:spcAft>
                        <a:buNone/>
                      </a:pPr>
                      <a:r>
                        <a:rPr lang="en-GB" sz="1100"/>
                        <a:t>17</a:t>
                      </a:r>
                      <a:endParaRPr sz="1100"/>
                    </a:p>
                  </a:txBody>
                  <a:tcPr marT="91425" marB="91425" marR="91425" marL="91425"/>
                </a:tc>
                <a:tc>
                  <a:txBody>
                    <a:bodyPr/>
                    <a:lstStyle/>
                    <a:p>
                      <a:pPr indent="0" lvl="0" marL="0" rtl="0" algn="l">
                        <a:spcBef>
                          <a:spcPts val="0"/>
                        </a:spcBef>
                        <a:spcAft>
                          <a:spcPts val="0"/>
                        </a:spcAft>
                        <a:buNone/>
                      </a:pPr>
                      <a:r>
                        <a:t/>
                      </a:r>
                      <a:endParaRPr sz="1100"/>
                    </a:p>
                  </a:txBody>
                  <a:tcPr marT="91425" marB="91425" marR="91425" marL="91425"/>
                </a:tc>
              </a:tr>
            </a:tbl>
          </a:graphicData>
        </a:graphic>
      </p:graphicFrame>
      <p:graphicFrame>
        <p:nvGraphicFramePr>
          <p:cNvPr id="177" name="Google Shape;177;p33"/>
          <p:cNvGraphicFramePr/>
          <p:nvPr/>
        </p:nvGraphicFramePr>
        <p:xfrm>
          <a:off x="5116663" y="3682988"/>
          <a:ext cx="3000000" cy="3000000"/>
        </p:xfrm>
        <a:graphic>
          <a:graphicData uri="http://schemas.openxmlformats.org/drawingml/2006/table">
            <a:tbl>
              <a:tblPr>
                <a:noFill/>
                <a:tableStyleId>{04ADB2E4-5A54-4ADE-8590-4A7C4646101E}</a:tableStyleId>
              </a:tblPr>
              <a:tblGrid>
                <a:gridCol w="517425"/>
                <a:gridCol w="517425"/>
                <a:gridCol w="517425"/>
              </a:tblGrid>
              <a:tr h="50410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GB" sz="1100"/>
                        <a:t>Data</a:t>
                      </a:r>
                      <a:endParaRPr sz="1100"/>
                    </a:p>
                  </a:txBody>
                  <a:tcPr marT="91425" marB="91425" marR="91425" marL="91425"/>
                </a:tc>
                <a:tc>
                  <a:txBody>
                    <a:bodyPr/>
                    <a:lstStyle/>
                    <a:p>
                      <a:pPr indent="0" lvl="0" marL="0" rtl="0" algn="l">
                        <a:spcBef>
                          <a:spcPts val="0"/>
                        </a:spcBef>
                        <a:spcAft>
                          <a:spcPts val="0"/>
                        </a:spcAft>
                        <a:buNone/>
                      </a:pPr>
                      <a:r>
                        <a:rPr lang="en-GB" sz="1100"/>
                        <a:t>next</a:t>
                      </a:r>
                      <a:endParaRPr sz="1100"/>
                    </a:p>
                  </a:txBody>
                  <a:tcPr marT="91425" marB="91425" marR="91425" marL="91425"/>
                </a:tc>
              </a:tr>
              <a:tr h="378400">
                <a:tc>
                  <a:txBody>
                    <a:bodyPr/>
                    <a:lstStyle/>
                    <a:p>
                      <a:pPr indent="0" lvl="0" marL="0" rtl="0" algn="l">
                        <a:spcBef>
                          <a:spcPts val="0"/>
                        </a:spcBef>
                        <a:spcAft>
                          <a:spcPts val="0"/>
                        </a:spcAft>
                        <a:buNone/>
                      </a:pPr>
                      <a:r>
                        <a:rPr lang="en-GB" sz="1100"/>
                        <a:t>Prev</a:t>
                      </a:r>
                      <a:endParaRPr sz="1100"/>
                    </a:p>
                  </a:txBody>
                  <a:tcPr marT="91425" marB="91425" marR="91425" marL="91425"/>
                </a:tc>
                <a:tc>
                  <a:txBody>
                    <a:bodyPr/>
                    <a:lstStyle/>
                    <a:p>
                      <a:pPr indent="0" lvl="0" marL="0" rtl="0" algn="l">
                        <a:spcBef>
                          <a:spcPts val="0"/>
                        </a:spcBef>
                        <a:spcAft>
                          <a:spcPts val="0"/>
                        </a:spcAft>
                        <a:buNone/>
                      </a:pPr>
                      <a:r>
                        <a:rPr lang="en-GB" sz="1100"/>
                        <a:t>4</a:t>
                      </a:r>
                      <a:endParaRPr sz="1100"/>
                    </a:p>
                  </a:txBody>
                  <a:tcPr marT="91425" marB="91425" marR="91425" marL="91425"/>
                </a:tc>
                <a:tc>
                  <a:txBody>
                    <a:bodyPr/>
                    <a:lstStyle/>
                    <a:p>
                      <a:pPr indent="0" lvl="0" marL="0" rtl="0" algn="l">
                        <a:spcBef>
                          <a:spcPts val="0"/>
                        </a:spcBef>
                        <a:spcAft>
                          <a:spcPts val="0"/>
                        </a:spcAft>
                        <a:buNone/>
                      </a:pPr>
                      <a:r>
                        <a:t/>
                      </a:r>
                      <a:endParaRPr sz="1100"/>
                    </a:p>
                  </a:txBody>
                  <a:tcPr marT="91425" marB="91425" marR="91425" marL="91425"/>
                </a:tc>
              </a:tr>
            </a:tbl>
          </a:graphicData>
        </a:graphic>
      </p:graphicFrame>
      <p:cxnSp>
        <p:nvCxnSpPr>
          <p:cNvPr id="178" name="Google Shape;178;p33"/>
          <p:cNvCxnSpPr/>
          <p:nvPr/>
        </p:nvCxnSpPr>
        <p:spPr>
          <a:xfrm rot="10800000">
            <a:off x="2173175" y="3485450"/>
            <a:ext cx="846600" cy="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33"/>
          <p:cNvCxnSpPr/>
          <p:nvPr/>
        </p:nvCxnSpPr>
        <p:spPr>
          <a:xfrm rot="10800000">
            <a:off x="4342800" y="4323650"/>
            <a:ext cx="846600" cy="0"/>
          </a:xfrm>
          <a:prstGeom prst="straightConnector1">
            <a:avLst/>
          </a:prstGeom>
          <a:noFill/>
          <a:ln cap="flat" cmpd="sng" w="28575">
            <a:solidFill>
              <a:srgbClr val="FF0000"/>
            </a:solidFill>
            <a:prstDash val="solid"/>
            <a:round/>
            <a:headEnd len="med" w="med" type="none"/>
            <a:tailEnd len="med" w="med" type="triangle"/>
          </a:ln>
        </p:spPr>
      </p:cxnSp>
      <p:graphicFrame>
        <p:nvGraphicFramePr>
          <p:cNvPr id="180" name="Google Shape;180;p33"/>
          <p:cNvGraphicFramePr/>
          <p:nvPr/>
        </p:nvGraphicFramePr>
        <p:xfrm>
          <a:off x="7055550" y="2804288"/>
          <a:ext cx="3000000" cy="3000000"/>
        </p:xfrm>
        <a:graphic>
          <a:graphicData uri="http://schemas.openxmlformats.org/drawingml/2006/table">
            <a:tbl>
              <a:tblPr>
                <a:noFill/>
                <a:tableStyleId>{04ADB2E4-5A54-4ADE-8590-4A7C4646101E}</a:tableStyleId>
              </a:tblPr>
              <a:tblGrid>
                <a:gridCol w="517425"/>
                <a:gridCol w="517425"/>
                <a:gridCol w="517425"/>
              </a:tblGrid>
              <a:tr h="50410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GB" sz="1100"/>
                        <a:t>Data</a:t>
                      </a:r>
                      <a:endParaRPr sz="1100"/>
                    </a:p>
                  </a:txBody>
                  <a:tcPr marT="91425" marB="91425" marR="91425" marL="91425"/>
                </a:tc>
                <a:tc>
                  <a:txBody>
                    <a:bodyPr/>
                    <a:lstStyle/>
                    <a:p>
                      <a:pPr indent="0" lvl="0" marL="0" rtl="0" algn="l">
                        <a:spcBef>
                          <a:spcPts val="0"/>
                        </a:spcBef>
                        <a:spcAft>
                          <a:spcPts val="0"/>
                        </a:spcAft>
                        <a:buNone/>
                      </a:pPr>
                      <a:r>
                        <a:rPr lang="en-GB" sz="1100"/>
                        <a:t>next</a:t>
                      </a:r>
                      <a:endParaRPr sz="1100"/>
                    </a:p>
                  </a:txBody>
                  <a:tcPr marT="91425" marB="91425" marR="91425" marL="91425"/>
                </a:tc>
              </a:tr>
              <a:tr h="378400">
                <a:tc>
                  <a:txBody>
                    <a:bodyPr/>
                    <a:lstStyle/>
                    <a:p>
                      <a:pPr indent="0" lvl="0" marL="0" rtl="0" algn="l">
                        <a:spcBef>
                          <a:spcPts val="0"/>
                        </a:spcBef>
                        <a:spcAft>
                          <a:spcPts val="0"/>
                        </a:spcAft>
                        <a:buNone/>
                      </a:pPr>
                      <a:r>
                        <a:rPr lang="en-GB" sz="1100"/>
                        <a:t>Prev</a:t>
                      </a:r>
                      <a:endParaRPr sz="1100"/>
                    </a:p>
                  </a:txBody>
                  <a:tcPr marT="91425" marB="91425" marR="91425" marL="91425"/>
                </a:tc>
                <a:tc>
                  <a:txBody>
                    <a:bodyPr/>
                    <a:lstStyle/>
                    <a:p>
                      <a:pPr indent="0" lvl="0" marL="0" rtl="0" algn="l">
                        <a:spcBef>
                          <a:spcPts val="0"/>
                        </a:spcBef>
                        <a:spcAft>
                          <a:spcPts val="0"/>
                        </a:spcAft>
                        <a:buNone/>
                      </a:pPr>
                      <a:r>
                        <a:rPr lang="en-GB" sz="1100"/>
                        <a:t>9</a:t>
                      </a:r>
                      <a:endParaRPr sz="1100"/>
                    </a:p>
                  </a:txBody>
                  <a:tcPr marT="91425" marB="91425" marR="91425" marL="91425"/>
                </a:tc>
                <a:tc>
                  <a:txBody>
                    <a:bodyPr/>
                    <a:lstStyle/>
                    <a:p>
                      <a:pPr indent="0" lvl="0" marL="0" rtl="0" algn="l">
                        <a:spcBef>
                          <a:spcPts val="0"/>
                        </a:spcBef>
                        <a:spcAft>
                          <a:spcPts val="0"/>
                        </a:spcAft>
                        <a:buNone/>
                      </a:pPr>
                      <a:r>
                        <a:t/>
                      </a:r>
                      <a:endParaRPr sz="1100"/>
                    </a:p>
                  </a:txBody>
                  <a:tcPr marT="91425" marB="91425" marR="91425" marL="91425"/>
                </a:tc>
              </a:tr>
            </a:tbl>
          </a:graphicData>
        </a:graphic>
      </p:graphicFrame>
      <p:cxnSp>
        <p:nvCxnSpPr>
          <p:cNvPr id="181" name="Google Shape;181;p33"/>
          <p:cNvCxnSpPr/>
          <p:nvPr/>
        </p:nvCxnSpPr>
        <p:spPr>
          <a:xfrm flipH="1">
            <a:off x="4416825" y="3409250"/>
            <a:ext cx="2985900" cy="62100"/>
          </a:xfrm>
          <a:prstGeom prst="straightConnector1">
            <a:avLst/>
          </a:prstGeom>
          <a:noFill/>
          <a:ln cap="flat" cmpd="sng" w="28575">
            <a:solidFill>
              <a:srgbClr val="0000FF"/>
            </a:solidFill>
            <a:prstDash val="solid"/>
            <a:round/>
            <a:headEnd len="med" w="med" type="none"/>
            <a:tailEnd len="med" w="med" type="triangle"/>
          </a:ln>
        </p:spPr>
      </p:cxnSp>
      <p:cxnSp>
        <p:nvCxnSpPr>
          <p:cNvPr id="182" name="Google Shape;182;p33"/>
          <p:cNvCxnSpPr/>
          <p:nvPr/>
        </p:nvCxnSpPr>
        <p:spPr>
          <a:xfrm flipH="1" rot="10800000">
            <a:off x="8128000" y="2850500"/>
            <a:ext cx="423300" cy="451500"/>
          </a:xfrm>
          <a:prstGeom prst="straightConnector1">
            <a:avLst/>
          </a:prstGeom>
          <a:noFill/>
          <a:ln cap="flat" cmpd="sng" w="9525">
            <a:solidFill>
              <a:schemeClr val="dk2"/>
            </a:solidFill>
            <a:prstDash val="solid"/>
            <a:round/>
            <a:headEnd len="med" w="med" type="none"/>
            <a:tailEnd len="med" w="med" type="none"/>
          </a:ln>
        </p:spPr>
      </p:cxnSp>
      <p:sp>
        <p:nvSpPr>
          <p:cNvPr id="183" name="Google Shape;183;p33"/>
          <p:cNvSpPr/>
          <p:nvPr/>
        </p:nvSpPr>
        <p:spPr>
          <a:xfrm>
            <a:off x="5166799" y="3582450"/>
            <a:ext cx="1478100" cy="10836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33"/>
          <p:cNvGrpSpPr/>
          <p:nvPr/>
        </p:nvGrpSpPr>
        <p:grpSpPr>
          <a:xfrm>
            <a:off x="3781800" y="4164950"/>
            <a:ext cx="959700" cy="572700"/>
            <a:chOff x="3781800" y="4164950"/>
            <a:chExt cx="959700" cy="572700"/>
          </a:xfrm>
        </p:grpSpPr>
        <p:sp>
          <p:nvSpPr>
            <p:cNvPr id="185" name="Google Shape;185;p33"/>
            <p:cNvSpPr/>
            <p:nvPr/>
          </p:nvSpPr>
          <p:spPr>
            <a:xfrm>
              <a:off x="3877200" y="4164950"/>
              <a:ext cx="465600" cy="572700"/>
            </a:xfrm>
            <a:prstGeom prst="flowChartSummingJunc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3"/>
            <p:cNvSpPr txBox="1"/>
            <p:nvPr/>
          </p:nvSpPr>
          <p:spPr>
            <a:xfrm>
              <a:off x="3781800" y="4300375"/>
              <a:ext cx="9597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NULL</a:t>
              </a:r>
              <a:endParaRPr/>
            </a:p>
          </p:txBody>
        </p:sp>
      </p:grpSp>
      <p:grpSp>
        <p:nvGrpSpPr>
          <p:cNvPr id="187" name="Google Shape;187;p33"/>
          <p:cNvGrpSpPr/>
          <p:nvPr/>
        </p:nvGrpSpPr>
        <p:grpSpPr>
          <a:xfrm>
            <a:off x="7210650" y="3746600"/>
            <a:ext cx="959700" cy="572700"/>
            <a:chOff x="7210650" y="3746600"/>
            <a:chExt cx="959700" cy="572700"/>
          </a:xfrm>
        </p:grpSpPr>
        <p:sp>
          <p:nvSpPr>
            <p:cNvPr id="188" name="Google Shape;188;p33"/>
            <p:cNvSpPr/>
            <p:nvPr/>
          </p:nvSpPr>
          <p:spPr>
            <a:xfrm>
              <a:off x="7306050" y="3746600"/>
              <a:ext cx="465600" cy="572700"/>
            </a:xfrm>
            <a:prstGeom prst="flowChartSummingJunc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3"/>
            <p:cNvSpPr txBox="1"/>
            <p:nvPr/>
          </p:nvSpPr>
          <p:spPr>
            <a:xfrm>
              <a:off x="7210650" y="3882025"/>
              <a:ext cx="9597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NULL</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