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youtube.com/watch?v=X2wLP0izeJE" TargetMode="External"/><Relationship Id="rId3" Type="http://schemas.openxmlformats.org/officeDocument/2006/relationships/hyperlink" Target="https://www.youtube.com/watch?v=X2wLP0izeJE" TargetMode="External"/><Relationship Id="rId4" Type="http://schemas.openxmlformats.org/officeDocument/2006/relationships/hyperlink" Target="https://www.youtube.com/watch?v=X2wLP0izeJE" TargetMode="External"/><Relationship Id="rId5" Type="http://schemas.openxmlformats.org/officeDocument/2006/relationships/hyperlink" Target="https://www.youtube.com/watch?v=X2wLP0izeJE" TargetMode="External"/><Relationship Id="rId6" Type="http://schemas.openxmlformats.org/officeDocument/2006/relationships/hyperlink" Target="https://www.youtube.com/watch?v=X2wLP0izeJE" TargetMode="Externa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Project Round 2!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30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Utilize Handlebars for Server-Side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Incorporate Authentication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(JSON Web Tokens, Sessions, Etc.)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Use an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existing public dataset to power the database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Create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migration strategy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for sharing data across team members e.g. a seed/schema.sql file.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10 minute presentation.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This will be a formal presentation.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Metrics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Happy Baby Says It Best…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981080" y="838080"/>
            <a:ext cx="5377320" cy="5377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Your Challenge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Ira Glass – On “Taste”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52280" y="748080"/>
            <a:ext cx="8882280" cy="51595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152280" y="6002280"/>
            <a:ext cx="888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www.youtube.com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watch?v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=X2wLP0izeJE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9320" y="1517760"/>
            <a:ext cx="834084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6400" spc="-1" strike="noStrike">
                <a:solidFill>
                  <a:srgbClr val="000000"/>
                </a:solidFill>
                <a:latin typeface="Arial"/>
              </a:rPr>
              <a:t>At this point, you all have </a:t>
            </a:r>
            <a:r>
              <a:rPr b="1" i="1" lang="en-US" sz="6400" spc="-1" strike="noStrike" u="sng">
                <a:solidFill>
                  <a:srgbClr val="000000"/>
                </a:solidFill>
                <a:uFillTx/>
                <a:latin typeface="Arial"/>
              </a:rPr>
              <a:t>real skills.</a:t>
            </a:r>
            <a:endParaRPr b="0" lang="en-U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600" spc="-1" strike="noStrike" u="sng">
                <a:solidFill>
                  <a:srgbClr val="000000"/>
                </a:solidFill>
                <a:uFillTx/>
                <a:latin typeface="Arial"/>
              </a:rPr>
              <a:t>It’s time to show it.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9320" y="2209680"/>
            <a:ext cx="8340840" cy="20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Like seriously.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6400" spc="-1" strike="noStrike" u="sng">
                <a:solidFill>
                  <a:srgbClr val="000000"/>
                </a:solidFill>
                <a:uFillTx/>
                <a:latin typeface="Arial"/>
              </a:rPr>
              <a:t>Be ambitious.</a:t>
            </a:r>
            <a:endParaRPr b="0" lang="en-US" sz="6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Teams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Project Task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97880" y="3084120"/>
            <a:ext cx="8340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Arial"/>
              </a:rPr>
              <a:t>To build a great project!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04920" y="762120"/>
            <a:ext cx="873000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use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Node and Express Web Server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be backed by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MySQL Database with a Sequelize ORM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both GET and POST routes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for retrieving and adding new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deployed using Heroku (with 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new library, package, or technology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polished frontend / UI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folder structure that meets MVC Paradigm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good quality coding standards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protect API keys in node with environment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9856</TotalTime>
  <Application>LibreOffice/6.0.3.2$Linux_X86_64 LibreOffice_project/00m0$Build-2</Application>
  <Words>337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2018-10-16T18:25:57Z</dcterms:modified>
  <cp:revision>1364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