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A337709-257E-4043-AE9C-D16EB7B4934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4E148A4-8005-43D3-A191-DEE7E17AA48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A9FBAEB-22D3-4DA2-A1CE-EE61C68A2EC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55ACD04-9035-4CE8-9BC7-9E7E0830EDF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B913119-0BCE-43AD-B634-8569E8F81AA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CBC1EB8-4918-4679-BF23-8CFEB31332B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B739443-3622-421F-8B30-C2E1EB90888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CA16413-CC7C-4BBE-B0E0-2D0C2E96CF2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AAEA6BA-B81A-41BC-8D3E-EBB8564C987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B255C23-A5E5-41CF-A9D1-B409F15FBF2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D7A456F-16B2-4D1E-8128-1D5565B0966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EBBDAD4-1D40-4637-8173-DE703DE3518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076C7EA-99CB-4330-8254-89D8CCAFFF7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The Coding Bootcamp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100" spc="-1" strike="noStrike">
                <a:solidFill>
                  <a:srgbClr val="ffffff"/>
                </a:solidFill>
                <a:latin typeface="Arial"/>
              </a:rPr>
              <a:t>Lesson Title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Section Title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Line 3"/>
          <p:cNvSpPr/>
          <p:nvPr/>
        </p:nvSpPr>
        <p:spPr>
          <a:xfrm>
            <a:off x="0" y="653760"/>
            <a:ext cx="9144000" cy="360"/>
          </a:xfrm>
          <a:prstGeom prst="line">
            <a:avLst/>
          </a:prstGeom>
          <a:ln w="41400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mailto:blahston@gmail.com" TargetMode="External"/><Relationship Id="rId2" Type="http://schemas.openxmlformats.org/officeDocument/2006/relationships/hyperlink" Target="mailto:blahby@gmail.com" TargetMode="External"/><Relationship Id="rId3" Type="http://schemas.openxmlformats.org/officeDocument/2006/relationships/hyperlink" Target="mailto:blahby231@gmail.com" TargetMode="External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100" spc="-1" strike="noStrike">
                <a:solidFill>
                  <a:srgbClr val="ffffff"/>
                </a:solidFill>
                <a:latin typeface="Arial"/>
              </a:rPr>
              <a:t>Masters of MongoDB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MongoDB Storage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0" name="Table 2"/>
          <p:cNvGraphicFramePr/>
          <p:nvPr/>
        </p:nvGraphicFramePr>
        <p:xfrm>
          <a:off x="457200" y="816840"/>
          <a:ext cx="8229240" cy="44193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796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SQL Term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noSQL Term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959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959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Table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959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Row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Document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9604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Column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Field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51" name="CustomShape 3"/>
          <p:cNvSpPr/>
          <p:nvPr/>
        </p:nvSpPr>
        <p:spPr>
          <a:xfrm>
            <a:off x="304920" y="5442840"/>
            <a:ext cx="82292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Terms are slightly different in the noSQL context.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Take note!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04920" y="914400"/>
            <a:ext cx="868644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Quick Activity: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Work with your neighbors to research the following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What are the advantages of using a noSQL database like MongoDB according to the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MongoDB Website?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What are the advantages of using a noSQL database like MongoDB according to the web?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What are the disadvantages of using a noSQL database like MongoDB according to the web?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Code Time!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Project Recap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Project Recap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04920" y="2438280"/>
            <a:ext cx="82292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281"/>
              </a:spcBef>
            </a:pPr>
            <a:r>
              <a:rPr b="1" i="1" lang="en-US" sz="6400" spc="-1" strike="noStrike" u="sng">
                <a:solidFill>
                  <a:srgbClr val="000000"/>
                </a:solidFill>
                <a:uFillTx/>
                <a:latin typeface="Arial"/>
              </a:rPr>
              <a:t>Awesome Job</a:t>
            </a:r>
            <a:endParaRPr b="0" lang="en-US" sz="6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(Y’all don’t need memes anymore. You are professionals now.)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Just Kidding.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1219320" y="838080"/>
            <a:ext cx="7144200" cy="53582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MongoDB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What’s MongoDB?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5638680" y="5105520"/>
            <a:ext cx="3504960" cy="116820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304920" y="838080"/>
            <a:ext cx="8229240" cy="54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MongoDB is a very popular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noSQL Database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It uses a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document-oriented model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as opposed to a table-based relational model (SQL)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MongoDB stores data in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BSON Format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(effectively compressed JSONs)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MongoDB has tons of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drivers and packages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connecting to Node, C++, Java, etc. 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Relational Databases (SQL)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9" name="Table 2"/>
          <p:cNvGraphicFramePr/>
          <p:nvPr/>
        </p:nvGraphicFramePr>
        <p:xfrm>
          <a:off x="380880" y="990720"/>
          <a:ext cx="6644160" cy="1482840"/>
        </p:xfrm>
        <a:graphic>
          <a:graphicData uri="http://schemas.openxmlformats.org/drawingml/2006/table">
            <a:tbl>
              <a:tblPr/>
              <a:tblGrid>
                <a:gridCol w="1661040"/>
                <a:gridCol w="1661040"/>
                <a:gridCol w="1661040"/>
                <a:gridCol w="1661040"/>
              </a:tblGrid>
              <a:tr h="2916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Author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Published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914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 History of Blah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Blah Matic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914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 Chronicles of Blahrnia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 Blahston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914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Love in the Time of Blah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Gabriel Garcia Blah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Table 3"/>
          <p:cNvGraphicFramePr/>
          <p:nvPr/>
        </p:nvGraphicFramePr>
        <p:xfrm>
          <a:off x="2727360" y="4038480"/>
          <a:ext cx="6095520" cy="158976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708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Author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Email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Phone Number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Blah Matic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 u="sng">
                          <a:solidFill>
                            <a:srgbClr val="0563c1"/>
                          </a:solidFill>
                          <a:uFillTx/>
                          <a:latin typeface="Arial"/>
                          <a:hlinkClick r:id="rId1"/>
                        </a:rPr>
                        <a:t>blahston@gmail.com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911-546-5454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773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 Blahston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 u="sng">
                          <a:solidFill>
                            <a:srgbClr val="0563c1"/>
                          </a:solidFill>
                          <a:uFillTx/>
                          <a:latin typeface="Arial"/>
                          <a:hlinkClick r:id="rId2"/>
                        </a:rPr>
                        <a:t>blahby@gmail.com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911-544-5112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Gabriel Garcia Blah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 u="sng">
                          <a:solidFill>
                            <a:srgbClr val="0563c1"/>
                          </a:solidFill>
                          <a:uFillTx/>
                          <a:latin typeface="Arial"/>
                          <a:hlinkClick r:id="rId3"/>
                        </a:rPr>
                        <a:t>blahby231@gmail.com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125-215-5645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41" name="CustomShape 4"/>
          <p:cNvSpPr/>
          <p:nvPr/>
        </p:nvSpPr>
        <p:spPr>
          <a:xfrm rot="5400000">
            <a:off x="3629880" y="3096360"/>
            <a:ext cx="1122480" cy="761760"/>
          </a:xfrm>
          <a:prstGeom prst="bentConnector3">
            <a:avLst>
              <a:gd name="adj1" fmla="val 50000"/>
            </a:avLst>
          </a:prstGeom>
          <a:noFill/>
          <a:ln w="76320"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205560" y="3495600"/>
            <a:ext cx="2385000" cy="1152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SQL relies on Joins to combine relevant data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Document Database (noSQL)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rcRect l="0" t="0" r="0" b="7880"/>
          <a:stretch/>
        </p:blipFill>
        <p:spPr>
          <a:xfrm>
            <a:off x="158760" y="838080"/>
            <a:ext cx="5327280" cy="535356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5775480" y="2057400"/>
            <a:ext cx="3086640" cy="24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noSQL Databases on the other hand are effectively JSONs.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They excel at heterogeneous data formats and are easy to implement.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MongoDB Storage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Picture 3" descr=""/>
          <p:cNvPicPr/>
          <p:nvPr/>
        </p:nvPicPr>
        <p:blipFill>
          <a:blip r:embed="rId1"/>
          <a:srcRect l="2854" t="4212" r="3064" b="3651"/>
          <a:stretch/>
        </p:blipFill>
        <p:spPr>
          <a:xfrm>
            <a:off x="304920" y="810360"/>
            <a:ext cx="6857640" cy="5174640"/>
          </a:xfrm>
          <a:prstGeom prst="rect">
            <a:avLst/>
          </a:prstGeom>
          <a:ln>
            <a:noFill/>
          </a:ln>
        </p:spPr>
      </p:pic>
      <p:pic>
        <p:nvPicPr>
          <p:cNvPr id="148" name="Picture 2" descr=""/>
          <p:cNvPicPr/>
          <p:nvPr/>
        </p:nvPicPr>
        <p:blipFill>
          <a:blip r:embed="rId2"/>
          <a:stretch/>
        </p:blipFill>
        <p:spPr>
          <a:xfrm>
            <a:off x="7238880" y="5638680"/>
            <a:ext cx="1904760" cy="6346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12602</TotalTime>
  <Application>LibreOffice/6.0.6.2$Linux_X86_64 LibreOffice_project/00m0$Build-2</Application>
  <Words>611</Words>
  <Paragraphs>163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dc:description/>
  <dc:language>en-US</dc:language>
  <cp:lastModifiedBy/>
  <cp:lastPrinted>2016-01-30T16:23:56Z</cp:lastPrinted>
  <dcterms:modified xsi:type="dcterms:W3CDTF">2018-10-29T21:49:42Z</dcterms:modified>
  <cp:revision>1554</cp:revision>
  <dc:subject/>
  <dc:title>DevChat #1 Introduction to Twitter Bootstrap:  Web Development for Noobs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