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3.png" ContentType="image/png"/>
  <Override PartName="/ppt/media/image1.jpeg" ContentType="image/jpe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5CCE293-4C99-4D07-9B70-05F6A2CFD0D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24AC460-A7A0-42B2-BBBB-00383ACAEB3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562D4FC-1B62-45E4-9B9C-DD45097CD01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2AD747A7-9D2B-436B-A6F1-A1C87CE76A5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3E9570B-1F41-4589-A40E-38380C8F35C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CDD2F87-82A3-411B-A200-85C9D80FC00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41467AF-B09C-408A-BA80-76AE8474E77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F425A3A-72C0-41B2-BC1A-683A7EEBEF4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825CC12-7F42-4CCE-88EE-0051E5CA132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155B075-C320-43F1-92D8-152DEBD9C5F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86B2C1D-E931-4B74-B9C1-F52B8FD09FC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83971C3-33DE-4E94-A2B6-28037CFEE87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2B9DAF6-10B4-49B0-A2EF-6B8E1A05563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2FE56C9B-69DE-4911-A9D0-CB8FDE1429A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2C11F6F-4673-4F3B-B126-4ED166298B4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2C2CD470-8075-4266-A9B0-3924D8F1D4D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6674381-C687-45D2-9798-78232351D4F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C471583-BB95-466D-AB5F-79971E0F97F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EA7229F-8871-4E0C-B349-7E2E8811A9B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DD24B67-606B-4A3E-82C8-EEF6906EFD9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d1b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The Coding Bootcamp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100" spc="-1" strike="noStrike">
                <a:solidFill>
                  <a:srgbClr val="ffffff"/>
                </a:solidFill>
                <a:latin typeface="Arial"/>
              </a:rPr>
              <a:t>Lesson Title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5760" y="6410160"/>
            <a:ext cx="9155520" cy="457560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Line 3"/>
          <p:cNvSpPr/>
          <p:nvPr/>
        </p:nvSpPr>
        <p:spPr>
          <a:xfrm>
            <a:off x="0" y="653760"/>
            <a:ext cx="9144000" cy="360"/>
          </a:xfrm>
          <a:prstGeom prst="line">
            <a:avLst/>
          </a:prstGeom>
          <a:ln w="41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d1b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Section Title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Final Projects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Requirements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Coding Requirements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04920" y="762120"/>
            <a:ext cx="8730000" cy="56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ReactJS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 in </a:t>
            </a:r>
            <a:r>
              <a:rPr b="1" i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some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way (even if minimal)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use a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Node and Express Web Server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be backed by a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MySQL or MongoDB Database with a Sequelize or Mongoose ORM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have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both GET and POST routes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 for retrieving and adding new data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be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deployed using Heroku (with Data)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utilize at least two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libraries, packages, or technologies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 that we haven’t discussed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allow for or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involve the authentication of users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in some way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have a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polished frontend / UI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have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folder structure that meets MVC Paradigm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meet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good quality coding standards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 (indentation, scoping, naming)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But Honestly…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19320" y="1080720"/>
            <a:ext cx="834084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Do what you want. Talk to us first. Get our input.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But if you have an idea and want to run with it, we’re not going to stop you.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95640" y="5169240"/>
            <a:ext cx="83408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3000" spc="-1" strike="noStrike">
                <a:solidFill>
                  <a:srgbClr val="000000"/>
                </a:solidFill>
                <a:latin typeface="Arial"/>
              </a:rPr>
              <a:t>No excuses. Time to prove yourself.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395640" y="5105520"/>
            <a:ext cx="8062200" cy="7617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406080" y="4442400"/>
            <a:ext cx="457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Remember:</a:t>
            </a:r>
            <a:endParaRPr b="0" lang="en-US" sz="3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Deliverables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Project Updates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19320" y="907200"/>
            <a:ext cx="834084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Instead of homework, you will be required to submit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4 Project Deliverables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These will be due each Saturday from now until Presentation Day.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Deliverables #1 (Dec. 4) –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Plan, Design, and Research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Deliverables #2 (Dec. 11) –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Ready MVP (Working App!)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Deliverables #3 (Dec 18) –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Project Polish, Functionality Push, Final Plan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Final Presentation (Dec 22) –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Presentation Time!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Deliverable #1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Deliverable #1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04920" y="914400"/>
            <a:ext cx="834084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By Dec 4, you must submit a detailed plan of action for your project.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 this plan, you will include: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 overview of the intended application and WHY you feel it’s valuable.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set of DETAILED screen-by-screen design layouts with annotations describing all UI/UX components and all data relevant to the screen.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breakdown of roles by group member.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schedule for completion of various tasks.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screenshot of your Jira, Trello, or Project Management Board that shows breakdown of tasks – assigned to group members with a schedule.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9" name="Picture 2" descr=""/>
          <p:cNvPicPr/>
          <p:nvPr/>
        </p:nvPicPr>
        <p:blipFill>
          <a:blip r:embed="rId1"/>
          <a:stretch/>
        </p:blipFill>
        <p:spPr>
          <a:xfrm>
            <a:off x="152280" y="730800"/>
            <a:ext cx="4027320" cy="5626800"/>
          </a:xfrm>
          <a:prstGeom prst="rect">
            <a:avLst/>
          </a:prstGeom>
          <a:ln>
            <a:noFill/>
          </a:ln>
        </p:spPr>
      </p:pic>
      <p:sp>
        <p:nvSpPr>
          <p:cNvPr id="210" name="CustomShape 2"/>
          <p:cNvSpPr/>
          <p:nvPr/>
        </p:nvSpPr>
        <p:spPr>
          <a:xfrm>
            <a:off x="4419720" y="990720"/>
            <a:ext cx="45716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Screen Map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is intended to show you the order in which users would see screens. The three branches correlates with the three button options from the main menu.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Example UI/UX Flow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Example Data Flow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3" name="Picture 2" descr=""/>
          <p:cNvPicPr/>
          <p:nvPr/>
        </p:nvPicPr>
        <p:blipFill>
          <a:blip r:embed="rId1"/>
          <a:srcRect l="0" t="5523" r="0" b="0"/>
          <a:stretch/>
        </p:blipFill>
        <p:spPr>
          <a:xfrm>
            <a:off x="824400" y="990720"/>
            <a:ext cx="7252560" cy="52610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Questions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2" descr=""/>
          <p:cNvPicPr/>
          <p:nvPr/>
        </p:nvPicPr>
        <p:blipFill>
          <a:blip r:embed="rId1"/>
          <a:stretch/>
        </p:blipFill>
        <p:spPr>
          <a:xfrm>
            <a:off x="0" y="-838080"/>
            <a:ext cx="9149400" cy="914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04920" y="0"/>
            <a:ext cx="6705360" cy="653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Look at all you have learned!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1041480"/>
            <a:ext cx="3079440" cy="20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HTML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CSS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JavaScript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jQuery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Bootstrap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2895840" y="1028520"/>
            <a:ext cx="1920600" cy="13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Heroku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Git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GitHub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0" y="3581280"/>
            <a:ext cx="3962160" cy="18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APIs (Consuming)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JSON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AJAX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Real Time Cloud Database via Firebase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5101200" y="1011600"/>
            <a:ext cx="384156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Templating Engines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Writing tests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Node.js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Express.js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Creating APIs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MVC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ORM (Sequelize)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2940480" y="2679840"/>
            <a:ext cx="212976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MySQL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MongoDB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5070600" y="4460400"/>
            <a:ext cx="304884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Algorithms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Big 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464760" y="3175920"/>
            <a:ext cx="230472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API Interaction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9"/>
          <p:cNvSpPr/>
          <p:nvPr/>
        </p:nvSpPr>
        <p:spPr>
          <a:xfrm>
            <a:off x="3382560" y="2319120"/>
            <a:ext cx="190476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Databases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CustomShape 10"/>
          <p:cNvSpPr/>
          <p:nvPr/>
        </p:nvSpPr>
        <p:spPr>
          <a:xfrm>
            <a:off x="5505120" y="4708440"/>
            <a:ext cx="25916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CS Fundamentals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11"/>
          <p:cNvSpPr/>
          <p:nvPr/>
        </p:nvSpPr>
        <p:spPr>
          <a:xfrm>
            <a:off x="438480" y="5453280"/>
            <a:ext cx="390456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Cutting Edge Development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CustomShape 12"/>
          <p:cNvSpPr/>
          <p:nvPr/>
        </p:nvSpPr>
        <p:spPr>
          <a:xfrm>
            <a:off x="1676520" y="5867280"/>
            <a:ext cx="1773360" cy="38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3"/>
          <p:cNvSpPr/>
          <p:nvPr/>
        </p:nvSpPr>
        <p:spPr>
          <a:xfrm>
            <a:off x="439560" y="634680"/>
            <a:ext cx="218052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The Browser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14"/>
          <p:cNvSpPr/>
          <p:nvPr/>
        </p:nvSpPr>
        <p:spPr>
          <a:xfrm>
            <a:off x="3355200" y="634680"/>
            <a:ext cx="190476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Dev Tools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15"/>
          <p:cNvSpPr/>
          <p:nvPr/>
        </p:nvSpPr>
        <p:spPr>
          <a:xfrm>
            <a:off x="5563080" y="609480"/>
            <a:ext cx="352260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Server Side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CustomShape 16"/>
          <p:cNvSpPr/>
          <p:nvPr/>
        </p:nvSpPr>
        <p:spPr>
          <a:xfrm>
            <a:off x="-3240" y="5766120"/>
            <a:ext cx="2212560" cy="4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React.js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Final Projects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Your Challenge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Your Challenge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19320" y="2819520"/>
            <a:ext cx="83408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4800" spc="-1" strike="noStrike">
                <a:solidFill>
                  <a:srgbClr val="000000"/>
                </a:solidFill>
                <a:latin typeface="Arial"/>
              </a:rPr>
              <a:t>Prove yourself.</a:t>
            </a:r>
            <a:endParaRPr b="0" lang="en-US" sz="4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Your Challenge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19320" y="1080720"/>
            <a:ext cx="834084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You have plenty of time to work on this.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You have ALL the skills you need.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You have a team of skilled developers.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You have experts willing to help.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95640" y="5169240"/>
            <a:ext cx="70718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3000" spc="-1" strike="noStrike">
                <a:solidFill>
                  <a:srgbClr val="000000"/>
                </a:solidFill>
                <a:latin typeface="Arial"/>
              </a:rPr>
              <a:t>No excuses. Time to prove yourself.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395640" y="5105520"/>
            <a:ext cx="8062200" cy="7617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Expectations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Expectations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04920" y="762120"/>
            <a:ext cx="8730000" cy="49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We expect whatever you build to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have utility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We expect you to have market or real-world research that evidences your idea has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REAL value to people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We expect you to have done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research on other web / mobile applications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 in your domain.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We expect you to put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serious time and thought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into this.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We expect you to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report problems you are facing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along the way.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We expect you to utilize some form of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project management system.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We expect you to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dig deep into documentation and external resources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to learn what you need. 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12370</TotalTime>
  <Application>LibreOffice/6.0.6.2$Linux_X86_64 LibreOffice_project/00m0$Build-2</Application>
  <Words>870</Words>
  <Paragraphs>193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2015-01-20T17:19:00Z</dcterms:created>
  <dc:creator>ahaque89</dc:creator>
  <dc:description/>
  <dc:language>en-US</dc:language>
  <cp:lastModifiedBy/>
  <cp:lastPrinted>2016-01-30T16:23:56Z</cp:lastPrinted>
  <dcterms:modified xsi:type="dcterms:W3CDTF">2018-11-20T18:25:08Z</dcterms:modified>
  <cp:revision>1440</cp:revision>
  <dc:subject/>
  <dc:title>DevChat #1 Introduction to Twitter Bootstrap:  Web Development for Noobs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