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72A1-49B0-48D4-86A3-41EA6547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90BBE-F688-46B9-AFC0-3462EBAF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3E4B-AB1D-4916-A9AE-84384A2E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E1D5-1545-42FD-90B3-7F71A21A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2897-C97B-4ECA-86EE-2855EE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621-2482-4D50-9716-34BBD956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F2CCE-215F-4115-899B-9FB384C09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1F16-F54C-4DD0-BD65-739C99C5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3312-CFD1-4F83-B39D-8B37D6B2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8354-55D3-4943-A742-F01E3C94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DF2E3-E080-46DE-BB46-52A45B447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5D80A-BB7A-4E4B-94C0-8EA5F5659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89B0-FF28-4526-835C-5D6E2AD0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BCC9-2BB3-4829-8B28-BDB6F55E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3C1-459A-4E71-946B-8FE078E8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4D7F-5267-4279-A2FD-2EE83F6E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36B3-DEB1-4E64-8C25-1928F5D0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B01D-856E-477D-B9CB-636DB4D1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DA5C-859E-4CDC-849A-2ADC527A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E1E-C730-4C4F-886D-2EC8D8D4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9F76-54E7-4F2C-9B68-5F88ED0E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AB14-0333-4596-99DC-69F355B1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9DA1-DFC4-4549-8C68-B8E0FE1B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1DF9-00EC-4D18-B95A-2224135F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5009-1850-4EAB-95CE-177B87E6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C674-8CF3-44E4-AC17-ABEF30F9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1E69-5C1E-4182-A0A6-15BBF027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D3EAF-ED24-4E98-B6FD-FFDBA0C1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6268-2C5A-49C0-9FB3-74CBFE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6B1F-1D64-40CB-839A-E900F42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066CC-0CEC-45D5-A14C-066A6F48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FA9E-5582-4E2E-AC03-C04C8402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0C68-51BE-4544-94E3-F2712BC3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CF269-56E8-4E9B-8103-39ECCF82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BC38E-D368-4944-BF5E-628B0109F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F7A5B-38B4-4D0F-8799-99BF7FCD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2DC4F-60BF-408E-BA63-A65C062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FAF13-C748-4820-8B17-18302EE8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F4C07-8A7D-4263-9EF6-4B791EF3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6BC-A808-42E3-951D-CEB30E2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8A462-4143-4BED-BE99-8F8863F3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0A176-0BD7-4205-836E-8E6619BC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7929F-9EA7-4F9F-81FF-7B6C313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E0184-5219-4972-B161-EC4B0E6A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8C46-A028-42D9-902E-6592172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90C5-2A35-45FD-965C-4C50287B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FD1-A9E3-47F7-B36E-2BEE1D5A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7E8C-3BB6-45F5-BFE8-B5F587C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5ADF9-2855-461A-8C1E-AE36ED71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33ED-449A-47A4-B1AC-15EB84FE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7277-6A75-4880-8193-265EB882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1C2E-3603-42B7-9C3F-B36501C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5306-E25A-4FF3-B7E5-D7B1A799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5416D-9AB9-4458-8D33-F1A78FA7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5153-2B04-4CB7-A084-7E730B82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B2EA-8B91-4382-80D5-F1F1DC23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8A46B-ED11-485C-9A4B-DD301301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5A93-FD05-4EB0-B63D-213D4CE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54090-6AEB-463C-B052-7EE754BE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160D-7484-4EBF-ADFD-F8C373E3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283D-259F-448F-8CAF-ADCB46746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0E34-787B-47A7-8A19-9100151E98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DE24-E025-43E6-AE17-EB9DE8FCA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C3EA-8A8D-4DF6-82DA-8347BD7C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538C-1D90-4989-A25F-D4F28A97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62E58B-4CD9-45ED-8C98-06CAC065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574"/>
            <a:ext cx="12192000" cy="64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FB5D0-4CEE-4DE2-A4FC-885E90C11AB2}"/>
              </a:ext>
            </a:extLst>
          </p:cNvPr>
          <p:cNvSpPr txBox="1"/>
          <p:nvPr/>
        </p:nvSpPr>
        <p:spPr>
          <a:xfrm>
            <a:off x="2352260" y="3144996"/>
            <a:ext cx="2014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LSU Course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Requirements /flowcharts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7ED5C-2113-40F5-A92A-A2300ED46DE9}"/>
              </a:ext>
            </a:extLst>
          </p:cNvPr>
          <p:cNvSpPr txBox="1"/>
          <p:nvPr/>
        </p:nvSpPr>
        <p:spPr>
          <a:xfrm>
            <a:off x="357809" y="819906"/>
            <a:ext cx="17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8AD1F-BEEA-4CA0-86AB-1B7A45D4729B}"/>
              </a:ext>
            </a:extLst>
          </p:cNvPr>
          <p:cNvSpPr txBox="1"/>
          <p:nvPr/>
        </p:nvSpPr>
        <p:spPr>
          <a:xfrm>
            <a:off x="2425147" y="702855"/>
            <a:ext cx="1895062" cy="204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Showing Degree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Customizing degree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planning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D7119-6A50-4ADB-B8DC-D0C0E157AF1A}"/>
              </a:ext>
            </a:extLst>
          </p:cNvPr>
          <p:cNvSpPr txBox="1"/>
          <p:nvPr/>
        </p:nvSpPr>
        <p:spPr>
          <a:xfrm>
            <a:off x="10098157" y="819906"/>
            <a:ext cx="1868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Freshmen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Looking to change majors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looking for minors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during class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0B162-149F-4AD9-A6A3-F00B3C924822}"/>
              </a:ext>
            </a:extLst>
          </p:cNvPr>
          <p:cNvSpPr txBox="1"/>
          <p:nvPr/>
        </p:nvSpPr>
        <p:spPr>
          <a:xfrm>
            <a:off x="4651513" y="819906"/>
            <a:ext cx="288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Products – A website used for course management/scheduling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– Course scheduling, Degree path management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Pain Killers – reduces the stress and confusion of scheduling and planning out a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Gain Creators – customizable degree plans that can be saved and edited in the 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50BDA-3BAD-438E-B9D0-54219D353ED8}"/>
              </a:ext>
            </a:extLst>
          </p:cNvPr>
          <p:cNvSpPr txBox="1"/>
          <p:nvPr/>
        </p:nvSpPr>
        <p:spPr>
          <a:xfrm>
            <a:off x="119269" y="78262"/>
            <a:ext cx="538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Names: Ferris DeHart, Seth Richard, Nicklaus </a:t>
            </a:r>
            <a:r>
              <a:rPr lang="en-US" dirty="0" err="1"/>
              <a:t>Settoon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B97-3F64-4A86-9AEC-AC157D1689FA}"/>
              </a:ext>
            </a:extLst>
          </p:cNvPr>
          <p:cNvSpPr txBox="1"/>
          <p:nvPr/>
        </p:nvSpPr>
        <p:spPr>
          <a:xfrm>
            <a:off x="7779026" y="819906"/>
            <a:ext cx="186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ourselves are part of the customers when we schedule and when we plan our degree.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EE4C1-BE1F-4269-AB1E-C395D73BE8C9}"/>
              </a:ext>
            </a:extLst>
          </p:cNvPr>
          <p:cNvSpPr txBox="1"/>
          <p:nvPr/>
        </p:nvSpPr>
        <p:spPr>
          <a:xfrm>
            <a:off x="6255026" y="5314122"/>
            <a:ext cx="57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the product to LSU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A924A-8265-431B-BE7E-625B3DCD8BD9}"/>
              </a:ext>
            </a:extLst>
          </p:cNvPr>
          <p:cNvSpPr txBox="1"/>
          <p:nvPr/>
        </p:nvSpPr>
        <p:spPr>
          <a:xfrm>
            <a:off x="225287" y="5314122"/>
            <a:ext cx="57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the website on a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CB017-9E14-42A2-B973-9AA25616A574}"/>
              </a:ext>
            </a:extLst>
          </p:cNvPr>
          <p:cNvSpPr txBox="1"/>
          <p:nvPr/>
        </p:nvSpPr>
        <p:spPr>
          <a:xfrm>
            <a:off x="7816795" y="3114697"/>
            <a:ext cx="186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LSU website would be used as a channel for customer access and getting the product out</a:t>
            </a:r>
          </a:p>
        </p:txBody>
      </p:sp>
    </p:spTree>
    <p:extLst>
      <p:ext uri="{BB962C8B-B14F-4D97-AF65-F5344CB8AC3E}">
        <p14:creationId xmlns:p14="http://schemas.microsoft.com/office/powerpoint/2010/main" val="352195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Ferris DeHart</dc:creator>
  <cp:lastModifiedBy>Nicklaus W Settoon</cp:lastModifiedBy>
  <cp:revision>7</cp:revision>
  <dcterms:created xsi:type="dcterms:W3CDTF">2020-09-26T00:15:53Z</dcterms:created>
  <dcterms:modified xsi:type="dcterms:W3CDTF">2020-09-26T02:54:27Z</dcterms:modified>
</cp:coreProperties>
</file>