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0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0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9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CFB-2DF9-4E20-8A87-D4645C1D32C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480A-970B-46D8-8FD3-9B8B5CDA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kyline.gs.washington.edu/tutorials/GroupedStudies1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Skyline Pivot Editor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Available in Skyline-Daily November,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9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“Remember Layout” menu item allows us to save the set of transforms that we have applied.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823" y="1457322"/>
            <a:ext cx="7886700" cy="3961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627" y="3937296"/>
            <a:ext cx="3771900" cy="1266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416" y="5501898"/>
            <a:ext cx="726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Layout consists of the set of pivots, filters, sorts, and column width and formats that have been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Transforms sub-menu shows you the set of pivots and filters that have been applied.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1823" y="5298620"/>
            <a:ext cx="7521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from bottom to top, we started with the plain view “</a:t>
            </a:r>
            <a:r>
              <a:rPr lang="en-US" dirty="0" err="1" smtClean="0"/>
              <a:t>PivotEditorDemo</a:t>
            </a:r>
            <a:r>
              <a:rPr lang="en-US" dirty="0" smtClean="0"/>
              <a:t>”, and then did a pivot with 4 row headers and 2 values, and then applied a filter, and then applied a pivot with 0 row headers and 2 values.</a:t>
            </a:r>
          </a:p>
          <a:p>
            <a:r>
              <a:rPr lang="en-US" dirty="0" smtClean="0"/>
              <a:t>The tooltip shows you a more detailed explanation of what the pivot was.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24" y="1503639"/>
            <a:ext cx="6881086" cy="347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9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can use the Transforms sub-menu to go back before some of the transforms were applied.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1979"/>
            <a:ext cx="7886700" cy="39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6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can then add a new pivot to this earlier step, and demonstrate column headers.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7059" y="4871634"/>
            <a:ext cx="521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we want one row per protein, and we want separate columns for each </a:t>
            </a:r>
            <a:r>
              <a:rPr lang="en-US" dirty="0" err="1" smtClean="0"/>
              <a:t>BioReplicate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49" y="2012076"/>
            <a:ext cx="4602036" cy="25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row per protein, and separate columns for the </a:t>
            </a:r>
            <a:r>
              <a:rPr lang="en-US" dirty="0" err="1" smtClean="0"/>
              <a:t>BioReplicates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13514"/>
            <a:ext cx="7886700" cy="39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Scenario: Want to compare average CV of Total Area, and Total Area normalized to global standards.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Using “Rat_plasma.sky.zip” from the Grouped Studies </a:t>
            </a:r>
            <a:r>
              <a:rPr lang="en-US" sz="2000" dirty="0"/>
              <a:t>tutorial: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skyline.gs.washington.edu/tutorials/GroupedStudies1.zip</a:t>
            </a:r>
            <a:endParaRPr lang="en-US" sz="2000" dirty="0" smtClean="0"/>
          </a:p>
          <a:p>
            <a:r>
              <a:rPr lang="en-US" sz="2000" dirty="0" smtClean="0"/>
              <a:t>The data file has a replicate annotation called “</a:t>
            </a:r>
            <a:r>
              <a:rPr lang="en-US" sz="2000" dirty="0" err="1" smtClean="0"/>
              <a:t>BioReplicate</a:t>
            </a:r>
            <a:r>
              <a:rPr lang="en-US" sz="2000" dirty="0" smtClean="0"/>
              <a:t>” which represents the individual rats that the samples were taken from.</a:t>
            </a:r>
          </a:p>
          <a:p>
            <a:r>
              <a:rPr lang="en-US" sz="2000" dirty="0" smtClean="0"/>
              <a:t>If we group by precursor and </a:t>
            </a:r>
            <a:r>
              <a:rPr lang="en-US" sz="2000" dirty="0" err="1" smtClean="0"/>
              <a:t>BioReplicate</a:t>
            </a:r>
            <a:r>
              <a:rPr lang="en-US" sz="2000" dirty="0" smtClean="0"/>
              <a:t>, whatever normalization method produces the lower CV is probably more precise and accurate.</a:t>
            </a:r>
          </a:p>
          <a:p>
            <a:r>
              <a:rPr lang="en-US" sz="2000" dirty="0" smtClean="0"/>
              <a:t>In the next slides, we will look at how the CV of the precursor result “Total Area” compares to “</a:t>
            </a:r>
            <a:r>
              <a:rPr lang="en-US" sz="2000" dirty="0" err="1" smtClean="0"/>
              <a:t>TotalAreaRatioToGlobalStandards</a:t>
            </a:r>
            <a:r>
              <a:rPr lang="en-US" sz="2000" dirty="0" smtClean="0"/>
              <a:t>”.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64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a view that has all of the columns that you are going to want to group and summarize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862931"/>
            <a:ext cx="59436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8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the Group/Total button to launch the pivot editor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16477"/>
            <a:ext cx="7886700" cy="37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7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Choose which columns you want to group on, and what aggregate operations you want to apply to the other columns.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15" y="1420677"/>
            <a:ext cx="6131439" cy="3381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6448" y="1446032"/>
            <a:ext cx="2128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precursor, we want to calculate the CV within each </a:t>
            </a:r>
            <a:r>
              <a:rPr lang="en-US" dirty="0" err="1" smtClean="0"/>
              <a:t>BioReplicate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86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out </a:t>
            </a:r>
            <a:r>
              <a:rPr lang="en-US" dirty="0" err="1" smtClean="0"/>
              <a:t>NaN</a:t>
            </a:r>
            <a:r>
              <a:rPr lang="en-US" dirty="0" smtClean="0"/>
              <a:t> (not a number)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6427" y="4654658"/>
            <a:ext cx="7268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precursors were only detected in one of the replicates for a given subject. The CV of one value is </a:t>
            </a:r>
            <a:r>
              <a:rPr lang="en-US" dirty="0" err="1" smtClean="0"/>
              <a:t>NaN</a:t>
            </a:r>
            <a:r>
              <a:rPr lang="en-US" dirty="0" smtClean="0"/>
              <a:t>. We need to filter these values out now so that they do not cause problems when we try to take the average later.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10" y="1503336"/>
            <a:ext cx="5980993" cy="30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2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the New Pivot button to add another level of grouping/</a:t>
            </a:r>
            <a:r>
              <a:rPr lang="en-US" dirty="0" err="1" smtClean="0"/>
              <a:t>totalling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71" y="1867142"/>
            <a:ext cx="81534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3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the next level of pivoting, just get one with the mean of each of the CV columns.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2115344"/>
            <a:ext cx="68389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2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 is a single row with the mean CVs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97" y="1743560"/>
            <a:ext cx="81629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6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456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Skyline Pivot Editor</vt:lpstr>
      <vt:lpstr>Scenario: Want to compare average CV of Total Area, and Total Area normalized to global standards.</vt:lpstr>
      <vt:lpstr>Create a view that has all of the columns that you are going to want to group and summarize</vt:lpstr>
      <vt:lpstr>Push the Group/Total button to launch the pivot editor</vt:lpstr>
      <vt:lpstr>Choose which columns you want to group on, and what aggregate operations you want to apply to the other columns.</vt:lpstr>
      <vt:lpstr>Filter out NaN (not a number)</vt:lpstr>
      <vt:lpstr>Use the New Pivot button to add another level of grouping/totalling</vt:lpstr>
      <vt:lpstr>For the next level of pivoting, just get one with the mean of each of the CV columns.</vt:lpstr>
      <vt:lpstr>The result is a single row with the mean CVs</vt:lpstr>
      <vt:lpstr>The “Remember Layout” menu item allows us to save the set of transforms that we have applied.</vt:lpstr>
      <vt:lpstr>The Transforms sub-menu shows you the set of pivots and filters that have been applied.</vt:lpstr>
      <vt:lpstr>You can use the Transforms sub-menu to go back before some of the transforms were applied.</vt:lpstr>
      <vt:lpstr>We can then add a new pivot to this earlier step, and demonstrate column headers.</vt:lpstr>
      <vt:lpstr>One row per protein, and separate columns for the BioReplicates.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Skyline Pivot Editor</dc:title>
  <dc:creator>Windows User</dc:creator>
  <cp:lastModifiedBy>Windows User</cp:lastModifiedBy>
  <cp:revision>11</cp:revision>
  <dcterms:created xsi:type="dcterms:W3CDTF">2017-10-19T00:48:05Z</dcterms:created>
  <dcterms:modified xsi:type="dcterms:W3CDTF">2017-10-19T11:26:44Z</dcterms:modified>
</cp:coreProperties>
</file>