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0"/>
  </p:notesMasterIdLst>
  <p:handoutMasterIdLst>
    <p:handoutMasterId r:id="rId11"/>
  </p:handoutMasterIdLst>
  <p:sldIdLst>
    <p:sldId id="289" r:id="rId5"/>
    <p:sldId id="286" r:id="rId6"/>
    <p:sldId id="273" r:id="rId7"/>
    <p:sldId id="271" r:id="rId8"/>
    <p:sldId id="28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13"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0A2"/>
    <a:srgbClr val="404040"/>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78" d="100"/>
          <a:sy n="78" d="100"/>
        </p:scale>
        <p:origin x="154" y="62"/>
      </p:cViewPr>
      <p:guideLst>
        <p:guide pos="3840"/>
        <p:guide orient="horz" pos="2160"/>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ig, Nicholas" userId="dfb0ac43-c2a6-4460-bcaa-a0b41367c4ed" providerId="ADAL" clId="{F4F7A398-D733-4ED7-AD55-47FBD6826700}"/>
    <pc:docChg chg="modSld">
      <pc:chgData name="Zeig, Nicholas" userId="dfb0ac43-c2a6-4460-bcaa-a0b41367c4ed" providerId="ADAL" clId="{F4F7A398-D733-4ED7-AD55-47FBD6826700}" dt="2024-11-05T15:03:48.280" v="21" actId="20577"/>
      <pc:docMkLst>
        <pc:docMk/>
      </pc:docMkLst>
      <pc:sldChg chg="modSp mod">
        <pc:chgData name="Zeig, Nicholas" userId="dfb0ac43-c2a6-4460-bcaa-a0b41367c4ed" providerId="ADAL" clId="{F4F7A398-D733-4ED7-AD55-47FBD6826700}" dt="2024-11-05T15:03:48.280" v="21" actId="20577"/>
        <pc:sldMkLst>
          <pc:docMk/>
          <pc:sldMk cId="1793949734" sldId="286"/>
        </pc:sldMkLst>
        <pc:spChg chg="mod">
          <ac:chgData name="Zeig, Nicholas" userId="dfb0ac43-c2a6-4460-bcaa-a0b41367c4ed" providerId="ADAL" clId="{F4F7A398-D733-4ED7-AD55-47FBD6826700}" dt="2024-11-05T15:03:48.280" v="21" actId="20577"/>
          <ac:spMkLst>
            <pc:docMk/>
            <pc:sldMk cId="1793949734" sldId="286"/>
            <ac:spMk id="9" creationId="{E7A818AB-B120-41D5-88A6-933AB9CAAE6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2F7A84F-E231-42BE-A9F8-B5131853C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CB813BC-9E49-4ABB-A3C3-CEE0885B027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EBDBEE-1FDA-4F57-947F-5759FA6ABC55}" type="datetimeFigureOut">
              <a:rPr lang="en-US" smtClean="0"/>
              <a:t>11/5/2024</a:t>
            </a:fld>
            <a:endParaRPr lang="en-US" dirty="0"/>
          </a:p>
        </p:txBody>
      </p:sp>
      <p:sp>
        <p:nvSpPr>
          <p:cNvPr id="4" name="Footer Placeholder 3">
            <a:extLst>
              <a:ext uri="{FF2B5EF4-FFF2-40B4-BE49-F238E27FC236}">
                <a16:creationId xmlns:a16="http://schemas.microsoft.com/office/drawing/2014/main" id="{47ADFF29-9BE4-4CDF-A198-BBEE303F0E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D4AFC6-5A97-4417-A16A-485E5801A6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A8C659-3DDB-48CB-A056-6A658A161B7C}" type="slidenum">
              <a:rPr lang="en-US" smtClean="0"/>
              <a:t>‹#›</a:t>
            </a:fld>
            <a:endParaRPr lang="en-US" dirty="0"/>
          </a:p>
        </p:txBody>
      </p:sp>
    </p:spTree>
    <p:extLst>
      <p:ext uri="{BB962C8B-B14F-4D97-AF65-F5344CB8AC3E}">
        <p14:creationId xmlns:p14="http://schemas.microsoft.com/office/powerpoint/2010/main" val="23607677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6A9CD-5E57-4C86-B862-09CA519924BA}" type="datetimeFigureOut">
              <a:rPr lang="en-US" smtClean="0"/>
              <a:t>11/5/2024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A004F4-F240-48F9-8AE1-486585C7F00D}" type="slidenum">
              <a:rPr lang="en-US" smtClean="0"/>
              <a:t>‹#›</a:t>
            </a:fld>
            <a:endParaRPr lang="en-US" dirty="0"/>
          </a:p>
        </p:txBody>
      </p:sp>
    </p:spTree>
    <p:extLst>
      <p:ext uri="{BB962C8B-B14F-4D97-AF65-F5344CB8AC3E}">
        <p14:creationId xmlns:p14="http://schemas.microsoft.com/office/powerpoint/2010/main" val="215488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1</a:t>
            </a:fld>
            <a:endParaRPr lang="en-US" dirty="0"/>
          </a:p>
        </p:txBody>
      </p:sp>
    </p:spTree>
    <p:extLst>
      <p:ext uri="{BB962C8B-B14F-4D97-AF65-F5344CB8AC3E}">
        <p14:creationId xmlns:p14="http://schemas.microsoft.com/office/powerpoint/2010/main" val="322885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2</a:t>
            </a:fld>
            <a:endParaRPr lang="en-US" dirty="0"/>
          </a:p>
        </p:txBody>
      </p:sp>
    </p:spTree>
    <p:extLst>
      <p:ext uri="{BB962C8B-B14F-4D97-AF65-F5344CB8AC3E}">
        <p14:creationId xmlns:p14="http://schemas.microsoft.com/office/powerpoint/2010/main" val="26090890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3</a:t>
            </a:fld>
            <a:endParaRPr lang="en-US" dirty="0"/>
          </a:p>
        </p:txBody>
      </p:sp>
    </p:spTree>
    <p:extLst>
      <p:ext uri="{BB962C8B-B14F-4D97-AF65-F5344CB8AC3E}">
        <p14:creationId xmlns:p14="http://schemas.microsoft.com/office/powerpoint/2010/main" val="335417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4</a:t>
            </a:fld>
            <a:endParaRPr lang="en-US" dirty="0"/>
          </a:p>
        </p:txBody>
      </p:sp>
    </p:spTree>
    <p:extLst>
      <p:ext uri="{BB962C8B-B14F-4D97-AF65-F5344CB8AC3E}">
        <p14:creationId xmlns:p14="http://schemas.microsoft.com/office/powerpoint/2010/main" val="1335137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A004F4-F240-48F9-8AE1-486585C7F00D}" type="slidenum">
              <a:rPr lang="en-US" smtClean="0"/>
              <a:t>5</a:t>
            </a:fld>
            <a:endParaRPr lang="en-US" dirty="0"/>
          </a:p>
        </p:txBody>
      </p:sp>
    </p:spTree>
    <p:extLst>
      <p:ext uri="{BB962C8B-B14F-4D97-AF65-F5344CB8AC3E}">
        <p14:creationId xmlns:p14="http://schemas.microsoft.com/office/powerpoint/2010/main" val="4032744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7D165-49B0-44FF-A267-367F5A6EE306}"/>
              </a:ext>
            </a:extLst>
          </p:cNvPr>
          <p:cNvSpPr>
            <a:spLocks noGrp="1"/>
          </p:cNvSpPr>
          <p:nvPr>
            <p:ph type="ctrTitle"/>
          </p:nvPr>
        </p:nvSpPr>
        <p:spPr>
          <a:xfrm>
            <a:off x="1524000" y="2039514"/>
            <a:ext cx="9144000" cy="2128049"/>
          </a:xfrm>
        </p:spPr>
        <p:txBody>
          <a:bodyPr anchor="b"/>
          <a:lstStyle>
            <a:lvl1pPr algn="ctr">
              <a:lnSpc>
                <a:spcPct val="125000"/>
              </a:lnSpc>
              <a:defRPr sz="6000">
                <a:solidFill>
                  <a:schemeClr val="bg1"/>
                </a:solidFill>
              </a:defRPr>
            </a:lvl1pPr>
          </a:lstStyle>
          <a:p>
            <a:r>
              <a:rPr lang="en-US" noProof="0"/>
              <a:t>Click to edit Master title style</a:t>
            </a:r>
          </a:p>
        </p:txBody>
      </p:sp>
      <p:sp>
        <p:nvSpPr>
          <p:cNvPr id="3" name="Subtitle 2">
            <a:extLst>
              <a:ext uri="{FF2B5EF4-FFF2-40B4-BE49-F238E27FC236}">
                <a16:creationId xmlns:a16="http://schemas.microsoft.com/office/drawing/2014/main" id="{56B52800-74D6-4A78-AC9B-8E737A1A3B0D}"/>
              </a:ext>
            </a:extLst>
          </p:cNvPr>
          <p:cNvSpPr>
            <a:spLocks noGrp="1"/>
          </p:cNvSpPr>
          <p:nvPr>
            <p:ph type="subTitle" idx="1"/>
          </p:nvPr>
        </p:nvSpPr>
        <p:spPr>
          <a:xfrm>
            <a:off x="1524000" y="4221162"/>
            <a:ext cx="9144000" cy="882001"/>
          </a:xfrm>
          <a:solidFill>
            <a:schemeClr val="accent2">
              <a:alpha val="90000"/>
            </a:schemeClr>
          </a:solidFill>
        </p:spPr>
        <p:txBody>
          <a:bodyPr anchor="ctr" anchorCtr="0">
            <a:normAutofit/>
          </a:bodyPr>
          <a:lstStyle>
            <a:lvl1pPr marL="0" indent="0" algn="ctr" defTabSz="914400" rtl="0" eaLnBrk="1" latinLnBrk="0" hangingPunct="1">
              <a:lnSpc>
                <a:spcPct val="90000"/>
              </a:lnSpc>
              <a:spcBef>
                <a:spcPts val="1000"/>
              </a:spcBef>
              <a:buFont typeface="Arial" panose="020B0604020202020204" pitchFamily="34" charset="0"/>
              <a:buNone/>
              <a:defRPr lang="en-US" sz="2500" b="1" i="1" kern="1200" spc="65" dirty="0">
                <a:solidFill>
                  <a:schemeClr val="accent1"/>
                </a:solidFill>
                <a:latin typeface="+mn-lt"/>
                <a:ea typeface="+mn-ea"/>
                <a:cs typeface="Aria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4" name="Date Placeholder 3">
            <a:extLst>
              <a:ext uri="{FF2B5EF4-FFF2-40B4-BE49-F238E27FC236}">
                <a16:creationId xmlns:a16="http://schemas.microsoft.com/office/drawing/2014/main" id="{88B91F7B-C4AF-4FC6-A6BE-657DEF6D5358}"/>
              </a:ext>
            </a:extLst>
          </p:cNvPr>
          <p:cNvSpPr>
            <a:spLocks noGrp="1"/>
          </p:cNvSpPr>
          <p:nvPr>
            <p:ph type="dt" sz="half" idx="10"/>
          </p:nvPr>
        </p:nvSpPr>
        <p:spPr/>
        <p:txBody>
          <a:bodyPr/>
          <a:lstStyle/>
          <a:p>
            <a:fld id="{8DA08ED5-AEFE-4443-9040-726EF6690995}" type="datetime1">
              <a:rPr lang="en-US" noProof="0" smtClean="0"/>
              <a:t>11/5/2024</a:t>
            </a:fld>
            <a:endParaRPr lang="en-US" noProof="0" dirty="0"/>
          </a:p>
        </p:txBody>
      </p:sp>
      <p:sp>
        <p:nvSpPr>
          <p:cNvPr id="5" name="Footer Placeholder 4">
            <a:extLst>
              <a:ext uri="{FF2B5EF4-FFF2-40B4-BE49-F238E27FC236}">
                <a16:creationId xmlns:a16="http://schemas.microsoft.com/office/drawing/2014/main" id="{5BED32F8-B0C7-4332-B0A5-BC19DD8C4CF5}"/>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B0030946-D0C7-4F78-94B0-427DAA6D5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18950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Comparison with picture">
    <p:spTree>
      <p:nvGrpSpPr>
        <p:cNvPr id="1" name=""/>
        <p:cNvGrpSpPr/>
        <p:nvPr/>
      </p:nvGrpSpPr>
      <p:grpSpPr>
        <a:xfrm>
          <a:off x="0" y="0"/>
          <a:ext cx="0" cy="0"/>
          <a:chOff x="0" y="0"/>
          <a:chExt cx="0" cy="0"/>
        </a:xfrm>
      </p:grpSpPr>
      <p:sp>
        <p:nvSpPr>
          <p:cNvPr id="14" name="Picture Placeholder 12">
            <a:extLst>
              <a:ext uri="{FF2B5EF4-FFF2-40B4-BE49-F238E27FC236}">
                <a16:creationId xmlns:a16="http://schemas.microsoft.com/office/drawing/2014/main" id="{B74348DE-EC54-4C62-948C-0B2BF9045578}"/>
              </a:ext>
            </a:extLst>
          </p:cNvPr>
          <p:cNvSpPr>
            <a:spLocks noGrp="1"/>
          </p:cNvSpPr>
          <p:nvPr>
            <p:ph type="pic" sz="quarter" idx="13"/>
          </p:nvPr>
        </p:nvSpPr>
        <p:spPr>
          <a:xfrm>
            <a:off x="0" y="3115389"/>
            <a:ext cx="12188825" cy="3742611"/>
          </a:xfrm>
        </p:spPr>
        <p:txBody>
          <a:bodyPr/>
          <a:lstStyle>
            <a:lvl1pPr marL="0" indent="0" algn="ctr">
              <a:buNone/>
              <a:defRPr/>
            </a:lvl1pPr>
          </a:lstStyle>
          <a:p>
            <a:r>
              <a:rPr lang="en-US" noProof="0"/>
              <a:t>Click icon to add picture</a:t>
            </a:r>
            <a:endParaRPr lang="en-US" noProof="0" dirty="0"/>
          </a:p>
        </p:txBody>
      </p:sp>
      <p:sp>
        <p:nvSpPr>
          <p:cNvPr id="10" name="object 3">
            <a:extLst>
              <a:ext uri="{FF2B5EF4-FFF2-40B4-BE49-F238E27FC236}">
                <a16:creationId xmlns:a16="http://schemas.microsoft.com/office/drawing/2014/main" id="{2A53E879-94A1-4659-9069-ED0D6F03014D}"/>
              </a:ext>
            </a:extLst>
          </p:cNvPr>
          <p:cNvSpPr/>
          <p:nvPr userDrawn="1"/>
        </p:nvSpPr>
        <p:spPr>
          <a:xfrm>
            <a:off x="2400" y="1999821"/>
            <a:ext cx="12189600" cy="1115568"/>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985963"/>
            <a:ext cx="5157787"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3434047"/>
            <a:ext cx="5157787" cy="27556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985963"/>
            <a:ext cx="5183188" cy="823912"/>
          </a:xfr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3434047"/>
            <a:ext cx="5183188" cy="2755616"/>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11/5/2024</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75339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Picture with Caption_2">
    <p:spTree>
      <p:nvGrpSpPr>
        <p:cNvPr id="1" name=""/>
        <p:cNvGrpSpPr/>
        <p:nvPr/>
      </p:nvGrpSpPr>
      <p:grpSpPr>
        <a:xfrm>
          <a:off x="0" y="0"/>
          <a:ext cx="0" cy="0"/>
          <a:chOff x="0" y="0"/>
          <a:chExt cx="0" cy="0"/>
        </a:xfrm>
      </p:grpSpPr>
      <p:sp>
        <p:nvSpPr>
          <p:cNvPr id="8" name="object 3">
            <a:extLst>
              <a:ext uri="{FF2B5EF4-FFF2-40B4-BE49-F238E27FC236}">
                <a16:creationId xmlns:a16="http://schemas.microsoft.com/office/drawing/2014/main" id="{29F16048-FF4E-41B1-B3D4-0FB210A70DF2}"/>
              </a:ext>
            </a:extLst>
          </p:cNvPr>
          <p:cNvSpPr/>
          <p:nvPr userDrawn="1"/>
        </p:nvSpPr>
        <p:spPr>
          <a:xfrm>
            <a:off x="5294630" y="0"/>
            <a:ext cx="6897370" cy="6858000"/>
          </a:xfrm>
          <a:custGeom>
            <a:avLst/>
            <a:gdLst/>
            <a:ahLst/>
            <a:cxnLst/>
            <a:rect l="l" t="t" r="r" b="b"/>
            <a:pathLst>
              <a:path w="6897370" h="6858000">
                <a:moveTo>
                  <a:pt x="0" y="6858000"/>
                </a:moveTo>
                <a:lnTo>
                  <a:pt x="6896900" y="6858000"/>
                </a:lnTo>
                <a:lnTo>
                  <a:pt x="6896900" y="0"/>
                </a:lnTo>
                <a:lnTo>
                  <a:pt x="0" y="0"/>
                </a:lnTo>
                <a:lnTo>
                  <a:pt x="0" y="6858000"/>
                </a:lnTo>
                <a:close/>
              </a:path>
            </a:pathLst>
          </a:custGeom>
          <a:solidFill>
            <a:schemeClr val="accent2"/>
          </a:solidFill>
        </p:spPr>
        <p:txBody>
          <a:bodyPr wrap="square" lIns="0" tIns="0" rIns="0" bIns="0" rtlCol="0"/>
          <a:lstStyle/>
          <a:p>
            <a:endParaRPr lang="en-US" noProof="0" dirty="0"/>
          </a:p>
        </p:txBody>
      </p:sp>
      <p:sp>
        <p:nvSpPr>
          <p:cNvPr id="11" name="Oval 10">
            <a:extLst>
              <a:ext uri="{FF2B5EF4-FFF2-40B4-BE49-F238E27FC236}">
                <a16:creationId xmlns:a16="http://schemas.microsoft.com/office/drawing/2014/main" id="{98AB8B54-69CD-4C57-8DBB-02A0E09851DD}"/>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17362"/>
            <a:ext cx="3932237" cy="1302111"/>
          </a:xfrm>
        </p:spPr>
        <p:txBody>
          <a:bodyPr anchor="b"/>
          <a:lstStyle>
            <a:lvl1pPr>
              <a:defRPr sz="3200"/>
            </a:lvl1pPr>
          </a:lstStyle>
          <a:p>
            <a:r>
              <a:rPr lang="en-US" noProof="0"/>
              <a:t>Click to edit Master title style</a:t>
            </a:r>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7294251" y="119269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11/5/2024</a:t>
            </a:fld>
            <a:endParaRPr lang="en-US"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9" name="object 2">
            <a:extLst>
              <a:ext uri="{FF2B5EF4-FFF2-40B4-BE49-F238E27FC236}">
                <a16:creationId xmlns:a16="http://schemas.microsoft.com/office/drawing/2014/main" id="{9337951D-6DB6-4713-9200-E8513CDEB6B3}"/>
              </a:ext>
            </a:extLst>
          </p:cNvPr>
          <p:cNvSpPr/>
          <p:nvPr userDrawn="1"/>
        </p:nvSpPr>
        <p:spPr>
          <a:xfrm>
            <a:off x="0" y="2430411"/>
            <a:ext cx="3625850" cy="3438525"/>
          </a:xfrm>
          <a:custGeom>
            <a:avLst/>
            <a:gdLst/>
            <a:ahLst/>
            <a:cxnLst/>
            <a:rect l="l" t="t" r="r" b="b"/>
            <a:pathLst>
              <a:path w="3625850" h="3438525">
                <a:moveTo>
                  <a:pt x="0" y="3438486"/>
                </a:moveTo>
                <a:lnTo>
                  <a:pt x="3625596" y="3438486"/>
                </a:lnTo>
                <a:lnTo>
                  <a:pt x="3625596" y="0"/>
                </a:lnTo>
                <a:lnTo>
                  <a:pt x="0" y="0"/>
                </a:lnTo>
                <a:lnTo>
                  <a:pt x="0" y="3438486"/>
                </a:lnTo>
                <a:close/>
              </a:path>
            </a:pathLst>
          </a:custGeom>
          <a:solidFill>
            <a:schemeClr val="accent1"/>
          </a:solidFill>
        </p:spPr>
        <p:txBody>
          <a:bodyPr wrap="square" lIns="0" tIns="0" rIns="0" bIns="0" rtlCol="0"/>
          <a:lstStyle/>
          <a:p>
            <a:endParaRPr lang="en-US" noProof="0" dirty="0"/>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0" y="2781223"/>
            <a:ext cx="6040800" cy="2736901"/>
          </a:xfrm>
        </p:spPr>
        <p:txBody>
          <a:bodyPr>
            <a:normAutofit/>
          </a:bodyPr>
          <a:lstStyle>
            <a:lvl1pPr marL="0" indent="0" algn="ct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2" name="Picture Placeholder 28">
            <a:extLst>
              <a:ext uri="{FF2B5EF4-FFF2-40B4-BE49-F238E27FC236}">
                <a16:creationId xmlns:a16="http://schemas.microsoft.com/office/drawing/2014/main" id="{2EB2F967-97B6-4CA8-B3E7-5FF7CA2BDD8C}"/>
              </a:ext>
            </a:extLst>
          </p:cNvPr>
          <p:cNvSpPr>
            <a:spLocks noGrp="1"/>
          </p:cNvSpPr>
          <p:nvPr>
            <p:ph type="pic" sz="quarter" idx="19"/>
          </p:nvPr>
        </p:nvSpPr>
        <p:spPr>
          <a:xfrm>
            <a:off x="6586106" y="1188012"/>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13" name="Picture Placeholder 28">
            <a:extLst>
              <a:ext uri="{FF2B5EF4-FFF2-40B4-BE49-F238E27FC236}">
                <a16:creationId xmlns:a16="http://schemas.microsoft.com/office/drawing/2014/main" id="{5E78E133-FE09-456A-8463-9EFAC6ADE26B}"/>
              </a:ext>
            </a:extLst>
          </p:cNvPr>
          <p:cNvSpPr>
            <a:spLocks noGrp="1"/>
          </p:cNvSpPr>
          <p:nvPr>
            <p:ph type="pic" sz="quarter" idx="22"/>
          </p:nvPr>
        </p:nvSpPr>
        <p:spPr>
          <a:xfrm>
            <a:off x="6586106" y="2878015"/>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14" name="Text Placeholder 3">
            <a:extLst>
              <a:ext uri="{FF2B5EF4-FFF2-40B4-BE49-F238E27FC236}">
                <a16:creationId xmlns:a16="http://schemas.microsoft.com/office/drawing/2014/main" id="{7F0C3496-EA4B-43E5-9704-968F80A8552C}"/>
              </a:ext>
            </a:extLst>
          </p:cNvPr>
          <p:cNvSpPr>
            <a:spLocks noGrp="1"/>
          </p:cNvSpPr>
          <p:nvPr>
            <p:ph type="body" sz="half" idx="23"/>
          </p:nvPr>
        </p:nvSpPr>
        <p:spPr>
          <a:xfrm>
            <a:off x="7294250" y="2880357"/>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Picture Placeholder 28">
            <a:extLst>
              <a:ext uri="{FF2B5EF4-FFF2-40B4-BE49-F238E27FC236}">
                <a16:creationId xmlns:a16="http://schemas.microsoft.com/office/drawing/2014/main" id="{13414E14-9FEB-40F8-AE6E-319637A8F1CB}"/>
              </a:ext>
            </a:extLst>
          </p:cNvPr>
          <p:cNvSpPr>
            <a:spLocks noGrp="1"/>
          </p:cNvSpPr>
          <p:nvPr>
            <p:ph type="pic" sz="quarter" idx="24"/>
          </p:nvPr>
        </p:nvSpPr>
        <p:spPr>
          <a:xfrm>
            <a:off x="6586106" y="4568018"/>
            <a:ext cx="376237" cy="376237"/>
          </a:xfrm>
        </p:spPr>
        <p:txBody>
          <a:bodyPr>
            <a:normAutofit/>
          </a:bodyPr>
          <a:lstStyle>
            <a:lvl1pPr marL="0" indent="0" algn="ctr">
              <a:buNone/>
              <a:defRPr sz="400"/>
            </a:lvl1pPr>
          </a:lstStyle>
          <a:p>
            <a:r>
              <a:rPr lang="en-US" noProof="0"/>
              <a:t>Click icon to add picture</a:t>
            </a:r>
            <a:endParaRPr lang="en-US" noProof="0" dirty="0"/>
          </a:p>
        </p:txBody>
      </p:sp>
      <p:sp>
        <p:nvSpPr>
          <p:cNvPr id="16" name="Text Placeholder 3">
            <a:extLst>
              <a:ext uri="{FF2B5EF4-FFF2-40B4-BE49-F238E27FC236}">
                <a16:creationId xmlns:a16="http://schemas.microsoft.com/office/drawing/2014/main" id="{8EC97C88-8B4C-4665-845B-95CE8F237779}"/>
              </a:ext>
            </a:extLst>
          </p:cNvPr>
          <p:cNvSpPr>
            <a:spLocks noGrp="1"/>
          </p:cNvSpPr>
          <p:nvPr>
            <p:ph type="body" sz="half" idx="25"/>
          </p:nvPr>
        </p:nvSpPr>
        <p:spPr>
          <a:xfrm>
            <a:off x="7294250" y="4568018"/>
            <a:ext cx="4057961" cy="1431234"/>
          </a:xfrm>
        </p:spPr>
        <p:txBody>
          <a:bodyPr/>
          <a:lstStyle>
            <a:lvl1pPr marL="0" indent="0">
              <a:buNone/>
              <a:defRPr sz="1600">
                <a:solidFill>
                  <a:schemeClr val="bg2">
                    <a:lumMod val="40000"/>
                    <a:lumOff val="6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3294386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1141-A77D-4E0E-8CAF-4CD3B279937B}"/>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017EFDE0-5A54-402A-B0C3-6BC0BB739C25}"/>
              </a:ext>
            </a:extLst>
          </p:cNvPr>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8A2825AD-4585-4E37-A076-3D0070C9300C}"/>
              </a:ext>
            </a:extLst>
          </p:cNvPr>
          <p:cNvSpPr>
            <a:spLocks noGrp="1"/>
          </p:cNvSpPr>
          <p:nvPr>
            <p:ph type="dt" sz="half" idx="10"/>
          </p:nvPr>
        </p:nvSpPr>
        <p:spPr/>
        <p:txBody>
          <a:bodyPr/>
          <a:lstStyle/>
          <a:p>
            <a:fld id="{0312561F-7E45-400C-8758-912CDFE9410A}" type="datetime1">
              <a:rPr lang="en-US" noProof="0" smtClean="0"/>
              <a:t>11/5/2024</a:t>
            </a:fld>
            <a:endParaRPr lang="en-US" noProof="0" dirty="0"/>
          </a:p>
        </p:txBody>
      </p:sp>
      <p:sp>
        <p:nvSpPr>
          <p:cNvPr id="5" name="Footer Placeholder 4">
            <a:extLst>
              <a:ext uri="{FF2B5EF4-FFF2-40B4-BE49-F238E27FC236}">
                <a16:creationId xmlns:a16="http://schemas.microsoft.com/office/drawing/2014/main" id="{512064AD-EDC3-4B13-8CD6-49EB60099ED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7890FD1E-16F6-49B1-A938-8CE601ED7AFC}"/>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325465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FA988-92AD-48D7-890A-AA0540961DE2}"/>
              </a:ext>
            </a:extLst>
          </p:cNvPr>
          <p:cNvSpPr>
            <a:spLocks noGrp="1"/>
          </p:cNvSpPr>
          <p:nvPr>
            <p:ph type="title"/>
          </p:nvPr>
        </p:nvSpPr>
        <p:spPr>
          <a:xfrm>
            <a:off x="831850" y="1709738"/>
            <a:ext cx="10515600" cy="2852737"/>
          </a:xfrm>
        </p:spPr>
        <p:txBody>
          <a:bodyPr anchor="b"/>
          <a:lstStyle>
            <a:lvl1pPr>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EAA999FA-A189-41DB-9CFC-D1356C5343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4" name="Date Placeholder 3">
            <a:extLst>
              <a:ext uri="{FF2B5EF4-FFF2-40B4-BE49-F238E27FC236}">
                <a16:creationId xmlns:a16="http://schemas.microsoft.com/office/drawing/2014/main" id="{B24D83DC-20E7-4B71-9794-36FC33B1BA03}"/>
              </a:ext>
            </a:extLst>
          </p:cNvPr>
          <p:cNvSpPr>
            <a:spLocks noGrp="1"/>
          </p:cNvSpPr>
          <p:nvPr>
            <p:ph type="dt" sz="half" idx="10"/>
          </p:nvPr>
        </p:nvSpPr>
        <p:spPr/>
        <p:txBody>
          <a:bodyPr/>
          <a:lstStyle/>
          <a:p>
            <a:fld id="{85E24BC7-4CDB-41D7-81AF-9CE8473FF4B8}" type="datetime1">
              <a:rPr lang="en-US" noProof="0" smtClean="0"/>
              <a:t>11/5/2024</a:t>
            </a:fld>
            <a:endParaRPr lang="en-US" noProof="0" dirty="0"/>
          </a:p>
        </p:txBody>
      </p:sp>
      <p:sp>
        <p:nvSpPr>
          <p:cNvPr id="5" name="Footer Placeholder 4">
            <a:extLst>
              <a:ext uri="{FF2B5EF4-FFF2-40B4-BE49-F238E27FC236}">
                <a16:creationId xmlns:a16="http://schemas.microsoft.com/office/drawing/2014/main" id="{44E7D103-1290-4592-B37C-19C9C9DBEAE4}"/>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15955B1B-4A5C-42C7-99A5-B8217736F178}"/>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193320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E60EB58-EF7E-435A-8B07-B5BCF3AF119F}"/>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
        <p:nvSpPr>
          <p:cNvPr id="2" name="Title 1">
            <a:extLst>
              <a:ext uri="{FF2B5EF4-FFF2-40B4-BE49-F238E27FC236}">
                <a16:creationId xmlns:a16="http://schemas.microsoft.com/office/drawing/2014/main" id="{E7F76098-6FA1-470A-BEF4-E4B0AC75E8FE}"/>
              </a:ext>
            </a:extLst>
          </p:cNvPr>
          <p:cNvSpPr>
            <a:spLocks noGrp="1"/>
          </p:cNvSpPr>
          <p:nvPr>
            <p:ph type="title"/>
          </p:nvPr>
        </p:nvSpPr>
        <p:spPr/>
        <p:txBody>
          <a:bodyPr/>
          <a:lstStyle/>
          <a:p>
            <a:r>
              <a:rPr lang="en-US" noProof="0"/>
              <a:t>Click to edit Master title style</a:t>
            </a:r>
          </a:p>
        </p:txBody>
      </p:sp>
      <p:sp>
        <p:nvSpPr>
          <p:cNvPr id="3" name="Content Placeholder 2">
            <a:extLst>
              <a:ext uri="{FF2B5EF4-FFF2-40B4-BE49-F238E27FC236}">
                <a16:creationId xmlns:a16="http://schemas.microsoft.com/office/drawing/2014/main" id="{4B647ABC-6745-43B6-8A64-6E191BD65CA2}"/>
              </a:ext>
            </a:extLst>
          </p:cNvPr>
          <p:cNvSpPr>
            <a:spLocks noGrp="1"/>
          </p:cNvSpPr>
          <p:nvPr>
            <p:ph sz="half" idx="1"/>
          </p:nvPr>
        </p:nvSpPr>
        <p:spPr>
          <a:xfrm>
            <a:off x="838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a:extLst>
              <a:ext uri="{FF2B5EF4-FFF2-40B4-BE49-F238E27FC236}">
                <a16:creationId xmlns:a16="http://schemas.microsoft.com/office/drawing/2014/main" id="{E4387105-2538-4216-9A7E-445FA092F960}"/>
              </a:ext>
            </a:extLst>
          </p:cNvPr>
          <p:cNvSpPr>
            <a:spLocks noGrp="1"/>
          </p:cNvSpPr>
          <p:nvPr>
            <p:ph sz="half" idx="2"/>
          </p:nvPr>
        </p:nvSpPr>
        <p:spPr>
          <a:xfrm>
            <a:off x="6172200" y="1825625"/>
            <a:ext cx="5181600" cy="435133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a:extLst>
              <a:ext uri="{FF2B5EF4-FFF2-40B4-BE49-F238E27FC236}">
                <a16:creationId xmlns:a16="http://schemas.microsoft.com/office/drawing/2014/main" id="{47F57DE0-C032-4FCC-9006-09C2C328A665}"/>
              </a:ext>
            </a:extLst>
          </p:cNvPr>
          <p:cNvSpPr>
            <a:spLocks noGrp="1"/>
          </p:cNvSpPr>
          <p:nvPr>
            <p:ph type="dt" sz="half" idx="10"/>
          </p:nvPr>
        </p:nvSpPr>
        <p:spPr/>
        <p:txBody>
          <a:bodyPr/>
          <a:lstStyle/>
          <a:p>
            <a:fld id="{397CD216-73DE-4B96-8E1B-BB64D86142BB}" type="datetime1">
              <a:rPr lang="en-US" noProof="0" smtClean="0"/>
              <a:t>11/5/2024</a:t>
            </a:fld>
            <a:endParaRPr lang="en-US" noProof="0" dirty="0"/>
          </a:p>
        </p:txBody>
      </p:sp>
      <p:sp>
        <p:nvSpPr>
          <p:cNvPr id="6" name="Footer Placeholder 5">
            <a:extLst>
              <a:ext uri="{FF2B5EF4-FFF2-40B4-BE49-F238E27FC236}">
                <a16:creationId xmlns:a16="http://schemas.microsoft.com/office/drawing/2014/main" id="{90C776CB-2819-4488-9012-A6EA22079A47}"/>
              </a:ext>
            </a:extLst>
          </p:cNvPr>
          <p:cNvSpPr>
            <a:spLocks noGrp="1"/>
          </p:cNvSpPr>
          <p:nvPr>
            <p:ph type="ftr" sz="quarter" idx="11"/>
          </p:nvPr>
        </p:nvSpPr>
        <p:spPr/>
        <p:txBody>
          <a:bodyPr/>
          <a:lstStyle/>
          <a:p>
            <a:endParaRPr lang="en-US" noProof="0" dirty="0"/>
          </a:p>
        </p:txBody>
      </p:sp>
    </p:spTree>
    <p:extLst>
      <p:ext uri="{BB962C8B-B14F-4D97-AF65-F5344CB8AC3E}">
        <p14:creationId xmlns:p14="http://schemas.microsoft.com/office/powerpoint/2010/main" val="1325036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3C73-1D0F-45F9-A7E4-E9D24EAFDE3D}"/>
              </a:ext>
            </a:extLst>
          </p:cNvPr>
          <p:cNvSpPr>
            <a:spLocks noGrp="1"/>
          </p:cNvSpPr>
          <p:nvPr>
            <p:ph type="title"/>
          </p:nvPr>
        </p:nvSpPr>
        <p:spPr>
          <a:xfrm>
            <a:off x="839788" y="365125"/>
            <a:ext cx="10515600" cy="1325563"/>
          </a:xfrm>
        </p:spPr>
        <p:txBody>
          <a:bodyPr/>
          <a:lstStyle/>
          <a:p>
            <a:r>
              <a:rPr lang="en-US" noProof="0"/>
              <a:t>Click to edit Master title style</a:t>
            </a:r>
          </a:p>
        </p:txBody>
      </p:sp>
      <p:sp>
        <p:nvSpPr>
          <p:cNvPr id="3" name="Text Placeholder 2">
            <a:extLst>
              <a:ext uri="{FF2B5EF4-FFF2-40B4-BE49-F238E27FC236}">
                <a16:creationId xmlns:a16="http://schemas.microsoft.com/office/drawing/2014/main" id="{D3B88E76-F6AB-4621-A9A6-20A81C5A3F9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a:extLst>
              <a:ext uri="{FF2B5EF4-FFF2-40B4-BE49-F238E27FC236}">
                <a16:creationId xmlns:a16="http://schemas.microsoft.com/office/drawing/2014/main" id="{6A313FB9-6D6C-4F61-9E7A-76E686D06C25}"/>
              </a:ext>
            </a:extLst>
          </p:cNvPr>
          <p:cNvSpPr>
            <a:spLocks noGrp="1"/>
          </p:cNvSpPr>
          <p:nvPr>
            <p:ph sz="half" idx="2"/>
          </p:nvPr>
        </p:nvSpPr>
        <p:spPr>
          <a:xfrm>
            <a:off x="839788" y="2505075"/>
            <a:ext cx="5157787"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a:extLst>
              <a:ext uri="{FF2B5EF4-FFF2-40B4-BE49-F238E27FC236}">
                <a16:creationId xmlns:a16="http://schemas.microsoft.com/office/drawing/2014/main" id="{2A93A737-E48B-4909-BE04-F55B581032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a:extLst>
              <a:ext uri="{FF2B5EF4-FFF2-40B4-BE49-F238E27FC236}">
                <a16:creationId xmlns:a16="http://schemas.microsoft.com/office/drawing/2014/main" id="{D8F9958C-DB5F-444E-ACE8-73F5E0CA67F1}"/>
              </a:ext>
            </a:extLst>
          </p:cNvPr>
          <p:cNvSpPr>
            <a:spLocks noGrp="1"/>
          </p:cNvSpPr>
          <p:nvPr>
            <p:ph sz="quarter" idx="4"/>
          </p:nvPr>
        </p:nvSpPr>
        <p:spPr>
          <a:xfrm>
            <a:off x="6172200" y="2505075"/>
            <a:ext cx="5183188" cy="3684588"/>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11D097D1-3052-4C1F-B573-CA25FFF6CCB5}"/>
              </a:ext>
            </a:extLst>
          </p:cNvPr>
          <p:cNvSpPr>
            <a:spLocks noGrp="1"/>
          </p:cNvSpPr>
          <p:nvPr>
            <p:ph type="dt" sz="half" idx="10"/>
          </p:nvPr>
        </p:nvSpPr>
        <p:spPr/>
        <p:txBody>
          <a:bodyPr/>
          <a:lstStyle/>
          <a:p>
            <a:fld id="{C6A5CD8C-7FEF-4E71-8EB9-D3BA6E2E3E9E}" type="datetime1">
              <a:rPr lang="en-US" noProof="0" smtClean="0"/>
              <a:t>11/5/2024</a:t>
            </a:fld>
            <a:endParaRPr lang="en-US" noProof="0" dirty="0"/>
          </a:p>
        </p:txBody>
      </p:sp>
      <p:sp>
        <p:nvSpPr>
          <p:cNvPr id="8" name="Footer Placeholder 7">
            <a:extLst>
              <a:ext uri="{FF2B5EF4-FFF2-40B4-BE49-F238E27FC236}">
                <a16:creationId xmlns:a16="http://schemas.microsoft.com/office/drawing/2014/main" id="{F2607AC3-2220-4DDA-A22A-C404538FE48E}"/>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6FD8DEB3-F122-4B42-9E12-F61189B878B2}"/>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403276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89EF5-3FD9-4423-A9E8-B67B4E902E9B}"/>
              </a:ext>
            </a:extLst>
          </p:cNvPr>
          <p:cNvSpPr>
            <a:spLocks noGrp="1"/>
          </p:cNvSpPr>
          <p:nvPr>
            <p:ph type="title"/>
          </p:nvPr>
        </p:nvSpPr>
        <p:spPr/>
        <p:txBody>
          <a:bodyPr/>
          <a:lstStyle/>
          <a:p>
            <a:r>
              <a:rPr lang="en-US" noProof="0"/>
              <a:t>Click to edit Master title style</a:t>
            </a:r>
          </a:p>
        </p:txBody>
      </p:sp>
      <p:sp>
        <p:nvSpPr>
          <p:cNvPr id="3" name="Date Placeholder 2">
            <a:extLst>
              <a:ext uri="{FF2B5EF4-FFF2-40B4-BE49-F238E27FC236}">
                <a16:creationId xmlns:a16="http://schemas.microsoft.com/office/drawing/2014/main" id="{030D7191-31B4-440E-A4E9-F412FA55824C}"/>
              </a:ext>
            </a:extLst>
          </p:cNvPr>
          <p:cNvSpPr>
            <a:spLocks noGrp="1"/>
          </p:cNvSpPr>
          <p:nvPr>
            <p:ph type="dt" sz="half" idx="10"/>
          </p:nvPr>
        </p:nvSpPr>
        <p:spPr/>
        <p:txBody>
          <a:bodyPr/>
          <a:lstStyle/>
          <a:p>
            <a:fld id="{4BE4379E-9B58-41EA-B928-5B1C8436A60E}" type="datetime1">
              <a:rPr lang="en-US" noProof="0" smtClean="0"/>
              <a:t>11/5/2024</a:t>
            </a:fld>
            <a:endParaRPr lang="en-US" noProof="0" dirty="0"/>
          </a:p>
        </p:txBody>
      </p:sp>
      <p:sp>
        <p:nvSpPr>
          <p:cNvPr id="4" name="Footer Placeholder 3">
            <a:extLst>
              <a:ext uri="{FF2B5EF4-FFF2-40B4-BE49-F238E27FC236}">
                <a16:creationId xmlns:a16="http://schemas.microsoft.com/office/drawing/2014/main" id="{8EC85CB6-0880-4BF0-8E98-291E70C71377}"/>
              </a:ext>
            </a:extLst>
          </p:cNvPr>
          <p:cNvSpPr>
            <a:spLocks noGrp="1"/>
          </p:cNvSpPr>
          <p:nvPr>
            <p:ph type="ftr" sz="quarter" idx="11"/>
          </p:nvPr>
        </p:nvSpPr>
        <p:spPr/>
        <p:txBody>
          <a:bodyPr/>
          <a:lstStyle/>
          <a:p>
            <a:endParaRPr lang="en-US" noProof="0" dirty="0"/>
          </a:p>
        </p:txBody>
      </p:sp>
      <p:sp>
        <p:nvSpPr>
          <p:cNvPr id="5" name="Slide Number Placeholder 4">
            <a:extLst>
              <a:ext uri="{FF2B5EF4-FFF2-40B4-BE49-F238E27FC236}">
                <a16:creationId xmlns:a16="http://schemas.microsoft.com/office/drawing/2014/main" id="{BE4A5E74-F26F-4C7A-BED1-6EE66C0B3A5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36919032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55C546-684A-45B9-8890-66DC55DF7D06}"/>
              </a:ext>
            </a:extLst>
          </p:cNvPr>
          <p:cNvSpPr>
            <a:spLocks noGrp="1"/>
          </p:cNvSpPr>
          <p:nvPr>
            <p:ph type="dt" sz="half" idx="10"/>
          </p:nvPr>
        </p:nvSpPr>
        <p:spPr/>
        <p:txBody>
          <a:bodyPr/>
          <a:lstStyle/>
          <a:p>
            <a:fld id="{40B0A371-51FE-4D99-BD87-6A650FCE519D}" type="datetime1">
              <a:rPr lang="en-US" noProof="0" smtClean="0"/>
              <a:t>11/5/2024</a:t>
            </a:fld>
            <a:endParaRPr lang="en-US" noProof="0" dirty="0"/>
          </a:p>
        </p:txBody>
      </p:sp>
      <p:sp>
        <p:nvSpPr>
          <p:cNvPr id="3" name="Footer Placeholder 2">
            <a:extLst>
              <a:ext uri="{FF2B5EF4-FFF2-40B4-BE49-F238E27FC236}">
                <a16:creationId xmlns:a16="http://schemas.microsoft.com/office/drawing/2014/main" id="{4543EBDF-D696-42F7-B962-56F5FEE120CC}"/>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6789D77E-1675-4F9D-9113-B274CB0E87FA}"/>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746025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E9C90-06AB-49B5-9970-F5791DE93A41}"/>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Content Placeholder 2">
            <a:extLst>
              <a:ext uri="{FF2B5EF4-FFF2-40B4-BE49-F238E27FC236}">
                <a16:creationId xmlns:a16="http://schemas.microsoft.com/office/drawing/2014/main" id="{EFFB0071-932D-4CA0-92FB-A6E75AC855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a:extLst>
              <a:ext uri="{FF2B5EF4-FFF2-40B4-BE49-F238E27FC236}">
                <a16:creationId xmlns:a16="http://schemas.microsoft.com/office/drawing/2014/main" id="{71C8D9F5-8B70-4BDD-9CB5-BBF87CF553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7989DE91-7A80-4682-9D32-2CD41DEFB7B2}"/>
              </a:ext>
            </a:extLst>
          </p:cNvPr>
          <p:cNvSpPr>
            <a:spLocks noGrp="1"/>
          </p:cNvSpPr>
          <p:nvPr>
            <p:ph type="dt" sz="half" idx="10"/>
          </p:nvPr>
        </p:nvSpPr>
        <p:spPr/>
        <p:txBody>
          <a:bodyPr/>
          <a:lstStyle/>
          <a:p>
            <a:fld id="{5FCF8CFF-A1C0-4B6C-AA8D-BE72CB14468D}" type="datetime1">
              <a:rPr lang="en-US" noProof="0" smtClean="0"/>
              <a:t>11/5/2024</a:t>
            </a:fld>
            <a:endParaRPr lang="en-US" noProof="0" dirty="0"/>
          </a:p>
        </p:txBody>
      </p:sp>
      <p:sp>
        <p:nvSpPr>
          <p:cNvPr id="6" name="Footer Placeholder 5">
            <a:extLst>
              <a:ext uri="{FF2B5EF4-FFF2-40B4-BE49-F238E27FC236}">
                <a16:creationId xmlns:a16="http://schemas.microsoft.com/office/drawing/2014/main" id="{7B9E2482-2E7D-4868-95A7-4A55B40FECE1}"/>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F4E84CF-C3E5-4475-84C7-21CBAC064B74}"/>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962625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0E0AA-5363-4861-AB6B-0E4D34D74B92}"/>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8D44B7CE-2038-4CCA-AA8A-D03DE5FD95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4" name="Text Placeholder 3">
            <a:extLst>
              <a:ext uri="{FF2B5EF4-FFF2-40B4-BE49-F238E27FC236}">
                <a16:creationId xmlns:a16="http://schemas.microsoft.com/office/drawing/2014/main" id="{EA79774D-36EB-4201-B1AC-922DD2E066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CAD1E234-1CB2-41A0-B40D-7E7F160CBA11}"/>
              </a:ext>
            </a:extLst>
          </p:cNvPr>
          <p:cNvSpPr>
            <a:spLocks noGrp="1"/>
          </p:cNvSpPr>
          <p:nvPr>
            <p:ph type="dt" sz="half" idx="10"/>
          </p:nvPr>
        </p:nvSpPr>
        <p:spPr/>
        <p:txBody>
          <a:bodyPr/>
          <a:lstStyle/>
          <a:p>
            <a:fld id="{8C6D634D-0427-413D-A0D0-098959D06FEF}" type="datetime1">
              <a:rPr lang="en-US" noProof="0" smtClean="0"/>
              <a:t>11/5/2024</a:t>
            </a:fld>
            <a:endParaRPr lang="en-US" noProof="0" dirty="0"/>
          </a:p>
        </p:txBody>
      </p:sp>
      <p:sp>
        <p:nvSpPr>
          <p:cNvPr id="6" name="Footer Placeholder 5">
            <a:extLst>
              <a:ext uri="{FF2B5EF4-FFF2-40B4-BE49-F238E27FC236}">
                <a16:creationId xmlns:a16="http://schemas.microsoft.com/office/drawing/2014/main" id="{99FD472E-6334-4051-B4D9-6361A819F792}"/>
              </a:ext>
            </a:extLst>
          </p:cNvPr>
          <p:cNvSpPr>
            <a:spLocks noGrp="1"/>
          </p:cNvSpPr>
          <p:nvPr>
            <p:ph type="ftr" sz="quarter" idx="11"/>
          </p:nvPr>
        </p:nvSpPr>
        <p:spPr/>
        <p:txBody>
          <a:bodyPr/>
          <a:lstStyle/>
          <a:p>
            <a:endParaRPr lang="en-US" noProof="0" dirty="0"/>
          </a:p>
        </p:txBody>
      </p:sp>
      <p:sp>
        <p:nvSpPr>
          <p:cNvPr id="7" name="Slide Number Placeholder 6">
            <a:extLst>
              <a:ext uri="{FF2B5EF4-FFF2-40B4-BE49-F238E27FC236}">
                <a16:creationId xmlns:a16="http://schemas.microsoft.com/office/drawing/2014/main" id="{192384B9-6290-4070-B7D1-A105B27F0CB0}"/>
              </a:ext>
            </a:extLst>
          </p:cNvPr>
          <p:cNvSpPr>
            <a:spLocks noGrp="1"/>
          </p:cNvSpPr>
          <p:nvPr>
            <p:ph type="sldNum" sz="quarter" idx="12"/>
          </p:nvPr>
        </p:nvSpPr>
        <p:spPr/>
        <p:txBody>
          <a:bodyPr/>
          <a:lstStyle/>
          <a:p>
            <a:fld id="{82EE24B5-652C-4DB5-B7C3-B5BBEC1280B1}" type="slidenum">
              <a:rPr lang="en-US" noProof="0" smtClean="0"/>
              <a:t>‹#›</a:t>
            </a:fld>
            <a:endParaRPr lang="en-US" noProof="0" dirty="0"/>
          </a:p>
        </p:txBody>
      </p:sp>
    </p:spTree>
    <p:extLst>
      <p:ext uri="{BB962C8B-B14F-4D97-AF65-F5344CB8AC3E}">
        <p14:creationId xmlns:p14="http://schemas.microsoft.com/office/powerpoint/2010/main" val="2367443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CEC732-0DE2-456B-92A1-84321C9BDC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DA816A5B-B156-4DC3-B18E-14F3E59A64F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FDB0252E-67CD-4B33-849F-7B1449CF27D0}"/>
              </a:ext>
            </a:extLst>
          </p:cNvPr>
          <p:cNvSpPr>
            <a:spLocks noGrp="1"/>
          </p:cNvSpPr>
          <p:nvPr>
            <p:ph type="dt" sz="half" idx="2"/>
          </p:nvPr>
        </p:nvSpPr>
        <p:spPr>
          <a:xfrm>
            <a:off x="838200" y="617490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2591E0-5367-4F2F-9C30-2087D79A846D}" type="datetime1">
              <a:rPr lang="en-US" noProof="0" smtClean="0"/>
              <a:t>11/5/2024</a:t>
            </a:fld>
            <a:endParaRPr lang="en-US" noProof="0" dirty="0"/>
          </a:p>
        </p:txBody>
      </p:sp>
      <p:sp>
        <p:nvSpPr>
          <p:cNvPr id="5" name="Footer Placeholder 4">
            <a:extLst>
              <a:ext uri="{FF2B5EF4-FFF2-40B4-BE49-F238E27FC236}">
                <a16:creationId xmlns:a16="http://schemas.microsoft.com/office/drawing/2014/main" id="{DC620AD2-E3F8-48CB-8B72-B0945DF5348A}"/>
              </a:ext>
            </a:extLst>
          </p:cNvPr>
          <p:cNvSpPr>
            <a:spLocks noGrp="1"/>
          </p:cNvSpPr>
          <p:nvPr>
            <p:ph type="ftr" sz="quarter" idx="3"/>
          </p:nvPr>
        </p:nvSpPr>
        <p:spPr>
          <a:xfrm>
            <a:off x="4038600" y="617490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10" name="Oval 9">
            <a:extLst>
              <a:ext uri="{FF2B5EF4-FFF2-40B4-BE49-F238E27FC236}">
                <a16:creationId xmlns:a16="http://schemas.microsoft.com/office/drawing/2014/main" id="{5A5F3BCF-F6FD-4DFF-B0B4-9892C9389344}"/>
              </a:ext>
            </a:extLst>
          </p:cNvPr>
          <p:cNvSpPr/>
          <p:nvPr userDrawn="1"/>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D15DEFFD-817B-43EC-86F0-34DEA2BA5EEB}"/>
              </a:ext>
            </a:extLst>
          </p:cNvPr>
          <p:cNvSpPr>
            <a:spLocks noGrp="1"/>
          </p:cNvSpPr>
          <p:nvPr>
            <p:ph type="sldNum" sz="quarter" idx="4"/>
          </p:nvPr>
        </p:nvSpPr>
        <p:spPr>
          <a:xfrm>
            <a:off x="11468844" y="6174902"/>
            <a:ext cx="357116" cy="365125"/>
          </a:xfrm>
          <a:prstGeom prst="rect">
            <a:avLst/>
          </a:prstGeom>
        </p:spPr>
        <p:txBody>
          <a:bodyPr vert="horz" lIns="91440" tIns="45720" rIns="91440" bIns="45720" rtlCol="0" anchor="ctr"/>
          <a:lstStyle>
            <a:lvl1pPr algn="r">
              <a:defRPr sz="1000" i="1">
                <a:solidFill>
                  <a:schemeClr val="tx2">
                    <a:alpha val="70000"/>
                  </a:schemeClr>
                </a:solidFill>
              </a:defRPr>
            </a:lvl1pPr>
          </a:lstStyle>
          <a:p>
            <a:fld id="{82EE24B5-652C-4DB5-B7C3-B5BBEC1280B1}" type="slidenum">
              <a:rPr lang="en-US" noProof="0" smtClean="0"/>
              <a:pPr/>
              <a:t>‹#›</a:t>
            </a:fld>
            <a:endParaRPr lang="en-US" noProof="0" dirty="0"/>
          </a:p>
        </p:txBody>
      </p:sp>
    </p:spTree>
    <p:extLst>
      <p:ext uri="{BB962C8B-B14F-4D97-AF65-F5344CB8AC3E}">
        <p14:creationId xmlns:p14="http://schemas.microsoft.com/office/powerpoint/2010/main" val="3664101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2" r:id="rId11"/>
  </p:sldLayoutIdLst>
  <p:hf hdr="0" ftr="0" dt="0"/>
  <p:txStyles>
    <p:titleStyle>
      <a:lvl1pPr algn="l" defTabSz="914400" rtl="0" eaLnBrk="1" latinLnBrk="0" hangingPunct="1">
        <a:lnSpc>
          <a:spcPct val="90000"/>
        </a:lnSpc>
        <a:spcBef>
          <a:spcPct val="0"/>
        </a:spcBef>
        <a:buNone/>
        <a:defRPr sz="3200" b="1" kern="120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g"/><Relationship Id="rId7" Type="http://schemas.openxmlformats.org/officeDocument/2006/relationships/image" Target="../media/image10.sv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 Id="rId9" Type="http://schemas.openxmlformats.org/officeDocument/2006/relationships/image" Target="../media/image1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Professionals collaborating at a table over a laptop">
            <a:extLst>
              <a:ext uri="{FF2B5EF4-FFF2-40B4-BE49-F238E27FC236}">
                <a16:creationId xmlns:a16="http://schemas.microsoft.com/office/drawing/2014/main" id="{1E745F20-F130-4708-BD5A-1A4FF4BE4D0B}"/>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0" y="0"/>
            <a:ext cx="12189460" cy="6858000"/>
          </a:xfrm>
          <a:prstGeom prst="rect">
            <a:avLst/>
          </a:prstGeom>
        </p:spPr>
      </p:pic>
      <p:sp>
        <p:nvSpPr>
          <p:cNvPr id="4" name="object 3" descr="People with documents">
            <a:extLst>
              <a:ext uri="{FF2B5EF4-FFF2-40B4-BE49-F238E27FC236}">
                <a16:creationId xmlns:a16="http://schemas.microsoft.com/office/drawing/2014/main" id="{0CA2E80D-F3EC-4A5F-8E65-56FEA206EE0F}"/>
              </a:ext>
            </a:extLst>
          </p:cNvPr>
          <p:cNvSpPr/>
          <p:nvPr/>
        </p:nvSpPr>
        <p:spPr bwMode="ltGray">
          <a:xfrm>
            <a:off x="2540" y="0"/>
            <a:ext cx="12189460" cy="6858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tx2">
              <a:alpha val="69999"/>
            </a:schemeClr>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AFB6C91D-4B22-49F1-9A0B-ABEB9E1F5A26}"/>
              </a:ext>
            </a:extLst>
          </p:cNvPr>
          <p:cNvSpPr>
            <a:spLocks noGrp="1"/>
          </p:cNvSpPr>
          <p:nvPr>
            <p:ph type="ctrTitle"/>
          </p:nvPr>
        </p:nvSpPr>
        <p:spPr bwMode="ltGray"/>
        <p:txBody>
          <a:bodyPr>
            <a:normAutofit/>
          </a:bodyPr>
          <a:lstStyle/>
          <a:p>
            <a:pPr>
              <a:lnSpc>
                <a:spcPct val="125000"/>
              </a:lnSpc>
            </a:pPr>
            <a:r>
              <a:rPr lang="en-US" sz="5000" dirty="0">
                <a:solidFill>
                  <a:schemeClr val="bg1"/>
                </a:solidFill>
              </a:rPr>
              <a:t>Zeig Software Basic with Secured Door Enhancement</a:t>
            </a:r>
          </a:p>
        </p:txBody>
      </p:sp>
      <p:sp>
        <p:nvSpPr>
          <p:cNvPr id="3" name="Subtitle 2">
            <a:extLst>
              <a:ext uri="{FF2B5EF4-FFF2-40B4-BE49-F238E27FC236}">
                <a16:creationId xmlns:a16="http://schemas.microsoft.com/office/drawing/2014/main" id="{2F8CF06A-B594-4BA2-8B1E-D649096D742F}"/>
              </a:ext>
            </a:extLst>
          </p:cNvPr>
          <p:cNvSpPr>
            <a:spLocks noGrp="1"/>
          </p:cNvSpPr>
          <p:nvPr>
            <p:ph type="subTitle" idx="1"/>
          </p:nvPr>
        </p:nvSpPr>
        <p:spPr bwMode="blackGray">
          <a:xfrm>
            <a:off x="4044000" y="4221162"/>
            <a:ext cx="4104000" cy="882001"/>
          </a:xfrm>
          <a:solidFill>
            <a:schemeClr val="accent2">
              <a:alpha val="90000"/>
            </a:schemeClr>
          </a:solidFill>
        </p:spPr>
        <p:txBody>
          <a:bodyPr anchor="ctr" anchorCtr="0">
            <a:normAutofit/>
          </a:bodyPr>
          <a:lstStyle/>
          <a:p>
            <a:r>
              <a:rPr lang="en-US" sz="2500" b="1" i="1" spc="65" dirty="0">
                <a:solidFill>
                  <a:schemeClr val="accent1"/>
                </a:solidFill>
                <a:cs typeface="Arial"/>
              </a:rPr>
              <a:t>Built In The Cloud</a:t>
            </a:r>
          </a:p>
        </p:txBody>
      </p:sp>
      <p:sp>
        <p:nvSpPr>
          <p:cNvPr id="6" name="object 7" descr="Beige rectangle">
            <a:extLst>
              <a:ext uri="{FF2B5EF4-FFF2-40B4-BE49-F238E27FC236}">
                <a16:creationId xmlns:a16="http://schemas.microsoft.com/office/drawing/2014/main" id="{B36975AA-C62E-46BE-9382-E2CF56FDF817}"/>
              </a:ext>
            </a:extLst>
          </p:cNvPr>
          <p:cNvSpPr/>
          <p:nvPr/>
        </p:nvSpPr>
        <p:spPr bwMode="white">
          <a:xfrm>
            <a:off x="4044000" y="3229869"/>
            <a:ext cx="4104000" cy="0"/>
          </a:xfrm>
          <a:custGeom>
            <a:avLst/>
            <a:gdLst/>
            <a:ahLst/>
            <a:cxnLst/>
            <a:rect l="l" t="t" r="r" b="b"/>
            <a:pathLst>
              <a:path w="3935729">
                <a:moveTo>
                  <a:pt x="0" y="0"/>
                </a:moveTo>
                <a:lnTo>
                  <a:pt x="3935349" y="0"/>
                </a:lnTo>
              </a:path>
            </a:pathLst>
          </a:custGeom>
          <a:ln w="54863">
            <a:solidFill>
              <a:schemeClr val="accent1"/>
            </a:solidFill>
          </a:ln>
        </p:spPr>
        <p:txBody>
          <a:bodyPr wrap="square" lIns="0" tIns="0" rIns="0" bIns="0" rtlCol="0"/>
          <a:lstStyle/>
          <a:p>
            <a:endParaRPr lang="en-US" dirty="0"/>
          </a:p>
        </p:txBody>
      </p:sp>
    </p:spTree>
    <p:extLst>
      <p:ext uri="{BB962C8B-B14F-4D97-AF65-F5344CB8AC3E}">
        <p14:creationId xmlns:p14="http://schemas.microsoft.com/office/powerpoint/2010/main" val="1093556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7" descr="Man talks by phone">
            <a:extLst>
              <a:ext uri="{FF2B5EF4-FFF2-40B4-BE49-F238E27FC236}">
                <a16:creationId xmlns:a16="http://schemas.microsoft.com/office/drawing/2014/main" id="{2894B736-0F24-454E-8A9D-717EB78697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2" y="0"/>
            <a:ext cx="6991350" cy="6858000"/>
          </a:xfrm>
          <a:prstGeom prst="rect">
            <a:avLst/>
          </a:prstGeom>
        </p:spPr>
      </p:pic>
      <p:sp>
        <p:nvSpPr>
          <p:cNvPr id="5" name="object 3" descr="Beige rectangle">
            <a:extLst>
              <a:ext uri="{FF2B5EF4-FFF2-40B4-BE49-F238E27FC236}">
                <a16:creationId xmlns:a16="http://schemas.microsoft.com/office/drawing/2014/main" id="{DCF29767-6635-4A46-AB77-672CC90C6FBE}"/>
              </a:ext>
            </a:extLst>
          </p:cNvPr>
          <p:cNvSpPr/>
          <p:nvPr/>
        </p:nvSpPr>
        <p:spPr>
          <a:xfrm>
            <a:off x="8181340" y="1359001"/>
            <a:ext cx="4010660" cy="4194074"/>
          </a:xfrm>
          <a:custGeom>
            <a:avLst/>
            <a:gdLst/>
            <a:ahLst/>
            <a:cxnLst/>
            <a:rect l="l" t="t" r="r" b="b"/>
            <a:pathLst>
              <a:path w="4010659" h="333375">
                <a:moveTo>
                  <a:pt x="0" y="333006"/>
                </a:moveTo>
                <a:lnTo>
                  <a:pt x="4010367" y="333006"/>
                </a:lnTo>
                <a:lnTo>
                  <a:pt x="4010367" y="0"/>
                </a:lnTo>
                <a:lnTo>
                  <a:pt x="0" y="0"/>
                </a:lnTo>
                <a:lnTo>
                  <a:pt x="0" y="333006"/>
                </a:lnTo>
                <a:close/>
              </a:path>
            </a:pathLst>
          </a:custGeom>
          <a:solidFill>
            <a:schemeClr val="accent1"/>
          </a:solidFill>
        </p:spPr>
        <p:txBody>
          <a:bodyPr wrap="square" lIns="0" tIns="0" rIns="0" bIns="0" rtlCol="0"/>
          <a:lstStyle/>
          <a:p>
            <a:endParaRPr lang="en-US" dirty="0"/>
          </a:p>
        </p:txBody>
      </p:sp>
      <p:sp>
        <p:nvSpPr>
          <p:cNvPr id="6" name="object 6" descr="Blue rectangle">
            <a:extLst>
              <a:ext uri="{FF2B5EF4-FFF2-40B4-BE49-F238E27FC236}">
                <a16:creationId xmlns:a16="http://schemas.microsoft.com/office/drawing/2014/main" id="{9FABC344-E043-45BE-8588-06C658DBCE70}"/>
              </a:ext>
            </a:extLst>
          </p:cNvPr>
          <p:cNvSpPr/>
          <p:nvPr/>
        </p:nvSpPr>
        <p:spPr>
          <a:xfrm>
            <a:off x="5502275" y="1692008"/>
            <a:ext cx="6689725" cy="3528060"/>
          </a:xfrm>
          <a:custGeom>
            <a:avLst/>
            <a:gdLst/>
            <a:ahLst/>
            <a:cxnLst/>
            <a:rect l="l" t="t" r="r" b="b"/>
            <a:pathLst>
              <a:path w="6689725" h="3528060">
                <a:moveTo>
                  <a:pt x="0" y="3527996"/>
                </a:moveTo>
                <a:lnTo>
                  <a:pt x="6689648" y="3527996"/>
                </a:lnTo>
                <a:lnTo>
                  <a:pt x="6689648" y="0"/>
                </a:lnTo>
                <a:lnTo>
                  <a:pt x="0" y="0"/>
                </a:lnTo>
                <a:lnTo>
                  <a:pt x="0" y="3527996"/>
                </a:lnTo>
                <a:close/>
              </a:path>
            </a:pathLst>
          </a:custGeom>
          <a:solidFill>
            <a:schemeClr val="accent2"/>
          </a:solidFill>
        </p:spPr>
        <p:txBody>
          <a:bodyPr wrap="square" lIns="0" tIns="0" rIns="0" bIns="0" rtlCol="0"/>
          <a:lstStyle/>
          <a:p>
            <a:endParaRPr lang="en-US" dirty="0"/>
          </a:p>
        </p:txBody>
      </p:sp>
      <p:sp>
        <p:nvSpPr>
          <p:cNvPr id="2" name="Title 1">
            <a:extLst>
              <a:ext uri="{FF2B5EF4-FFF2-40B4-BE49-F238E27FC236}">
                <a16:creationId xmlns:a16="http://schemas.microsoft.com/office/drawing/2014/main" id="{345C5720-51D4-4632-91CD-936B8AB96750}"/>
              </a:ext>
            </a:extLst>
          </p:cNvPr>
          <p:cNvSpPr>
            <a:spLocks noGrp="1"/>
          </p:cNvSpPr>
          <p:nvPr>
            <p:ph type="title"/>
          </p:nvPr>
        </p:nvSpPr>
        <p:spPr bwMode="white">
          <a:xfrm>
            <a:off x="6198107" y="2331086"/>
            <a:ext cx="5165558" cy="833856"/>
          </a:xfrm>
        </p:spPr>
        <p:txBody>
          <a:bodyPr/>
          <a:lstStyle/>
          <a:p>
            <a:r>
              <a:rPr lang="en-US" dirty="0">
                <a:solidFill>
                  <a:schemeClr val="bg1"/>
                </a:solidFill>
              </a:rPr>
              <a:t>Employee management </a:t>
            </a:r>
            <a:endParaRPr lang="en-US" dirty="0"/>
          </a:p>
        </p:txBody>
      </p:sp>
      <p:sp>
        <p:nvSpPr>
          <p:cNvPr id="3" name="Slide Number Placeholder 2">
            <a:extLst>
              <a:ext uri="{FF2B5EF4-FFF2-40B4-BE49-F238E27FC236}">
                <a16:creationId xmlns:a16="http://schemas.microsoft.com/office/drawing/2014/main" id="{24D506CC-0185-443E-82C7-1600C21D6E91}"/>
              </a:ext>
            </a:extLst>
          </p:cNvPr>
          <p:cNvSpPr>
            <a:spLocks noGrp="1"/>
          </p:cNvSpPr>
          <p:nvPr>
            <p:ph type="sldNum" sz="quarter" idx="12"/>
          </p:nvPr>
        </p:nvSpPr>
        <p:spPr/>
        <p:txBody>
          <a:bodyPr/>
          <a:lstStyle/>
          <a:p>
            <a:fld id="{82EE24B5-652C-4DB5-B7C3-B5BBEC1280B1}" type="slidenum">
              <a:rPr lang="en-US" smtClean="0"/>
              <a:t>2</a:t>
            </a:fld>
            <a:endParaRPr lang="en-US" dirty="0"/>
          </a:p>
        </p:txBody>
      </p:sp>
      <p:sp>
        <p:nvSpPr>
          <p:cNvPr id="7" name="object 9" descr="Beige rectangle">
            <a:extLst>
              <a:ext uri="{FF2B5EF4-FFF2-40B4-BE49-F238E27FC236}">
                <a16:creationId xmlns:a16="http://schemas.microsoft.com/office/drawing/2014/main" id="{02C6628C-972C-4717-AAF3-D882B30F6658}"/>
              </a:ext>
            </a:extLst>
          </p:cNvPr>
          <p:cNvSpPr/>
          <p:nvPr/>
        </p:nvSpPr>
        <p:spPr bwMode="white">
          <a:xfrm>
            <a:off x="6313932" y="3042424"/>
            <a:ext cx="2970000" cy="0"/>
          </a:xfrm>
          <a:custGeom>
            <a:avLst/>
            <a:gdLst/>
            <a:ahLst/>
            <a:cxnLst/>
            <a:rect l="l" t="t" r="r" b="b"/>
            <a:pathLst>
              <a:path w="2642870">
                <a:moveTo>
                  <a:pt x="0" y="0"/>
                </a:moveTo>
                <a:lnTo>
                  <a:pt x="2642616" y="0"/>
                </a:lnTo>
              </a:path>
            </a:pathLst>
          </a:custGeom>
          <a:ln w="54863">
            <a:solidFill>
              <a:schemeClr val="accent1"/>
            </a:solidFill>
          </a:ln>
        </p:spPr>
        <p:txBody>
          <a:bodyPr wrap="square" lIns="0" tIns="0" rIns="0" bIns="0" rtlCol="0"/>
          <a:lstStyle/>
          <a:p>
            <a:endParaRPr lang="en-US" dirty="0"/>
          </a:p>
        </p:txBody>
      </p:sp>
      <p:sp>
        <p:nvSpPr>
          <p:cNvPr id="9" name="Content Placeholder 3">
            <a:extLst>
              <a:ext uri="{FF2B5EF4-FFF2-40B4-BE49-F238E27FC236}">
                <a16:creationId xmlns:a16="http://schemas.microsoft.com/office/drawing/2014/main" id="{E7A818AB-B120-41D5-88A6-933AB9CAAE68}"/>
              </a:ext>
            </a:extLst>
          </p:cNvPr>
          <p:cNvSpPr txBox="1">
            <a:spLocks/>
          </p:cNvSpPr>
          <p:nvPr/>
        </p:nvSpPr>
        <p:spPr bwMode="white">
          <a:xfrm>
            <a:off x="6188242" y="3217631"/>
            <a:ext cx="5181600" cy="16033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i="1" spc="-25" dirty="0">
                <a:solidFill>
                  <a:schemeClr val="bg2">
                    <a:lumMod val="20000"/>
                    <a:lumOff val="80000"/>
                  </a:schemeClr>
                </a:solidFill>
                <a:cs typeface="Arial"/>
              </a:rPr>
              <a:t>Your app allows you to easily manage employees with a friendly front end interface that stores all information in a </a:t>
            </a:r>
            <a:r>
              <a:rPr lang="en-US" sz="1800" i="1" spc="-25">
                <a:solidFill>
                  <a:schemeClr val="bg2">
                    <a:lumMod val="20000"/>
                    <a:lumOff val="80000"/>
                  </a:schemeClr>
                </a:solidFill>
                <a:cs typeface="Arial"/>
              </a:rPr>
              <a:t>secure Amazon Web Services </a:t>
            </a:r>
            <a:r>
              <a:rPr lang="en-US" sz="1800" i="1" spc="-25" dirty="0">
                <a:solidFill>
                  <a:schemeClr val="bg2">
                    <a:lumMod val="20000"/>
                    <a:lumOff val="80000"/>
                  </a:schemeClr>
                </a:solidFill>
                <a:cs typeface="Arial"/>
              </a:rPr>
              <a:t>back end cloud database.</a:t>
            </a:r>
          </a:p>
        </p:txBody>
      </p:sp>
    </p:spTree>
    <p:extLst>
      <p:ext uri="{BB962C8B-B14F-4D97-AF65-F5344CB8AC3E}">
        <p14:creationId xmlns:p14="http://schemas.microsoft.com/office/powerpoint/2010/main" val="1793949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12" descr="Beige oval">
            <a:extLst>
              <a:ext uri="{FF2B5EF4-FFF2-40B4-BE49-F238E27FC236}">
                <a16:creationId xmlns:a16="http://schemas.microsoft.com/office/drawing/2014/main" id="{F336552F-CA64-452F-9BD8-01334388BFF5}"/>
              </a:ext>
            </a:extLst>
          </p:cNvPr>
          <p:cNvSpPr/>
          <p:nvPr/>
        </p:nvSpPr>
        <p:spPr>
          <a:xfrm>
            <a:off x="11562237" y="6227432"/>
            <a:ext cx="266400" cy="2664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F9ADB42F-AE48-4323-897F-DB5A083BD103}"/>
              </a:ext>
            </a:extLst>
          </p:cNvPr>
          <p:cNvSpPr>
            <a:spLocks noGrp="1"/>
          </p:cNvSpPr>
          <p:nvPr>
            <p:ph type="title"/>
          </p:nvPr>
        </p:nvSpPr>
        <p:spPr>
          <a:xfrm>
            <a:off x="806168" y="365125"/>
            <a:ext cx="10515600" cy="1325563"/>
          </a:xfrm>
        </p:spPr>
        <p:txBody>
          <a:bodyPr/>
          <a:lstStyle/>
          <a:p>
            <a:r>
              <a:rPr lang="en-US" dirty="0"/>
              <a:t>Product Screenshot</a:t>
            </a:r>
          </a:p>
        </p:txBody>
      </p:sp>
      <p:sp>
        <p:nvSpPr>
          <p:cNvPr id="4" name="Text Placeholder 3">
            <a:extLst>
              <a:ext uri="{FF2B5EF4-FFF2-40B4-BE49-F238E27FC236}">
                <a16:creationId xmlns:a16="http://schemas.microsoft.com/office/drawing/2014/main" id="{293C1E99-672F-46AE-BB08-DD22B0928366}"/>
              </a:ext>
            </a:extLst>
          </p:cNvPr>
          <p:cNvSpPr>
            <a:spLocks noGrp="1"/>
          </p:cNvSpPr>
          <p:nvPr>
            <p:ph type="body" idx="1"/>
          </p:nvPr>
        </p:nvSpPr>
        <p:spPr bwMode="white">
          <a:xfrm>
            <a:off x="2153349" y="1985963"/>
            <a:ext cx="3789362" cy="823912"/>
          </a:xfrm>
        </p:spPr>
        <p:txBody>
          <a:bodyPr/>
          <a:lstStyle/>
          <a:p>
            <a:r>
              <a:rPr lang="en-US" dirty="0"/>
              <a:t>Easy to Use	</a:t>
            </a:r>
          </a:p>
        </p:txBody>
      </p:sp>
      <p:sp>
        <p:nvSpPr>
          <p:cNvPr id="6" name="Text Placeholder 5">
            <a:extLst>
              <a:ext uri="{FF2B5EF4-FFF2-40B4-BE49-F238E27FC236}">
                <a16:creationId xmlns:a16="http://schemas.microsoft.com/office/drawing/2014/main" id="{38A73375-FA03-4191-8AD5-B40CD9B59B94}"/>
              </a:ext>
            </a:extLst>
          </p:cNvPr>
          <p:cNvSpPr>
            <a:spLocks noGrp="1"/>
          </p:cNvSpPr>
          <p:nvPr>
            <p:ph type="body" sz="quarter" idx="3"/>
          </p:nvPr>
        </p:nvSpPr>
        <p:spPr bwMode="white"/>
        <p:txBody>
          <a:bodyPr/>
          <a:lstStyle/>
          <a:p>
            <a:r>
              <a:rPr lang="en-US" dirty="0"/>
              <a:t>Easy to Understand</a:t>
            </a:r>
          </a:p>
        </p:txBody>
      </p:sp>
      <p:sp>
        <p:nvSpPr>
          <p:cNvPr id="8" name="Slide Number Placeholder 7">
            <a:extLst>
              <a:ext uri="{FF2B5EF4-FFF2-40B4-BE49-F238E27FC236}">
                <a16:creationId xmlns:a16="http://schemas.microsoft.com/office/drawing/2014/main" id="{68F7FB6B-EAC9-40F7-9522-61A8D53EFAF9}"/>
              </a:ext>
            </a:extLst>
          </p:cNvPr>
          <p:cNvSpPr>
            <a:spLocks noGrp="1"/>
          </p:cNvSpPr>
          <p:nvPr>
            <p:ph type="sldNum" sz="quarter" idx="12"/>
          </p:nvPr>
        </p:nvSpPr>
        <p:spPr/>
        <p:txBody>
          <a:bodyPr/>
          <a:lstStyle/>
          <a:p>
            <a:fld id="{82EE24B5-652C-4DB5-B7C3-B5BBEC1280B1}" type="slidenum">
              <a:rPr lang="en-US" smtClean="0"/>
              <a:t>3</a:t>
            </a:fld>
            <a:endParaRPr lang="en-US" dirty="0"/>
          </a:p>
        </p:txBody>
      </p:sp>
      <p:sp>
        <p:nvSpPr>
          <p:cNvPr id="9" name="object 5" descr="Beige rectangle">
            <a:extLst>
              <a:ext uri="{FF2B5EF4-FFF2-40B4-BE49-F238E27FC236}">
                <a16:creationId xmlns:a16="http://schemas.microsoft.com/office/drawing/2014/main" id="{890F7762-BD37-4D33-9F80-1DA07B5E172E}"/>
              </a:ext>
            </a:extLst>
          </p:cNvPr>
          <p:cNvSpPr/>
          <p:nvPr/>
        </p:nvSpPr>
        <p:spPr>
          <a:xfrm>
            <a:off x="915637" y="1346384"/>
            <a:ext cx="3672000" cy="0"/>
          </a:xfrm>
          <a:custGeom>
            <a:avLst/>
            <a:gdLst/>
            <a:ahLst/>
            <a:cxnLst/>
            <a:rect l="l" t="t" r="r" b="b"/>
            <a:pathLst>
              <a:path w="3931920">
                <a:moveTo>
                  <a:pt x="0" y="0"/>
                </a:moveTo>
                <a:lnTo>
                  <a:pt x="3931920" y="0"/>
                </a:lnTo>
              </a:path>
            </a:pathLst>
          </a:custGeom>
          <a:ln w="54864">
            <a:solidFill>
              <a:schemeClr val="accent1"/>
            </a:solidFill>
          </a:ln>
        </p:spPr>
        <p:txBody>
          <a:bodyPr wrap="square" lIns="0" tIns="0" rIns="0" bIns="0" rtlCol="0"/>
          <a:lstStyle/>
          <a:p>
            <a:endParaRPr lang="en-US" dirty="0"/>
          </a:p>
        </p:txBody>
      </p:sp>
      <p:pic>
        <p:nvPicPr>
          <p:cNvPr id="19" name="Picture Placeholder 18">
            <a:extLst>
              <a:ext uri="{FF2B5EF4-FFF2-40B4-BE49-F238E27FC236}">
                <a16:creationId xmlns:a16="http://schemas.microsoft.com/office/drawing/2014/main" id="{70D0324E-8D18-F36E-D1BD-3645E8C3A01E}"/>
              </a:ext>
            </a:extLst>
          </p:cNvPr>
          <p:cNvPicPr>
            <a:picLocks noGrp="1" noChangeAspect="1"/>
          </p:cNvPicPr>
          <p:nvPr>
            <p:ph type="pic" sz="quarter" idx="13"/>
          </p:nvPr>
        </p:nvPicPr>
        <p:blipFill>
          <a:blip r:embed="rId3"/>
          <a:srcRect t="8466" b="8466"/>
          <a:stretch/>
        </p:blipFill>
        <p:spPr>
          <a:xfrm>
            <a:off x="0" y="3105152"/>
            <a:ext cx="12181168" cy="3740971"/>
          </a:xfrm>
        </p:spPr>
      </p:pic>
    </p:spTree>
    <p:extLst>
      <p:ext uri="{BB962C8B-B14F-4D97-AF65-F5344CB8AC3E}">
        <p14:creationId xmlns:p14="http://schemas.microsoft.com/office/powerpoint/2010/main" val="3327019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5B371-F992-4547-B936-23F16F4488DA}"/>
              </a:ext>
            </a:extLst>
          </p:cNvPr>
          <p:cNvSpPr>
            <a:spLocks noGrp="1"/>
          </p:cNvSpPr>
          <p:nvPr>
            <p:ph type="title"/>
          </p:nvPr>
        </p:nvSpPr>
        <p:spPr>
          <a:xfrm>
            <a:off x="799444" y="417362"/>
            <a:ext cx="3932237" cy="1302111"/>
          </a:xfrm>
        </p:spPr>
        <p:txBody>
          <a:bodyPr/>
          <a:lstStyle/>
          <a:p>
            <a:r>
              <a:rPr lang="en-US" dirty="0"/>
              <a:t>Building Security</a:t>
            </a:r>
          </a:p>
        </p:txBody>
      </p:sp>
      <p:sp>
        <p:nvSpPr>
          <p:cNvPr id="3" name="Text Placeholder 2">
            <a:extLst>
              <a:ext uri="{FF2B5EF4-FFF2-40B4-BE49-F238E27FC236}">
                <a16:creationId xmlns:a16="http://schemas.microsoft.com/office/drawing/2014/main" id="{C6B07B54-E3ED-4BBF-91BB-9F611C440199}"/>
              </a:ext>
            </a:extLst>
          </p:cNvPr>
          <p:cNvSpPr>
            <a:spLocks noGrp="1"/>
          </p:cNvSpPr>
          <p:nvPr>
            <p:ph type="body" sz="half" idx="2"/>
          </p:nvPr>
        </p:nvSpPr>
        <p:spPr bwMode="ltGray">
          <a:xfrm>
            <a:off x="7055714" y="1769168"/>
            <a:ext cx="4531709" cy="1431234"/>
          </a:xfrm>
        </p:spPr>
        <p:txBody>
          <a:bodyPr>
            <a:normAutofit/>
          </a:bodyPr>
          <a:lstStyle/>
          <a:p>
            <a:pPr>
              <a:lnSpc>
                <a:spcPct val="110000"/>
              </a:lnSpc>
              <a:spcBef>
                <a:spcPts val="425"/>
              </a:spcBef>
            </a:pPr>
            <a:r>
              <a:rPr lang="en-US" sz="2200" b="1" dirty="0">
                <a:solidFill>
                  <a:schemeClr val="bg1"/>
                </a:solidFill>
                <a:latin typeface="+mj-lt"/>
              </a:rPr>
              <a:t>Doors secured by Level</a:t>
            </a:r>
          </a:p>
          <a:p>
            <a:pPr marR="417195">
              <a:lnSpc>
                <a:spcPct val="107100"/>
              </a:lnSpc>
              <a:spcBef>
                <a:spcPts val="0"/>
              </a:spcBef>
              <a:spcAft>
                <a:spcPts val="1000"/>
              </a:spcAft>
            </a:pPr>
            <a:r>
              <a:rPr lang="en-US" sz="1500" i="1" spc="-15" dirty="0">
                <a:solidFill>
                  <a:schemeClr val="bg2">
                    <a:lumMod val="20000"/>
                    <a:lumOff val="80000"/>
                  </a:schemeClr>
                </a:solidFill>
                <a:cs typeface="Arial"/>
              </a:rPr>
              <a:t>Each employee is assigned a security Level and a security Group.  High Priority Levels have access to more Groups.</a:t>
            </a:r>
          </a:p>
        </p:txBody>
      </p:sp>
      <p:sp>
        <p:nvSpPr>
          <p:cNvPr id="4" name="Slide Number Placeholder 3">
            <a:extLst>
              <a:ext uri="{FF2B5EF4-FFF2-40B4-BE49-F238E27FC236}">
                <a16:creationId xmlns:a16="http://schemas.microsoft.com/office/drawing/2014/main" id="{DEC89DD8-AB5B-4556-B381-45F1AC0706EB}"/>
              </a:ext>
            </a:extLst>
          </p:cNvPr>
          <p:cNvSpPr>
            <a:spLocks noGrp="1"/>
          </p:cNvSpPr>
          <p:nvPr>
            <p:ph type="sldNum" sz="quarter" idx="12"/>
          </p:nvPr>
        </p:nvSpPr>
        <p:spPr/>
        <p:txBody>
          <a:bodyPr/>
          <a:lstStyle/>
          <a:p>
            <a:fld id="{82EE24B5-652C-4DB5-B7C3-B5BBEC1280B1}" type="slidenum">
              <a:rPr lang="en-US" smtClean="0"/>
              <a:t>4</a:t>
            </a:fld>
            <a:endParaRPr lang="en-US" dirty="0"/>
          </a:p>
        </p:txBody>
      </p:sp>
      <p:pic>
        <p:nvPicPr>
          <p:cNvPr id="15" name="Picture Placeholder 14" descr="Check icon">
            <a:extLst>
              <a:ext uri="{FF2B5EF4-FFF2-40B4-BE49-F238E27FC236}">
                <a16:creationId xmlns:a16="http://schemas.microsoft.com/office/drawing/2014/main" id="{2BB6FD49-92B0-4DC9-AC1D-17947DECCCB8}"/>
              </a:ext>
            </a:extLst>
          </p:cNvPr>
          <p:cNvPicPr>
            <a:picLocks noGrp="1" noChangeAspect="1"/>
          </p:cNvPicPr>
          <p:nvPr>
            <p:ph type="pic" sz="quarter" idx="19"/>
          </p:nvPr>
        </p:nvPicPr>
        <p:blipFill>
          <a:blip r:embed="rId3">
            <a:extLst>
              <a:ext uri="{28A0092B-C50C-407E-A947-70E740481C1C}">
                <a14:useLocalDpi xmlns:a14="http://schemas.microsoft.com/office/drawing/2010/main" val="0"/>
              </a:ext>
            </a:extLst>
          </a:blip>
          <a:srcRect/>
          <a:stretch>
            <a:fillRect/>
          </a:stretch>
        </p:blipFill>
        <p:spPr bwMode="ltGray">
          <a:xfrm>
            <a:off x="6481239" y="1713834"/>
            <a:ext cx="576000" cy="576000"/>
          </a:xfrm>
        </p:spPr>
      </p:pic>
      <p:pic>
        <p:nvPicPr>
          <p:cNvPr id="17" name="Picture Placeholder 16" descr="Check icon">
            <a:extLst>
              <a:ext uri="{FF2B5EF4-FFF2-40B4-BE49-F238E27FC236}">
                <a16:creationId xmlns:a16="http://schemas.microsoft.com/office/drawing/2014/main" id="{B35AF671-FB05-4C5C-AD79-E7C03FDFC8C4}"/>
              </a:ext>
            </a:extLst>
          </p:cNvPr>
          <p:cNvPicPr>
            <a:picLocks noGrp="1" noChangeAspect="1"/>
          </p:cNvPicPr>
          <p:nvPr>
            <p:ph type="pic" sz="quarter" idx="22"/>
          </p:nvPr>
        </p:nvPicPr>
        <p:blipFill>
          <a:blip r:embed="rId3">
            <a:extLst>
              <a:ext uri="{28A0092B-C50C-407E-A947-70E740481C1C}">
                <a14:useLocalDpi xmlns:a14="http://schemas.microsoft.com/office/drawing/2010/main" val="0"/>
              </a:ext>
            </a:extLst>
          </a:blip>
          <a:srcRect/>
          <a:stretch>
            <a:fillRect/>
          </a:stretch>
        </p:blipFill>
        <p:spPr bwMode="ltGray">
          <a:xfrm>
            <a:off x="6481239" y="3044476"/>
            <a:ext cx="576000" cy="576001"/>
          </a:xfrm>
        </p:spPr>
      </p:pic>
      <p:sp>
        <p:nvSpPr>
          <p:cNvPr id="11" name="Text Placeholder 10">
            <a:extLst>
              <a:ext uri="{FF2B5EF4-FFF2-40B4-BE49-F238E27FC236}">
                <a16:creationId xmlns:a16="http://schemas.microsoft.com/office/drawing/2014/main" id="{81D93562-F631-4ADB-AB50-4D5ECF40F8A1}"/>
              </a:ext>
            </a:extLst>
          </p:cNvPr>
          <p:cNvSpPr>
            <a:spLocks noGrp="1"/>
          </p:cNvSpPr>
          <p:nvPr>
            <p:ph type="body" sz="half" idx="23"/>
          </p:nvPr>
        </p:nvSpPr>
        <p:spPr bwMode="ltGray">
          <a:xfrm>
            <a:off x="7055713" y="3099022"/>
            <a:ext cx="4531709" cy="1431234"/>
          </a:xfrm>
        </p:spPr>
        <p:txBody>
          <a:bodyPr>
            <a:normAutofit fontScale="92500"/>
          </a:bodyPr>
          <a:lstStyle/>
          <a:p>
            <a:pPr>
              <a:lnSpc>
                <a:spcPct val="110000"/>
              </a:lnSpc>
              <a:spcBef>
                <a:spcPts val="425"/>
              </a:spcBef>
            </a:pPr>
            <a:r>
              <a:rPr lang="en-US" sz="2400" b="1" dirty="0">
                <a:solidFill>
                  <a:schemeClr val="bg1"/>
                </a:solidFill>
                <a:latin typeface="+mj-lt"/>
              </a:rPr>
              <a:t>Doors secured by Group</a:t>
            </a:r>
          </a:p>
          <a:p>
            <a:pPr marR="417195">
              <a:lnSpc>
                <a:spcPct val="107100"/>
              </a:lnSpc>
              <a:spcBef>
                <a:spcPts val="0"/>
              </a:spcBef>
              <a:spcAft>
                <a:spcPts val="1000"/>
              </a:spcAft>
            </a:pPr>
            <a:r>
              <a:rPr lang="en-US" i="1" spc="-15" dirty="0">
                <a:solidFill>
                  <a:schemeClr val="bg2">
                    <a:lumMod val="20000"/>
                    <a:lumOff val="80000"/>
                  </a:schemeClr>
                </a:solidFill>
                <a:cs typeface="Arial"/>
              </a:rPr>
              <a:t>Door Groups are assigned to employee types.  For example, the owner group has access to all doors whereas the reception group only has access to the front lobby and break room</a:t>
            </a:r>
          </a:p>
        </p:txBody>
      </p:sp>
      <p:pic>
        <p:nvPicPr>
          <p:cNvPr id="19" name="Picture Placeholder 18" descr="Check icon">
            <a:extLst>
              <a:ext uri="{FF2B5EF4-FFF2-40B4-BE49-F238E27FC236}">
                <a16:creationId xmlns:a16="http://schemas.microsoft.com/office/drawing/2014/main" id="{D0EA9FF8-E112-4BA0-B552-7EC47F10324A}"/>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a:stretch>
            <a:fillRect/>
          </a:stretch>
        </p:blipFill>
        <p:spPr bwMode="ltGray">
          <a:xfrm>
            <a:off x="6481239" y="4558201"/>
            <a:ext cx="576000" cy="576001"/>
          </a:xfrm>
        </p:spPr>
      </p:pic>
      <p:sp>
        <p:nvSpPr>
          <p:cNvPr id="13" name="Text Placeholder 12">
            <a:extLst>
              <a:ext uri="{FF2B5EF4-FFF2-40B4-BE49-F238E27FC236}">
                <a16:creationId xmlns:a16="http://schemas.microsoft.com/office/drawing/2014/main" id="{F254C44F-43DD-4310-BB15-9C29C646DB24}"/>
              </a:ext>
            </a:extLst>
          </p:cNvPr>
          <p:cNvSpPr>
            <a:spLocks noGrp="1"/>
          </p:cNvSpPr>
          <p:nvPr>
            <p:ph type="body" sz="half" idx="25"/>
          </p:nvPr>
        </p:nvSpPr>
        <p:spPr bwMode="ltGray">
          <a:xfrm>
            <a:off x="7055713" y="4627654"/>
            <a:ext cx="4672463" cy="1431234"/>
          </a:xfrm>
        </p:spPr>
        <p:txBody>
          <a:bodyPr>
            <a:normAutofit/>
          </a:bodyPr>
          <a:lstStyle/>
          <a:p>
            <a:pPr>
              <a:lnSpc>
                <a:spcPct val="110000"/>
              </a:lnSpc>
              <a:spcBef>
                <a:spcPts val="425"/>
              </a:spcBef>
            </a:pPr>
            <a:r>
              <a:rPr lang="en-US" sz="2200" b="1" dirty="0">
                <a:solidFill>
                  <a:schemeClr val="bg1"/>
                </a:solidFill>
                <a:latin typeface="+mj-lt"/>
              </a:rPr>
              <a:t>Endlessly Customizable</a:t>
            </a:r>
          </a:p>
          <a:p>
            <a:pPr marR="417195">
              <a:lnSpc>
                <a:spcPct val="107100"/>
              </a:lnSpc>
              <a:spcBef>
                <a:spcPts val="0"/>
              </a:spcBef>
              <a:spcAft>
                <a:spcPts val="1000"/>
              </a:spcAft>
            </a:pPr>
            <a:r>
              <a:rPr lang="en-US" sz="1500" i="1" spc="-15" dirty="0">
                <a:solidFill>
                  <a:schemeClr val="bg2">
                    <a:lumMod val="20000"/>
                    <a:lumOff val="80000"/>
                  </a:schemeClr>
                </a:solidFill>
                <a:cs typeface="Arial"/>
              </a:rPr>
              <a:t>You can always add more Groups and more Levels to make sure your building access is as controlled as you want it to be. </a:t>
            </a:r>
          </a:p>
        </p:txBody>
      </p:sp>
      <p:sp>
        <p:nvSpPr>
          <p:cNvPr id="8" name="object 13" descr="Beige rectangle">
            <a:extLst>
              <a:ext uri="{FF2B5EF4-FFF2-40B4-BE49-F238E27FC236}">
                <a16:creationId xmlns:a16="http://schemas.microsoft.com/office/drawing/2014/main" id="{DFB86A96-0959-48CB-911E-06E243290C23}"/>
              </a:ext>
            </a:extLst>
          </p:cNvPr>
          <p:cNvSpPr/>
          <p:nvPr/>
        </p:nvSpPr>
        <p:spPr>
          <a:xfrm>
            <a:off x="919594" y="1786728"/>
            <a:ext cx="3096000" cy="0"/>
          </a:xfrm>
          <a:custGeom>
            <a:avLst/>
            <a:gdLst/>
            <a:ahLst/>
            <a:cxnLst/>
            <a:rect l="l" t="t" r="r" b="b"/>
            <a:pathLst>
              <a:path w="2694304">
                <a:moveTo>
                  <a:pt x="0" y="0"/>
                </a:moveTo>
                <a:lnTo>
                  <a:pt x="2694127" y="0"/>
                </a:lnTo>
              </a:path>
            </a:pathLst>
          </a:custGeom>
          <a:ln w="54863">
            <a:solidFill>
              <a:schemeClr val="accent1"/>
            </a:solidFill>
          </a:ln>
        </p:spPr>
        <p:txBody>
          <a:bodyPr wrap="square" lIns="0" tIns="0" rIns="0" bIns="0" rtlCol="0"/>
          <a:lstStyle/>
          <a:p>
            <a:endParaRPr lang="en-US" dirty="0"/>
          </a:p>
        </p:txBody>
      </p:sp>
      <p:pic>
        <p:nvPicPr>
          <p:cNvPr id="10" name="Picture Placeholder 9">
            <a:extLst>
              <a:ext uri="{FF2B5EF4-FFF2-40B4-BE49-F238E27FC236}">
                <a16:creationId xmlns:a16="http://schemas.microsoft.com/office/drawing/2014/main" id="{79E2C43E-599F-25D2-DAAB-468E112462C9}"/>
              </a:ext>
            </a:extLst>
          </p:cNvPr>
          <p:cNvPicPr>
            <a:picLocks noGrp="1" noChangeAspect="1"/>
          </p:cNvPicPr>
          <p:nvPr>
            <p:ph type="pic" idx="1"/>
          </p:nvPr>
        </p:nvPicPr>
        <p:blipFill>
          <a:blip r:embed="rId4"/>
          <a:srcRect l="7492" r="7492"/>
          <a:stretch/>
        </p:blipFill>
        <p:spPr/>
      </p:pic>
    </p:spTree>
    <p:extLst>
      <p:ext uri="{BB962C8B-B14F-4D97-AF65-F5344CB8AC3E}">
        <p14:creationId xmlns:p14="http://schemas.microsoft.com/office/powerpoint/2010/main" val="3013812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6" descr="Girl with documents">
            <a:extLst>
              <a:ext uri="{FF2B5EF4-FFF2-40B4-BE49-F238E27FC236}">
                <a16:creationId xmlns:a16="http://schemas.microsoft.com/office/drawing/2014/main" id="{BD5BAEF8-04EE-4148-AB9D-25427A9268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1" y="675"/>
            <a:ext cx="12189600" cy="6856650"/>
          </a:xfrm>
          <a:prstGeom prst="rect">
            <a:avLst/>
          </a:prstGeom>
        </p:spPr>
      </p:pic>
      <p:sp>
        <p:nvSpPr>
          <p:cNvPr id="5" name="Content Placeholder 4">
            <a:extLst>
              <a:ext uri="{FF2B5EF4-FFF2-40B4-BE49-F238E27FC236}">
                <a16:creationId xmlns:a16="http://schemas.microsoft.com/office/drawing/2014/main" id="{D5537408-2125-4CE5-92A7-F7E0FCBA31D0}"/>
              </a:ext>
            </a:extLst>
          </p:cNvPr>
          <p:cNvSpPr txBox="1">
            <a:spLocks/>
          </p:cNvSpPr>
          <p:nvPr/>
        </p:nvSpPr>
        <p:spPr>
          <a:xfrm>
            <a:off x="-1" y="1341439"/>
            <a:ext cx="6348413" cy="4140200"/>
          </a:xfrm>
          <a:prstGeom prst="rect">
            <a:avLst/>
          </a:prstGeom>
          <a:solidFill>
            <a:schemeClr val="accent2"/>
          </a:solidFill>
        </p:spPr>
        <p:txBody>
          <a:bodyPr lIns="1548000" tIns="216000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100"/>
              </a:spcBef>
              <a:buFont typeface="Arial" panose="020B0604020202020204" pitchFamily="34" charset="0"/>
              <a:buNone/>
            </a:pPr>
            <a:r>
              <a:rPr lang="en-US" sz="2500" b="1" i="1" spc="60" dirty="0">
                <a:solidFill>
                  <a:schemeClr val="bg2">
                    <a:lumMod val="20000"/>
                    <a:lumOff val="80000"/>
                    <a:alpha val="75000"/>
                  </a:schemeClr>
                </a:solidFill>
                <a:cs typeface="Arial"/>
              </a:rPr>
              <a:t>Nicholas Zeig</a:t>
            </a:r>
            <a:endParaRPr lang="en-US" sz="2500" b="1" i="1" dirty="0">
              <a:solidFill>
                <a:schemeClr val="bg2">
                  <a:lumMod val="20000"/>
                  <a:lumOff val="80000"/>
                  <a:alpha val="75000"/>
                </a:schemeClr>
              </a:solidFill>
              <a:cs typeface="Arial"/>
            </a:endParaRPr>
          </a:p>
          <a:p>
            <a:pPr marL="0" marR="5080" indent="0">
              <a:buFont typeface="Arial" panose="020B0604020202020204" pitchFamily="34" charset="0"/>
              <a:buNone/>
            </a:pPr>
            <a:r>
              <a:rPr lang="en-US" sz="2500" b="1" i="1" spc="70" dirty="0">
                <a:solidFill>
                  <a:schemeClr val="bg2">
                    <a:lumMod val="20000"/>
                    <a:lumOff val="80000"/>
                    <a:alpha val="75000"/>
                  </a:schemeClr>
                </a:solidFill>
                <a:cs typeface="Arial"/>
              </a:rPr>
              <a:t>nzeig@iu.edu</a:t>
            </a:r>
          </a:p>
          <a:p>
            <a:pPr marL="0" marR="5080" indent="0">
              <a:buFont typeface="Arial" panose="020B0604020202020204" pitchFamily="34" charset="0"/>
              <a:buNone/>
            </a:pPr>
            <a:r>
              <a:rPr lang="en-US" sz="2500" b="1" i="1" spc="45" dirty="0">
                <a:solidFill>
                  <a:schemeClr val="bg2">
                    <a:lumMod val="20000"/>
                    <a:lumOff val="80000"/>
                    <a:alpha val="75000"/>
                  </a:schemeClr>
                </a:solidFill>
                <a:cs typeface="Arial"/>
              </a:rPr>
              <a:t>212-222-2222</a:t>
            </a:r>
            <a:endParaRPr lang="en-US" sz="2500" b="1" i="1" dirty="0">
              <a:solidFill>
                <a:schemeClr val="bg2">
                  <a:lumMod val="20000"/>
                  <a:lumOff val="80000"/>
                  <a:alpha val="75000"/>
                </a:schemeClr>
              </a:solidFill>
              <a:cs typeface="Arial"/>
            </a:endParaRPr>
          </a:p>
          <a:p>
            <a:pPr marL="0" indent="0">
              <a:lnSpc>
                <a:spcPct val="125000"/>
              </a:lnSpc>
              <a:buFont typeface="Arial" panose="020B0604020202020204" pitchFamily="34" charset="0"/>
              <a:buNone/>
            </a:pPr>
            <a:endParaRPr lang="en-US" sz="2500" b="1" dirty="0">
              <a:solidFill>
                <a:schemeClr val="bg2">
                  <a:alpha val="50000"/>
                </a:schemeClr>
              </a:solidFill>
            </a:endParaRPr>
          </a:p>
        </p:txBody>
      </p:sp>
      <p:sp>
        <p:nvSpPr>
          <p:cNvPr id="6" name="object 6" descr="Beige rectangle">
            <a:extLst>
              <a:ext uri="{FF2B5EF4-FFF2-40B4-BE49-F238E27FC236}">
                <a16:creationId xmlns:a16="http://schemas.microsoft.com/office/drawing/2014/main" id="{B0C70F64-F3E5-413B-AF4F-E15CE944B761}"/>
              </a:ext>
            </a:extLst>
          </p:cNvPr>
          <p:cNvSpPr/>
          <p:nvPr/>
        </p:nvSpPr>
        <p:spPr bwMode="ltGray">
          <a:xfrm>
            <a:off x="931203" y="2894901"/>
            <a:ext cx="4176000" cy="0"/>
          </a:xfrm>
          <a:custGeom>
            <a:avLst/>
            <a:gdLst/>
            <a:ahLst/>
            <a:cxnLst/>
            <a:rect l="l" t="t" r="r" b="b"/>
            <a:pathLst>
              <a:path w="4206240">
                <a:moveTo>
                  <a:pt x="0" y="0"/>
                </a:moveTo>
                <a:lnTo>
                  <a:pt x="4206240" y="0"/>
                </a:lnTo>
              </a:path>
            </a:pathLst>
          </a:custGeom>
          <a:ln w="54863">
            <a:solidFill>
              <a:schemeClr val="accent1"/>
            </a:solidFill>
          </a:ln>
        </p:spPr>
        <p:txBody>
          <a:bodyPr wrap="square" lIns="0" tIns="0" rIns="0" bIns="0" rtlCol="0"/>
          <a:lstStyle/>
          <a:p>
            <a:endParaRPr lang="en-US" dirty="0"/>
          </a:p>
        </p:txBody>
      </p:sp>
      <p:sp>
        <p:nvSpPr>
          <p:cNvPr id="2" name="Title 1">
            <a:extLst>
              <a:ext uri="{FF2B5EF4-FFF2-40B4-BE49-F238E27FC236}">
                <a16:creationId xmlns:a16="http://schemas.microsoft.com/office/drawing/2014/main" id="{1BD43A5E-77DF-44FD-800D-158434A3ABC6}"/>
              </a:ext>
            </a:extLst>
          </p:cNvPr>
          <p:cNvSpPr>
            <a:spLocks noGrp="1"/>
          </p:cNvSpPr>
          <p:nvPr>
            <p:ph type="title"/>
          </p:nvPr>
        </p:nvSpPr>
        <p:spPr bwMode="ltGray">
          <a:xfrm>
            <a:off x="838200" y="1701559"/>
            <a:ext cx="4859215" cy="1325563"/>
          </a:xfrm>
        </p:spPr>
        <p:txBody>
          <a:bodyPr>
            <a:normAutofit/>
          </a:bodyPr>
          <a:lstStyle/>
          <a:p>
            <a:r>
              <a:rPr lang="en-US" sz="5000" dirty="0">
                <a:solidFill>
                  <a:schemeClr val="bg1"/>
                </a:solidFill>
              </a:rPr>
              <a:t>THANK YOU!</a:t>
            </a:r>
            <a:endParaRPr lang="en-US" sz="5000" dirty="0"/>
          </a:p>
        </p:txBody>
      </p:sp>
      <p:pic>
        <p:nvPicPr>
          <p:cNvPr id="11" name="Graphic 10" descr="Person icon">
            <a:extLst>
              <a:ext uri="{FF2B5EF4-FFF2-40B4-BE49-F238E27FC236}">
                <a16:creationId xmlns:a16="http://schemas.microsoft.com/office/drawing/2014/main" id="{623730AD-04DB-4D31-90B9-486007BC48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5237" y="3470503"/>
            <a:ext cx="342900" cy="352425"/>
          </a:xfrm>
          <a:prstGeom prst="rect">
            <a:avLst/>
          </a:prstGeom>
        </p:spPr>
      </p:pic>
      <p:pic>
        <p:nvPicPr>
          <p:cNvPr id="12" name="Graphic 11" descr="Mail icon">
            <a:extLst>
              <a:ext uri="{FF2B5EF4-FFF2-40B4-BE49-F238E27FC236}">
                <a16:creationId xmlns:a16="http://schemas.microsoft.com/office/drawing/2014/main" id="{A19DD78C-1BBA-435D-AB9C-910A5A3B509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5237" y="3965704"/>
            <a:ext cx="342900" cy="342900"/>
          </a:xfrm>
          <a:prstGeom prst="rect">
            <a:avLst/>
          </a:prstGeom>
        </p:spPr>
      </p:pic>
      <p:pic>
        <p:nvPicPr>
          <p:cNvPr id="13" name="Graphic 12" descr="Phone icon">
            <a:extLst>
              <a:ext uri="{FF2B5EF4-FFF2-40B4-BE49-F238E27FC236}">
                <a16:creationId xmlns:a16="http://schemas.microsoft.com/office/drawing/2014/main" id="{E1FE68E0-BC77-4B86-BF40-6A4FF5062F5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5237" y="4451380"/>
            <a:ext cx="342900" cy="342900"/>
          </a:xfrm>
          <a:prstGeom prst="rect">
            <a:avLst/>
          </a:prstGeom>
        </p:spPr>
      </p:pic>
    </p:spTree>
    <p:extLst>
      <p:ext uri="{BB962C8B-B14F-4D97-AF65-F5344CB8AC3E}">
        <p14:creationId xmlns:p14="http://schemas.microsoft.com/office/powerpoint/2010/main" val="1486951216"/>
      </p:ext>
    </p:extLst>
  </p:cSld>
  <p:clrMapOvr>
    <a:masterClrMapping/>
  </p:clrMapOvr>
</p:sld>
</file>

<file path=ppt/theme/theme1.xml><?xml version="1.0" encoding="utf-8"?>
<a:theme xmlns:a="http://schemas.openxmlformats.org/drawingml/2006/main" name="Office Theme">
  <a:themeElements>
    <a:clrScheme name="Custom 30">
      <a:dk1>
        <a:sysClr val="windowText" lastClr="000000"/>
      </a:dk1>
      <a:lt1>
        <a:sysClr val="window" lastClr="FFFFFF"/>
      </a:lt1>
      <a:dk2>
        <a:srgbClr val="00292E"/>
      </a:dk2>
      <a:lt2>
        <a:srgbClr val="64B2C1"/>
      </a:lt2>
      <a:accent1>
        <a:srgbClr val="F0CDA1"/>
      </a:accent1>
      <a:accent2>
        <a:srgbClr val="107082"/>
      </a:accent2>
      <a:accent3>
        <a:srgbClr val="054854"/>
      </a:accent3>
      <a:accent4>
        <a:srgbClr val="00AEEF"/>
      </a:accent4>
      <a:accent5>
        <a:srgbClr val="F99927"/>
      </a:accent5>
      <a:accent6>
        <a:srgbClr val="EC7216"/>
      </a:accent6>
      <a:hlink>
        <a:srgbClr val="000000"/>
      </a:hlink>
      <a:folHlink>
        <a:srgbClr val="000000"/>
      </a:folHlink>
    </a:clrScheme>
    <a:fontScheme name="Custom 25">
      <a:majorFont>
        <a:latin typeface="Gill Sans MT"/>
        <a:ea typeface=""/>
        <a:cs typeface=""/>
      </a:majorFont>
      <a:minorFont>
        <a:latin typeface="Arial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23188392_Professional services pitch deck_SL_V1.potx" id="{A16A60D7-542B-43C6-BB27-7BA8168B4019}" vid="{8C6CFC53-4DED-4518-8264-5814B6A371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DD087A-3273-4D74-8700-4C8E2BE507D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71946EF-A3EA-4ECB-8D9A-56C36FFF407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2DAF9E5-DED4-4A50-A81B-4CC218A03F2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Professional services pitch deck</Template>
  <TotalTime>31</TotalTime>
  <Words>161</Words>
  <Application>Microsoft Office PowerPoint</Application>
  <PresentationFormat>Widescreen</PresentationFormat>
  <Paragraphs>26</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vt:lpstr>
      <vt:lpstr>Calibri</vt:lpstr>
      <vt:lpstr>Gill Sans MT</vt:lpstr>
      <vt:lpstr>Office Theme</vt:lpstr>
      <vt:lpstr>Zeig Software Basic with Secured Door Enhancement</vt:lpstr>
      <vt:lpstr>Employee management </vt:lpstr>
      <vt:lpstr>Product Screenshot</vt:lpstr>
      <vt:lpstr>Building Security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Zeig, Nicholas</dc:creator>
  <cp:lastModifiedBy>Zeig, Nicholas</cp:lastModifiedBy>
  <cp:revision>1</cp:revision>
  <dcterms:created xsi:type="dcterms:W3CDTF">2024-11-05T14:32:23Z</dcterms:created>
  <dcterms:modified xsi:type="dcterms:W3CDTF">2024-11-05T15:03:51Z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