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3" r:id="rId5"/>
    <p:sldId id="264" r:id="rId6"/>
    <p:sldId id="262" r:id="rId7"/>
    <p:sldId id="260" r:id="rId8"/>
    <p:sldId id="261" r:id="rId9"/>
    <p:sldId id="270" r:id="rId10"/>
    <p:sldId id="271" r:id="rId11"/>
    <p:sldId id="266" r:id="rId12"/>
    <p:sldId id="268" r:id="rId13"/>
    <p:sldId id="267" r:id="rId14"/>
    <p:sldId id="273" r:id="rId15"/>
    <p:sldId id="272" r:id="rId16"/>
    <p:sldId id="269"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2D43A-F9E6-4372-80EF-8F2C5B4A56E6}" v="140" dt="2024-08-06T19:31:24.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1" autoAdjust="0"/>
    <p:restoredTop sz="94660"/>
  </p:normalViewPr>
  <p:slideViewPr>
    <p:cSldViewPr snapToGrid="0">
      <p:cViewPr varScale="1">
        <p:scale>
          <a:sx n="101" d="100"/>
          <a:sy n="101" d="100"/>
        </p:scale>
        <p:origin x="2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peelman" userId="be53a9c7-f211-4f5d-8a48-53fc06072468" providerId="ADAL" clId="{3482D43A-F9E6-4372-80EF-8F2C5B4A56E6}"/>
    <pc:docChg chg="addSld modSld sldOrd">
      <pc:chgData name="Nick Speelman" userId="be53a9c7-f211-4f5d-8a48-53fc06072468" providerId="ADAL" clId="{3482D43A-F9E6-4372-80EF-8F2C5B4A56E6}" dt="2024-08-06T19:31:24.191" v="153" actId="20577"/>
      <pc:docMkLst>
        <pc:docMk/>
      </pc:docMkLst>
      <pc:sldChg chg="setBg">
        <pc:chgData name="Nick Speelman" userId="be53a9c7-f211-4f5d-8a48-53fc06072468" providerId="ADAL" clId="{3482D43A-F9E6-4372-80EF-8F2C5B4A56E6}" dt="2024-08-06T17:07:07.301" v="0"/>
        <pc:sldMkLst>
          <pc:docMk/>
          <pc:sldMk cId="2815879275" sldId="256"/>
        </pc:sldMkLst>
      </pc:sldChg>
      <pc:sldChg chg="modSp mod">
        <pc:chgData name="Nick Speelman" userId="be53a9c7-f211-4f5d-8a48-53fc06072468" providerId="ADAL" clId="{3482D43A-F9E6-4372-80EF-8F2C5B4A56E6}" dt="2024-08-06T17:08:11.547" v="1" actId="1076"/>
        <pc:sldMkLst>
          <pc:docMk/>
          <pc:sldMk cId="3681119920" sldId="271"/>
        </pc:sldMkLst>
        <pc:spChg chg="mod">
          <ac:chgData name="Nick Speelman" userId="be53a9c7-f211-4f5d-8a48-53fc06072468" providerId="ADAL" clId="{3482D43A-F9E6-4372-80EF-8F2C5B4A56E6}" dt="2024-08-06T17:08:11.547" v="1" actId="1076"/>
          <ac:spMkLst>
            <pc:docMk/>
            <pc:sldMk cId="3681119920" sldId="271"/>
            <ac:spMk id="3" creationId="{33CD148B-379A-8C9E-CF46-4762120C7C32}"/>
          </ac:spMkLst>
        </pc:spChg>
      </pc:sldChg>
      <pc:sldChg chg="modSp mod modAnim">
        <pc:chgData name="Nick Speelman" userId="be53a9c7-f211-4f5d-8a48-53fc06072468" providerId="ADAL" clId="{3482D43A-F9E6-4372-80EF-8F2C5B4A56E6}" dt="2024-08-06T19:29:07.048" v="138"/>
        <pc:sldMkLst>
          <pc:docMk/>
          <pc:sldMk cId="2787830323" sldId="274"/>
        </pc:sldMkLst>
        <pc:spChg chg="mod">
          <ac:chgData name="Nick Speelman" userId="be53a9c7-f211-4f5d-8a48-53fc06072468" providerId="ADAL" clId="{3482D43A-F9E6-4372-80EF-8F2C5B4A56E6}" dt="2024-08-06T19:01:26.541" v="135" actId="1076"/>
          <ac:spMkLst>
            <pc:docMk/>
            <pc:sldMk cId="2787830323" sldId="274"/>
            <ac:spMk id="2" creationId="{D8FC4297-D4CC-111D-492F-83FC4CDB6853}"/>
          </ac:spMkLst>
        </pc:spChg>
        <pc:spChg chg="mod">
          <ac:chgData name="Nick Speelman" userId="be53a9c7-f211-4f5d-8a48-53fc06072468" providerId="ADAL" clId="{3482D43A-F9E6-4372-80EF-8F2C5B4A56E6}" dt="2024-08-06T19:29:07.048" v="138"/>
          <ac:spMkLst>
            <pc:docMk/>
            <pc:sldMk cId="2787830323" sldId="274"/>
            <ac:spMk id="3" creationId="{4102B76F-9632-FAAA-6303-BBBCC3F31025}"/>
          </ac:spMkLst>
        </pc:spChg>
        <pc:spChg chg="mod">
          <ac:chgData name="Nick Speelman" userId="be53a9c7-f211-4f5d-8a48-53fc06072468" providerId="ADAL" clId="{3482D43A-F9E6-4372-80EF-8F2C5B4A56E6}" dt="2024-08-06T19:01:24.192" v="134" actId="1076"/>
          <ac:spMkLst>
            <pc:docMk/>
            <pc:sldMk cId="2787830323" sldId="274"/>
            <ac:spMk id="5" creationId="{D52F5335-6BA7-04EC-9FF0-ABF24D77ABAD}"/>
          </ac:spMkLst>
        </pc:spChg>
        <pc:spChg chg="mod">
          <ac:chgData name="Nick Speelman" userId="be53a9c7-f211-4f5d-8a48-53fc06072468" providerId="ADAL" clId="{3482D43A-F9E6-4372-80EF-8F2C5B4A56E6}" dt="2024-08-06T19:01:29.222" v="136" actId="1076"/>
          <ac:spMkLst>
            <pc:docMk/>
            <pc:sldMk cId="2787830323" sldId="274"/>
            <ac:spMk id="6" creationId="{53533091-5F1F-B4C8-DF92-E9B2F69E4936}"/>
          </ac:spMkLst>
        </pc:spChg>
      </pc:sldChg>
      <pc:sldChg chg="modSp">
        <pc:chgData name="Nick Speelman" userId="be53a9c7-f211-4f5d-8a48-53fc06072468" providerId="ADAL" clId="{3482D43A-F9E6-4372-80EF-8F2C5B4A56E6}" dt="2024-08-06T19:29:38.463" v="142" actId="20577"/>
        <pc:sldMkLst>
          <pc:docMk/>
          <pc:sldMk cId="2444292967" sldId="275"/>
        </pc:sldMkLst>
        <pc:spChg chg="mod">
          <ac:chgData name="Nick Speelman" userId="be53a9c7-f211-4f5d-8a48-53fc06072468" providerId="ADAL" clId="{3482D43A-F9E6-4372-80EF-8F2C5B4A56E6}" dt="2024-08-06T19:29:38.463" v="142" actId="20577"/>
          <ac:spMkLst>
            <pc:docMk/>
            <pc:sldMk cId="2444292967" sldId="275"/>
            <ac:spMk id="5" creationId="{D52F5335-6BA7-04EC-9FF0-ABF24D77ABAD}"/>
          </ac:spMkLst>
        </pc:spChg>
      </pc:sldChg>
      <pc:sldChg chg="modSp add mod ord modAnim">
        <pc:chgData name="Nick Speelman" userId="be53a9c7-f211-4f5d-8a48-53fc06072468" providerId="ADAL" clId="{3482D43A-F9E6-4372-80EF-8F2C5B4A56E6}" dt="2024-08-06T19:31:24.191" v="153" actId="20577"/>
        <pc:sldMkLst>
          <pc:docMk/>
          <pc:sldMk cId="1988119996" sldId="279"/>
        </pc:sldMkLst>
        <pc:spChg chg="mod">
          <ac:chgData name="Nick Speelman" userId="be53a9c7-f211-4f5d-8a48-53fc06072468" providerId="ADAL" clId="{3482D43A-F9E6-4372-80EF-8F2C5B4A56E6}" dt="2024-08-06T19:31:19.122" v="152" actId="20577"/>
          <ac:spMkLst>
            <pc:docMk/>
            <pc:sldMk cId="1988119996" sldId="279"/>
            <ac:spMk id="4" creationId="{77080312-A8CF-A0B7-3DBA-A48AF41BFF78}"/>
          </ac:spMkLst>
        </pc:spChg>
        <pc:spChg chg="mod">
          <ac:chgData name="Nick Speelman" userId="be53a9c7-f211-4f5d-8a48-53fc06072468" providerId="ADAL" clId="{3482D43A-F9E6-4372-80EF-8F2C5B4A56E6}" dt="2024-08-06T19:31:24.191" v="153" actId="20577"/>
          <ac:spMkLst>
            <pc:docMk/>
            <pc:sldMk cId="1988119996" sldId="279"/>
            <ac:spMk id="5" creationId="{D52F5335-6BA7-04EC-9FF0-ABF24D77ABAD}"/>
          </ac:spMkLst>
        </pc:spChg>
      </pc:sldChg>
    </pc:docChg>
  </pc:docChgLst>
  <pc:docChgLst>
    <pc:chgData name="Nick Speelman" userId="be53a9c7-f211-4f5d-8a48-53fc06072468" providerId="ADAL" clId="{5717A2A4-130F-4702-B620-D63B0A61BCB9}"/>
    <pc:docChg chg="undo custSel addSld delSld modSld sldOrd">
      <pc:chgData name="Nick Speelman" userId="be53a9c7-f211-4f5d-8a48-53fc06072468" providerId="ADAL" clId="{5717A2A4-130F-4702-B620-D63B0A61BCB9}" dt="2024-08-02T22:09:57.690" v="8667" actId="20577"/>
      <pc:docMkLst>
        <pc:docMk/>
      </pc:docMkLst>
      <pc:sldChg chg="modSp mod">
        <pc:chgData name="Nick Speelman" userId="be53a9c7-f211-4f5d-8a48-53fc06072468" providerId="ADAL" clId="{5717A2A4-130F-4702-B620-D63B0A61BCB9}" dt="2024-07-30T19:10:41.923" v="1459" actId="20577"/>
        <pc:sldMkLst>
          <pc:docMk/>
          <pc:sldMk cId="1014693035" sldId="257"/>
        </pc:sldMkLst>
        <pc:spChg chg="mod">
          <ac:chgData name="Nick Speelman" userId="be53a9c7-f211-4f5d-8a48-53fc06072468" providerId="ADAL" clId="{5717A2A4-130F-4702-B620-D63B0A61BCB9}" dt="2024-07-30T19:10:41.923" v="1459" actId="20577"/>
          <ac:spMkLst>
            <pc:docMk/>
            <pc:sldMk cId="1014693035" sldId="257"/>
            <ac:spMk id="2" creationId="{B675DBAE-AE2F-E1B6-2D16-309C12E16AA7}"/>
          </ac:spMkLst>
        </pc:spChg>
      </pc:sldChg>
      <pc:sldChg chg="addSp delSp modSp mod modAnim">
        <pc:chgData name="Nick Speelman" userId="be53a9c7-f211-4f5d-8a48-53fc06072468" providerId="ADAL" clId="{5717A2A4-130F-4702-B620-D63B0A61BCB9}" dt="2024-07-30T21:24:18.425" v="3264" actId="20577"/>
        <pc:sldMkLst>
          <pc:docMk/>
          <pc:sldMk cId="3746058630" sldId="258"/>
        </pc:sldMkLst>
        <pc:spChg chg="mod">
          <ac:chgData name="Nick Speelman" userId="be53a9c7-f211-4f5d-8a48-53fc06072468" providerId="ADAL" clId="{5717A2A4-130F-4702-B620-D63B0A61BCB9}" dt="2024-07-30T16:54:02.295" v="60" actId="1076"/>
          <ac:spMkLst>
            <pc:docMk/>
            <pc:sldMk cId="3746058630" sldId="258"/>
            <ac:spMk id="2" creationId="{0D016A89-98E6-138C-4F2F-B5292F069064}"/>
          </ac:spMkLst>
        </pc:spChg>
        <pc:spChg chg="mod">
          <ac:chgData name="Nick Speelman" userId="be53a9c7-f211-4f5d-8a48-53fc06072468" providerId="ADAL" clId="{5717A2A4-130F-4702-B620-D63B0A61BCB9}" dt="2024-07-30T21:24:18.425" v="3264" actId="20577"/>
          <ac:spMkLst>
            <pc:docMk/>
            <pc:sldMk cId="3746058630" sldId="258"/>
            <ac:spMk id="3" creationId="{7FA5481B-C500-D6EC-17C4-BAA70E4DC287}"/>
          </ac:spMkLst>
        </pc:spChg>
        <pc:spChg chg="add del mod">
          <ac:chgData name="Nick Speelman" userId="be53a9c7-f211-4f5d-8a48-53fc06072468" providerId="ADAL" clId="{5717A2A4-130F-4702-B620-D63B0A61BCB9}" dt="2024-07-30T16:58:10.616" v="101" actId="478"/>
          <ac:spMkLst>
            <pc:docMk/>
            <pc:sldMk cId="3746058630" sldId="258"/>
            <ac:spMk id="6" creationId="{EF0DEA4D-2929-1200-89FF-5C0EED8B0EE7}"/>
          </ac:spMkLst>
        </pc:spChg>
        <pc:spChg chg="add mod">
          <ac:chgData name="Nick Speelman" userId="be53a9c7-f211-4f5d-8a48-53fc06072468" providerId="ADAL" clId="{5717A2A4-130F-4702-B620-D63B0A61BCB9}" dt="2024-07-30T16:53:48.756" v="58" actId="255"/>
          <ac:spMkLst>
            <pc:docMk/>
            <pc:sldMk cId="3746058630" sldId="258"/>
            <ac:spMk id="7" creationId="{0D016A89-98E6-138C-4F2F-B5292F069064}"/>
          </ac:spMkLst>
        </pc:spChg>
        <pc:spChg chg="add mod">
          <ac:chgData name="Nick Speelman" userId="be53a9c7-f211-4f5d-8a48-53fc06072468" providerId="ADAL" clId="{5717A2A4-130F-4702-B620-D63B0A61BCB9}" dt="2024-07-30T16:59:20.443" v="123" actId="1076"/>
          <ac:spMkLst>
            <pc:docMk/>
            <pc:sldMk cId="3746058630" sldId="258"/>
            <ac:spMk id="8" creationId="{6AF202E5-CD10-3CEA-FDD0-EBC5792D8EE8}"/>
          </ac:spMkLst>
        </pc:spChg>
        <pc:spChg chg="add del mod">
          <ac:chgData name="Nick Speelman" userId="be53a9c7-f211-4f5d-8a48-53fc06072468" providerId="ADAL" clId="{5717A2A4-130F-4702-B620-D63B0A61BCB9}" dt="2024-07-30T16:59:00.876" v="119" actId="478"/>
          <ac:spMkLst>
            <pc:docMk/>
            <pc:sldMk cId="3746058630" sldId="258"/>
            <ac:spMk id="10" creationId="{274D13CB-DCF8-E108-73D7-D383D3507745}"/>
          </ac:spMkLst>
        </pc:spChg>
        <pc:spChg chg="add mod">
          <ac:chgData name="Nick Speelman" userId="be53a9c7-f211-4f5d-8a48-53fc06072468" providerId="ADAL" clId="{5717A2A4-130F-4702-B620-D63B0A61BCB9}" dt="2024-07-30T17:00:50.594" v="238" actId="14100"/>
          <ac:spMkLst>
            <pc:docMk/>
            <pc:sldMk cId="3746058630" sldId="258"/>
            <ac:spMk id="11" creationId="{23E76FA7-9858-4B03-8B47-0AF11D2D1924}"/>
          </ac:spMkLst>
        </pc:spChg>
        <pc:spChg chg="add mod">
          <ac:chgData name="Nick Speelman" userId="be53a9c7-f211-4f5d-8a48-53fc06072468" providerId="ADAL" clId="{5717A2A4-130F-4702-B620-D63B0A61BCB9}" dt="2024-07-30T17:03:27.813" v="356" actId="1076"/>
          <ac:spMkLst>
            <pc:docMk/>
            <pc:sldMk cId="3746058630" sldId="258"/>
            <ac:spMk id="12" creationId="{6B632752-38F9-2516-D216-0C92F0FFD9B3}"/>
          </ac:spMkLst>
        </pc:spChg>
        <pc:spChg chg="add del mod">
          <ac:chgData name="Nick Speelman" userId="be53a9c7-f211-4f5d-8a48-53fc06072468" providerId="ADAL" clId="{5717A2A4-130F-4702-B620-D63B0A61BCB9}" dt="2024-07-30T20:08:55.647" v="2849" actId="21"/>
          <ac:spMkLst>
            <pc:docMk/>
            <pc:sldMk cId="3746058630" sldId="258"/>
            <ac:spMk id="13" creationId="{BD658E57-9980-6814-A5A8-9CDEF1AF1951}"/>
          </ac:spMkLst>
        </pc:spChg>
        <pc:picChg chg="add mod">
          <ac:chgData name="Nick Speelman" userId="be53a9c7-f211-4f5d-8a48-53fc06072468" providerId="ADAL" clId="{5717A2A4-130F-4702-B620-D63B0A61BCB9}" dt="2024-07-30T16:55:32.224" v="76" actId="14100"/>
          <ac:picMkLst>
            <pc:docMk/>
            <pc:sldMk cId="3746058630" sldId="258"/>
            <ac:picMk id="1026" creationId="{CB726E21-8CE5-29D4-796C-4ACDDDB90FAD}"/>
          </ac:picMkLst>
        </pc:picChg>
        <pc:picChg chg="add mod">
          <ac:chgData name="Nick Speelman" userId="be53a9c7-f211-4f5d-8a48-53fc06072468" providerId="ADAL" clId="{5717A2A4-130F-4702-B620-D63B0A61BCB9}" dt="2024-07-30T17:08:42.500" v="383" actId="14100"/>
          <ac:picMkLst>
            <pc:docMk/>
            <pc:sldMk cId="3746058630" sldId="258"/>
            <ac:picMk id="1028" creationId="{3C5AC43F-99A4-DC01-B601-61161F34546C}"/>
          </ac:picMkLst>
        </pc:picChg>
        <pc:picChg chg="add del">
          <ac:chgData name="Nick Speelman" userId="be53a9c7-f211-4f5d-8a48-53fc06072468" providerId="ADAL" clId="{5717A2A4-130F-4702-B620-D63B0A61BCB9}" dt="2024-07-30T16:58:10.616" v="101" actId="478"/>
          <ac:picMkLst>
            <pc:docMk/>
            <pc:sldMk cId="3746058630" sldId="258"/>
            <ac:picMk id="1030" creationId="{2A0F4650-030C-84AB-6E4C-1D366530CB1A}"/>
          </ac:picMkLst>
        </pc:picChg>
      </pc:sldChg>
      <pc:sldChg chg="addSp delSp modSp del mod delAnim modAnim">
        <pc:chgData name="Nick Speelman" userId="be53a9c7-f211-4f5d-8a48-53fc06072468" providerId="ADAL" clId="{5717A2A4-130F-4702-B620-D63B0A61BCB9}" dt="2024-07-30T20:27:59.247" v="3151" actId="2696"/>
        <pc:sldMkLst>
          <pc:docMk/>
          <pc:sldMk cId="2964783309" sldId="259"/>
        </pc:sldMkLst>
        <pc:spChg chg="del">
          <ac:chgData name="Nick Speelman" userId="be53a9c7-f211-4f5d-8a48-53fc06072468" providerId="ADAL" clId="{5717A2A4-130F-4702-B620-D63B0A61BCB9}" dt="2024-07-30T16:53:09.429" v="44" actId="21"/>
          <ac:spMkLst>
            <pc:docMk/>
            <pc:sldMk cId="2964783309" sldId="259"/>
            <ac:spMk id="2" creationId="{0D016A89-98E6-138C-4F2F-B5292F069064}"/>
          </ac:spMkLst>
        </pc:spChg>
        <pc:spChg chg="del">
          <ac:chgData name="Nick Speelman" userId="be53a9c7-f211-4f5d-8a48-53fc06072468" providerId="ADAL" clId="{5717A2A4-130F-4702-B620-D63B0A61BCB9}" dt="2024-07-30T17:09:53.107" v="389" actId="478"/>
          <ac:spMkLst>
            <pc:docMk/>
            <pc:sldMk cId="2964783309" sldId="259"/>
            <ac:spMk id="3" creationId="{7FA5481B-C500-D6EC-17C4-BAA70E4DC287}"/>
          </ac:spMkLst>
        </pc:spChg>
        <pc:spChg chg="del mod">
          <ac:chgData name="Nick Speelman" userId="be53a9c7-f211-4f5d-8a48-53fc06072468" providerId="ADAL" clId="{5717A2A4-130F-4702-B620-D63B0A61BCB9}" dt="2024-07-30T17:09:58.193" v="390" actId="478"/>
          <ac:spMkLst>
            <pc:docMk/>
            <pc:sldMk cId="2964783309" sldId="259"/>
            <ac:spMk id="5" creationId="{C2F8BF92-D96B-DF5F-B411-6ABC8DF064FB}"/>
          </ac:spMkLst>
        </pc:spChg>
        <pc:spChg chg="add mod">
          <ac:chgData name="Nick Speelman" userId="be53a9c7-f211-4f5d-8a48-53fc06072468" providerId="ADAL" clId="{5717A2A4-130F-4702-B620-D63B0A61BCB9}" dt="2024-07-30T16:53:09.429" v="44" actId="21"/>
          <ac:spMkLst>
            <pc:docMk/>
            <pc:sldMk cId="2964783309" sldId="259"/>
            <ac:spMk id="8" creationId="{FC785BE3-7FF9-32E3-3E1C-3BAE746271A5}"/>
          </ac:spMkLst>
        </pc:spChg>
        <pc:spChg chg="add del mod">
          <ac:chgData name="Nick Speelman" userId="be53a9c7-f211-4f5d-8a48-53fc06072468" providerId="ADAL" clId="{5717A2A4-130F-4702-B620-D63B0A61BCB9}" dt="2024-07-30T19:42:18.702" v="2010" actId="478"/>
          <ac:spMkLst>
            <pc:docMk/>
            <pc:sldMk cId="2964783309" sldId="259"/>
            <ac:spMk id="10" creationId="{8C3153BD-A245-D49D-5E38-A3170A2639A5}"/>
          </ac:spMkLst>
        </pc:spChg>
        <pc:spChg chg="add del mod modVis">
          <ac:chgData name="Nick Speelman" userId="be53a9c7-f211-4f5d-8a48-53fc06072468" providerId="ADAL" clId="{5717A2A4-130F-4702-B620-D63B0A61BCB9}" dt="2024-07-30T19:41:50.291" v="2009" actId="478"/>
          <ac:spMkLst>
            <pc:docMk/>
            <pc:sldMk cId="2964783309" sldId="259"/>
            <ac:spMk id="11" creationId="{3A23DB2C-2365-3AB7-158E-8B2FD9574793}"/>
          </ac:spMkLst>
        </pc:spChg>
        <pc:spChg chg="add del mod ord">
          <ac:chgData name="Nick Speelman" userId="be53a9c7-f211-4f5d-8a48-53fc06072468" providerId="ADAL" clId="{5717A2A4-130F-4702-B620-D63B0A61BCB9}" dt="2024-07-30T18:47:26.899" v="893" actId="21"/>
          <ac:spMkLst>
            <pc:docMk/>
            <pc:sldMk cId="2964783309" sldId="259"/>
            <ac:spMk id="12" creationId="{3F2A11D6-066F-206A-504D-B153971AD052}"/>
          </ac:spMkLst>
        </pc:spChg>
        <pc:spChg chg="add del mod modVis">
          <ac:chgData name="Nick Speelman" userId="be53a9c7-f211-4f5d-8a48-53fc06072468" providerId="ADAL" clId="{5717A2A4-130F-4702-B620-D63B0A61BCB9}" dt="2024-07-30T19:41:47.203" v="2008" actId="478"/>
          <ac:spMkLst>
            <pc:docMk/>
            <pc:sldMk cId="2964783309" sldId="259"/>
            <ac:spMk id="13" creationId="{3F2A11D6-066F-206A-504D-B153971AD052}"/>
          </ac:spMkLst>
        </pc:spChg>
        <pc:spChg chg="add mod">
          <ac:chgData name="Nick Speelman" userId="be53a9c7-f211-4f5d-8a48-53fc06072468" providerId="ADAL" clId="{5717A2A4-130F-4702-B620-D63B0A61BCB9}" dt="2024-07-30T19:43:03.404" v="2112" actId="20577"/>
          <ac:spMkLst>
            <pc:docMk/>
            <pc:sldMk cId="2964783309" sldId="259"/>
            <ac:spMk id="15" creationId="{F5EA2BA3-231B-A075-2515-1823ED81AF34}"/>
          </ac:spMkLst>
        </pc:spChg>
        <pc:spChg chg="add del mod">
          <ac:chgData name="Nick Speelman" userId="be53a9c7-f211-4f5d-8a48-53fc06072468" providerId="ADAL" clId="{5717A2A4-130F-4702-B620-D63B0A61BCB9}" dt="2024-07-30T19:57:27.293" v="2298"/>
          <ac:spMkLst>
            <pc:docMk/>
            <pc:sldMk cId="2964783309" sldId="259"/>
            <ac:spMk id="16" creationId="{820A19EC-25B6-65DE-79FB-DF93692CFA36}"/>
          </ac:spMkLst>
        </pc:spChg>
      </pc:sldChg>
      <pc:sldChg chg="addSp delSp modSp add mod ord delAnim modAnim">
        <pc:chgData name="Nick Speelman" userId="be53a9c7-f211-4f5d-8a48-53fc06072468" providerId="ADAL" clId="{5717A2A4-130F-4702-B620-D63B0A61BCB9}" dt="2024-07-31T22:41:14.865" v="5980" actId="20577"/>
        <pc:sldMkLst>
          <pc:docMk/>
          <pc:sldMk cId="643338680" sldId="260"/>
        </pc:sldMkLst>
        <pc:spChg chg="add del mod">
          <ac:chgData name="Nick Speelman" userId="be53a9c7-f211-4f5d-8a48-53fc06072468" providerId="ADAL" clId="{5717A2A4-130F-4702-B620-D63B0A61BCB9}" dt="2024-07-30T20:19:04.579" v="2898" actId="478"/>
          <ac:spMkLst>
            <pc:docMk/>
            <pc:sldMk cId="643338680" sldId="260"/>
            <ac:spMk id="2" creationId="{CA8CE186-24F9-F9BD-E454-00ACD4FEE9DA}"/>
          </ac:spMkLst>
        </pc:spChg>
        <pc:spChg chg="add del mod">
          <ac:chgData name="Nick Speelman" userId="be53a9c7-f211-4f5d-8a48-53fc06072468" providerId="ADAL" clId="{5717A2A4-130F-4702-B620-D63B0A61BCB9}" dt="2024-07-30T20:19:07.871" v="2901" actId="478"/>
          <ac:spMkLst>
            <pc:docMk/>
            <pc:sldMk cId="643338680" sldId="260"/>
            <ac:spMk id="3" creationId="{0BD5B598-501F-6450-A8B9-75C45D4A54E5}"/>
          </ac:spMkLst>
        </pc:spChg>
        <pc:spChg chg="add del mod">
          <ac:chgData name="Nick Speelman" userId="be53a9c7-f211-4f5d-8a48-53fc06072468" providerId="ADAL" clId="{5717A2A4-130F-4702-B620-D63B0A61BCB9}" dt="2024-07-30T20:19:12.757" v="2903" actId="478"/>
          <ac:spMkLst>
            <pc:docMk/>
            <pc:sldMk cId="643338680" sldId="260"/>
            <ac:spMk id="5" creationId="{E977A108-4564-8CE2-7B78-28D74D55D659}"/>
          </ac:spMkLst>
        </pc:spChg>
        <pc:spChg chg="add del mod">
          <ac:chgData name="Nick Speelman" userId="be53a9c7-f211-4f5d-8a48-53fc06072468" providerId="ADAL" clId="{5717A2A4-130F-4702-B620-D63B0A61BCB9}" dt="2024-07-30T20:19:04.585" v="2900"/>
          <ac:spMkLst>
            <pc:docMk/>
            <pc:sldMk cId="643338680" sldId="260"/>
            <ac:spMk id="6" creationId="{9D767A53-373A-0B23-F6C6-F0AA6BFEEE40}"/>
          </ac:spMkLst>
        </pc:spChg>
        <pc:spChg chg="add mod">
          <ac:chgData name="Nick Speelman" userId="be53a9c7-f211-4f5d-8a48-53fc06072468" providerId="ADAL" clId="{5717A2A4-130F-4702-B620-D63B0A61BCB9}" dt="2024-07-31T22:41:14.865" v="5980" actId="20577"/>
          <ac:spMkLst>
            <pc:docMk/>
            <pc:sldMk cId="643338680" sldId="260"/>
            <ac:spMk id="7" creationId="{1A2668D0-E600-B7B9-2054-4E147F93CC4C}"/>
          </ac:spMkLst>
        </pc:spChg>
        <pc:spChg chg="add mod">
          <ac:chgData name="Nick Speelman" userId="be53a9c7-f211-4f5d-8a48-53fc06072468" providerId="ADAL" clId="{5717A2A4-130F-4702-B620-D63B0A61BCB9}" dt="2024-07-30T20:24:10.680" v="3140" actId="1076"/>
          <ac:spMkLst>
            <pc:docMk/>
            <pc:sldMk cId="643338680" sldId="260"/>
            <ac:spMk id="9" creationId="{16675A7C-A068-FF46-D6FE-81029E3D78F9}"/>
          </ac:spMkLst>
        </pc:spChg>
        <pc:spChg chg="del mod">
          <ac:chgData name="Nick Speelman" userId="be53a9c7-f211-4f5d-8a48-53fc06072468" providerId="ADAL" clId="{5717A2A4-130F-4702-B620-D63B0A61BCB9}" dt="2024-07-30T19:59:38.555" v="2308" actId="478"/>
          <ac:spMkLst>
            <pc:docMk/>
            <pc:sldMk cId="643338680" sldId="260"/>
            <ac:spMk id="10" creationId="{8C3153BD-A245-D49D-5E38-A3170A2639A5}"/>
          </ac:spMkLst>
        </pc:spChg>
        <pc:spChg chg="mod">
          <ac:chgData name="Nick Speelman" userId="be53a9c7-f211-4f5d-8a48-53fc06072468" providerId="ADAL" clId="{5717A2A4-130F-4702-B620-D63B0A61BCB9}" dt="2024-07-30T18:44:08.616" v="796" actId="20577"/>
          <ac:spMkLst>
            <pc:docMk/>
            <pc:sldMk cId="643338680" sldId="260"/>
            <ac:spMk id="11" creationId="{3A23DB2C-2365-3AB7-158E-8B2FD9574793}"/>
          </ac:spMkLst>
        </pc:spChg>
      </pc:sldChg>
      <pc:sldChg chg="new del">
        <pc:chgData name="Nick Speelman" userId="be53a9c7-f211-4f5d-8a48-53fc06072468" providerId="ADAL" clId="{5717A2A4-130F-4702-B620-D63B0A61BCB9}" dt="2024-07-30T18:43:57.841" v="792" actId="47"/>
        <pc:sldMkLst>
          <pc:docMk/>
          <pc:sldMk cId="2563846753" sldId="260"/>
        </pc:sldMkLst>
      </pc:sldChg>
      <pc:sldChg chg="modSp add mod ord">
        <pc:chgData name="Nick Speelman" userId="be53a9c7-f211-4f5d-8a48-53fc06072468" providerId="ADAL" clId="{5717A2A4-130F-4702-B620-D63B0A61BCB9}" dt="2024-07-30T19:10:56.360" v="1466" actId="14100"/>
        <pc:sldMkLst>
          <pc:docMk/>
          <pc:sldMk cId="1545823891" sldId="261"/>
        </pc:sldMkLst>
        <pc:spChg chg="mod">
          <ac:chgData name="Nick Speelman" userId="be53a9c7-f211-4f5d-8a48-53fc06072468" providerId="ADAL" clId="{5717A2A4-130F-4702-B620-D63B0A61BCB9}" dt="2024-07-30T19:10:56.360" v="1466" actId="14100"/>
          <ac:spMkLst>
            <pc:docMk/>
            <pc:sldMk cId="1545823891" sldId="261"/>
            <ac:spMk id="2" creationId="{B675DBAE-AE2F-E1B6-2D16-309C12E16AA7}"/>
          </ac:spMkLst>
        </pc:spChg>
      </pc:sldChg>
      <pc:sldChg chg="addSp delSp modSp add mod ord addAnim delAnim modAnim">
        <pc:chgData name="Nick Speelman" userId="be53a9c7-f211-4f5d-8a48-53fc06072468" providerId="ADAL" clId="{5717A2A4-130F-4702-B620-D63B0A61BCB9}" dt="2024-07-30T20:35:56.169" v="3254"/>
        <pc:sldMkLst>
          <pc:docMk/>
          <pc:sldMk cId="1550244606" sldId="262"/>
        </pc:sldMkLst>
        <pc:spChg chg="add del mod">
          <ac:chgData name="Nick Speelman" userId="be53a9c7-f211-4f5d-8a48-53fc06072468" providerId="ADAL" clId="{5717A2A4-130F-4702-B620-D63B0A61BCB9}" dt="2024-07-30T19:17:42.171" v="1633"/>
          <ac:spMkLst>
            <pc:docMk/>
            <pc:sldMk cId="1550244606" sldId="262"/>
            <ac:spMk id="2" creationId="{94C75BDF-27F1-1D6C-5FB3-DF6F7230BB34}"/>
          </ac:spMkLst>
        </pc:spChg>
        <pc:spChg chg="mod modVis">
          <ac:chgData name="Nick Speelman" userId="be53a9c7-f211-4f5d-8a48-53fc06072468" providerId="ADAL" clId="{5717A2A4-130F-4702-B620-D63B0A61BCB9}" dt="2024-07-30T20:35:25.058" v="3253" actId="14429"/>
          <ac:spMkLst>
            <pc:docMk/>
            <pc:sldMk cId="1550244606" sldId="262"/>
            <ac:spMk id="4" creationId="{77080312-A8CF-A0B7-3DBA-A48AF41BFF78}"/>
          </ac:spMkLst>
        </pc:spChg>
        <pc:spChg chg="add del mod modVis">
          <ac:chgData name="Nick Speelman" userId="be53a9c7-f211-4f5d-8a48-53fc06072468" providerId="ADAL" clId="{5717A2A4-130F-4702-B620-D63B0A61BCB9}" dt="2024-07-30T20:35:18.121" v="3247" actId="14429"/>
          <ac:spMkLst>
            <pc:docMk/>
            <pc:sldMk cId="1550244606" sldId="262"/>
            <ac:spMk id="5" creationId="{F4BCC5E3-93D6-974F-EBDA-65F9A2C25202}"/>
          </ac:spMkLst>
        </pc:spChg>
        <pc:spChg chg="add del mod modVis">
          <ac:chgData name="Nick Speelman" userId="be53a9c7-f211-4f5d-8a48-53fc06072468" providerId="ADAL" clId="{5717A2A4-130F-4702-B620-D63B0A61BCB9}" dt="2024-07-30T20:14:53.518" v="2892" actId="478"/>
          <ac:spMkLst>
            <pc:docMk/>
            <pc:sldMk cId="1550244606" sldId="262"/>
            <ac:spMk id="6" creationId="{2823F432-E638-1003-3A59-E476DC541A71}"/>
          </ac:spMkLst>
        </pc:spChg>
        <pc:spChg chg="add del mod modVis">
          <ac:chgData name="Nick Speelman" userId="be53a9c7-f211-4f5d-8a48-53fc06072468" providerId="ADAL" clId="{5717A2A4-130F-4702-B620-D63B0A61BCB9}" dt="2024-07-30T20:14:41.753" v="2888" actId="478"/>
          <ac:spMkLst>
            <pc:docMk/>
            <pc:sldMk cId="1550244606" sldId="262"/>
            <ac:spMk id="7" creationId="{D42AF013-A31C-5269-060E-35DD4D92F6BA}"/>
          </ac:spMkLst>
        </pc:spChg>
        <pc:spChg chg="mod modVis">
          <ac:chgData name="Nick Speelman" userId="be53a9c7-f211-4f5d-8a48-53fc06072468" providerId="ADAL" clId="{5717A2A4-130F-4702-B620-D63B0A61BCB9}" dt="2024-07-30T20:35:24.442" v="3252" actId="14429"/>
          <ac:spMkLst>
            <pc:docMk/>
            <pc:sldMk cId="1550244606" sldId="262"/>
            <ac:spMk id="8" creationId="{FC785BE3-7FF9-32E3-3E1C-3BAE746271A5}"/>
          </ac:spMkLst>
        </pc:spChg>
        <pc:spChg chg="add del mod modVis">
          <ac:chgData name="Nick Speelman" userId="be53a9c7-f211-4f5d-8a48-53fc06072468" providerId="ADAL" clId="{5717A2A4-130F-4702-B620-D63B0A61BCB9}" dt="2024-07-30T20:14:48.057" v="2890" actId="478"/>
          <ac:spMkLst>
            <pc:docMk/>
            <pc:sldMk cId="1550244606" sldId="262"/>
            <ac:spMk id="9" creationId="{DBFD9447-94CB-9AAF-8BD9-CC56C6FF0F78}"/>
          </ac:spMkLst>
        </pc:spChg>
        <pc:spChg chg="del mod">
          <ac:chgData name="Nick Speelman" userId="be53a9c7-f211-4f5d-8a48-53fc06072468" providerId="ADAL" clId="{5717A2A4-130F-4702-B620-D63B0A61BCB9}" dt="2024-07-30T19:33:00.467" v="1902" actId="478"/>
          <ac:spMkLst>
            <pc:docMk/>
            <pc:sldMk cId="1550244606" sldId="262"/>
            <ac:spMk id="10" creationId="{8C3153BD-A245-D49D-5E38-A3170A2639A5}"/>
          </ac:spMkLst>
        </pc:spChg>
        <pc:spChg chg="mod modVis">
          <ac:chgData name="Nick Speelman" userId="be53a9c7-f211-4f5d-8a48-53fc06072468" providerId="ADAL" clId="{5717A2A4-130F-4702-B620-D63B0A61BCB9}" dt="2024-07-30T20:35:23.858" v="3251" actId="14429"/>
          <ac:spMkLst>
            <pc:docMk/>
            <pc:sldMk cId="1550244606" sldId="262"/>
            <ac:spMk id="11" creationId="{3A23DB2C-2365-3AB7-158E-8B2FD9574793}"/>
          </ac:spMkLst>
        </pc:spChg>
        <pc:spChg chg="del">
          <ac:chgData name="Nick Speelman" userId="be53a9c7-f211-4f5d-8a48-53fc06072468" providerId="ADAL" clId="{5717A2A4-130F-4702-B620-D63B0A61BCB9}" dt="2024-07-30T19:14:02.817" v="1539" actId="478"/>
          <ac:spMkLst>
            <pc:docMk/>
            <pc:sldMk cId="1550244606" sldId="262"/>
            <ac:spMk id="13" creationId="{3F2A11D6-066F-206A-504D-B153971AD052}"/>
          </ac:spMkLst>
        </pc:spChg>
        <pc:spChg chg="add del mod">
          <ac:chgData name="Nick Speelman" userId="be53a9c7-f211-4f5d-8a48-53fc06072468" providerId="ADAL" clId="{5717A2A4-130F-4702-B620-D63B0A61BCB9}" dt="2024-07-30T19:45:24.439" v="2114" actId="931"/>
          <ac:spMkLst>
            <pc:docMk/>
            <pc:sldMk cId="1550244606" sldId="262"/>
            <ac:spMk id="14" creationId="{BFEB1763-FB5F-1937-F9E3-55D6D4B8BCD7}"/>
          </ac:spMkLst>
        </pc:spChg>
        <pc:spChg chg="add mod modVis">
          <ac:chgData name="Nick Speelman" userId="be53a9c7-f211-4f5d-8a48-53fc06072468" providerId="ADAL" clId="{5717A2A4-130F-4702-B620-D63B0A61BCB9}" dt="2024-07-30T20:35:17.380" v="3246" actId="14429"/>
          <ac:spMkLst>
            <pc:docMk/>
            <pc:sldMk cId="1550244606" sldId="262"/>
            <ac:spMk id="15" creationId="{4DEFEC0E-AE22-C81C-F20A-2ECFFE477632}"/>
          </ac:spMkLst>
        </pc:spChg>
        <pc:spChg chg="add del mod">
          <ac:chgData name="Nick Speelman" userId="be53a9c7-f211-4f5d-8a48-53fc06072468" providerId="ADAL" clId="{5717A2A4-130F-4702-B620-D63B0A61BCB9}" dt="2024-07-30T20:34:40.164" v="3237" actId="478"/>
          <ac:spMkLst>
            <pc:docMk/>
            <pc:sldMk cId="1550244606" sldId="262"/>
            <ac:spMk id="19" creationId="{E8AFDC45-F491-C0C6-7E20-1859E0B0C9CD}"/>
          </ac:spMkLst>
        </pc:spChg>
        <pc:spChg chg="add mod modVis">
          <ac:chgData name="Nick Speelman" userId="be53a9c7-f211-4f5d-8a48-53fc06072468" providerId="ADAL" clId="{5717A2A4-130F-4702-B620-D63B0A61BCB9}" dt="2024-07-30T20:35:16.769" v="3245" actId="14429"/>
          <ac:spMkLst>
            <pc:docMk/>
            <pc:sldMk cId="1550244606" sldId="262"/>
            <ac:spMk id="21" creationId="{FAA3C124-CE09-7F07-5AD9-83EE6AE6D4C8}"/>
          </ac:spMkLst>
        </pc:spChg>
        <pc:graphicFrameChg chg="add del mod modGraphic">
          <ac:chgData name="Nick Speelman" userId="be53a9c7-f211-4f5d-8a48-53fc06072468" providerId="ADAL" clId="{5717A2A4-130F-4702-B620-D63B0A61BCB9}" dt="2024-07-30T19:24:32.893" v="1755" actId="478"/>
          <ac:graphicFrameMkLst>
            <pc:docMk/>
            <pc:sldMk cId="1550244606" sldId="262"/>
            <ac:graphicFrameMk id="3" creationId="{18352DDC-DCB2-9F66-4E15-C959D773E83B}"/>
          </ac:graphicFrameMkLst>
        </pc:graphicFrameChg>
        <pc:picChg chg="add del mod modVis">
          <ac:chgData name="Nick Speelman" userId="be53a9c7-f211-4f5d-8a48-53fc06072468" providerId="ADAL" clId="{5717A2A4-130F-4702-B620-D63B0A61BCB9}" dt="2024-07-30T20:34:55.381" v="3239" actId="21"/>
          <ac:picMkLst>
            <pc:docMk/>
            <pc:sldMk cId="1550244606" sldId="262"/>
            <ac:picMk id="17" creationId="{240D162F-926F-BDE1-B838-A6D8EEC7139A}"/>
          </ac:picMkLst>
        </pc:picChg>
        <pc:picChg chg="add mod modVis">
          <ac:chgData name="Nick Speelman" userId="be53a9c7-f211-4f5d-8a48-53fc06072468" providerId="ADAL" clId="{5717A2A4-130F-4702-B620-D63B0A61BCB9}" dt="2024-07-30T20:35:16.227" v="3244" actId="14429"/>
          <ac:picMkLst>
            <pc:docMk/>
            <pc:sldMk cId="1550244606" sldId="262"/>
            <ac:picMk id="22" creationId="{1354D016-6D97-82F2-7F80-026A8FC73C54}"/>
          </ac:picMkLst>
        </pc:picChg>
      </pc:sldChg>
      <pc:sldChg chg="add del">
        <pc:chgData name="Nick Speelman" userId="be53a9c7-f211-4f5d-8a48-53fc06072468" providerId="ADAL" clId="{5717A2A4-130F-4702-B620-D63B0A61BCB9}" dt="2024-07-30T19:12:55.707" v="1468" actId="2890"/>
        <pc:sldMkLst>
          <pc:docMk/>
          <pc:sldMk cId="1771709711" sldId="262"/>
        </pc:sldMkLst>
      </pc:sldChg>
      <pc:sldChg chg="addSp modSp add mod ord modAnim">
        <pc:chgData name="Nick Speelman" userId="be53a9c7-f211-4f5d-8a48-53fc06072468" providerId="ADAL" clId="{5717A2A4-130F-4702-B620-D63B0A61BCB9}" dt="2024-07-31T16:08:55.968" v="3286" actId="20577"/>
        <pc:sldMkLst>
          <pc:docMk/>
          <pc:sldMk cId="3080025258" sldId="263"/>
        </pc:sldMkLst>
        <pc:spChg chg="mod">
          <ac:chgData name="Nick Speelman" userId="be53a9c7-f211-4f5d-8a48-53fc06072468" providerId="ADAL" clId="{5717A2A4-130F-4702-B620-D63B0A61BCB9}" dt="2024-07-30T20:08:31.016" v="2847" actId="6549"/>
          <ac:spMkLst>
            <pc:docMk/>
            <pc:sldMk cId="3080025258" sldId="263"/>
            <ac:spMk id="2" creationId="{B675DBAE-AE2F-E1B6-2D16-309C12E16AA7}"/>
          </ac:spMkLst>
        </pc:spChg>
        <pc:spChg chg="add mod">
          <ac:chgData name="Nick Speelman" userId="be53a9c7-f211-4f5d-8a48-53fc06072468" providerId="ADAL" clId="{5717A2A4-130F-4702-B620-D63B0A61BCB9}" dt="2024-07-30T20:09:14.172" v="2851"/>
          <ac:spMkLst>
            <pc:docMk/>
            <pc:sldMk cId="3080025258" sldId="263"/>
            <ac:spMk id="4" creationId="{F8CEFAD3-5210-B88B-9512-6CE12AB4F2E4}"/>
          </ac:spMkLst>
        </pc:spChg>
        <pc:spChg chg="add mod">
          <ac:chgData name="Nick Speelman" userId="be53a9c7-f211-4f5d-8a48-53fc06072468" providerId="ADAL" clId="{5717A2A4-130F-4702-B620-D63B0A61BCB9}" dt="2024-07-31T16:08:55.968" v="3286" actId="20577"/>
          <ac:spMkLst>
            <pc:docMk/>
            <pc:sldMk cId="3080025258" sldId="263"/>
            <ac:spMk id="13" creationId="{BD658E57-9980-6814-A5A8-9CDEF1AF1951}"/>
          </ac:spMkLst>
        </pc:spChg>
      </pc:sldChg>
      <pc:sldChg chg="addSp modSp add mod ord modAnim">
        <pc:chgData name="Nick Speelman" userId="be53a9c7-f211-4f5d-8a48-53fc06072468" providerId="ADAL" clId="{5717A2A4-130F-4702-B620-D63B0A61BCB9}" dt="2024-07-30T20:34:25.051" v="3235" actId="14429"/>
        <pc:sldMkLst>
          <pc:docMk/>
          <pc:sldMk cId="292658640" sldId="264"/>
        </pc:sldMkLst>
        <pc:spChg chg="add mod modVis">
          <ac:chgData name="Nick Speelman" userId="be53a9c7-f211-4f5d-8a48-53fc06072468" providerId="ADAL" clId="{5717A2A4-130F-4702-B620-D63B0A61BCB9}" dt="2024-07-30T20:33:36.349" v="3209" actId="14429"/>
          <ac:spMkLst>
            <pc:docMk/>
            <pc:sldMk cId="292658640" sldId="264"/>
            <ac:spMk id="2" creationId="{2D0220DB-6344-3F6E-5615-7BF6A9D2D188}"/>
          </ac:spMkLst>
        </pc:spChg>
        <pc:spChg chg="mod modVis">
          <ac:chgData name="Nick Speelman" userId="be53a9c7-f211-4f5d-8a48-53fc06072468" providerId="ADAL" clId="{5717A2A4-130F-4702-B620-D63B0A61BCB9}" dt="2024-07-30T20:11:26.119" v="2871" actId="14429"/>
          <ac:spMkLst>
            <pc:docMk/>
            <pc:sldMk cId="292658640" sldId="264"/>
            <ac:spMk id="4" creationId="{77080312-A8CF-A0B7-3DBA-A48AF41BFF78}"/>
          </ac:spMkLst>
        </pc:spChg>
        <pc:spChg chg="mod modVis">
          <ac:chgData name="Nick Speelman" userId="be53a9c7-f211-4f5d-8a48-53fc06072468" providerId="ADAL" clId="{5717A2A4-130F-4702-B620-D63B0A61BCB9}" dt="2024-07-30T20:34:25.051" v="3235" actId="14429"/>
          <ac:spMkLst>
            <pc:docMk/>
            <pc:sldMk cId="292658640" sldId="264"/>
            <ac:spMk id="5" creationId="{F4BCC5E3-93D6-974F-EBDA-65F9A2C25202}"/>
          </ac:spMkLst>
        </pc:spChg>
        <pc:spChg chg="mod modVis">
          <ac:chgData name="Nick Speelman" userId="be53a9c7-f211-4f5d-8a48-53fc06072468" providerId="ADAL" clId="{5717A2A4-130F-4702-B620-D63B0A61BCB9}" dt="2024-07-30T20:33:51.737" v="3219" actId="14429"/>
          <ac:spMkLst>
            <pc:docMk/>
            <pc:sldMk cId="292658640" sldId="264"/>
            <ac:spMk id="6" creationId="{2823F432-E638-1003-3A59-E476DC541A71}"/>
          </ac:spMkLst>
        </pc:spChg>
        <pc:spChg chg="mod modVis">
          <ac:chgData name="Nick Speelman" userId="be53a9c7-f211-4f5d-8a48-53fc06072468" providerId="ADAL" clId="{5717A2A4-130F-4702-B620-D63B0A61BCB9}" dt="2024-07-30T20:33:49.599" v="3217" actId="14429"/>
          <ac:spMkLst>
            <pc:docMk/>
            <pc:sldMk cId="292658640" sldId="264"/>
            <ac:spMk id="7" creationId="{D42AF013-A31C-5269-060E-35DD4D92F6BA}"/>
          </ac:spMkLst>
        </pc:spChg>
        <pc:spChg chg="mod modVis">
          <ac:chgData name="Nick Speelman" userId="be53a9c7-f211-4f5d-8a48-53fc06072468" providerId="ADAL" clId="{5717A2A4-130F-4702-B620-D63B0A61BCB9}" dt="2024-07-30T20:34:05.575" v="3225" actId="14429"/>
          <ac:spMkLst>
            <pc:docMk/>
            <pc:sldMk cId="292658640" sldId="264"/>
            <ac:spMk id="8" creationId="{FC785BE3-7FF9-32E3-3E1C-3BAE746271A5}"/>
          </ac:spMkLst>
        </pc:spChg>
        <pc:spChg chg="mod modVis">
          <ac:chgData name="Nick Speelman" userId="be53a9c7-f211-4f5d-8a48-53fc06072468" providerId="ADAL" clId="{5717A2A4-130F-4702-B620-D63B0A61BCB9}" dt="2024-07-30T20:33:47.647" v="3215" actId="14429"/>
          <ac:spMkLst>
            <pc:docMk/>
            <pc:sldMk cId="292658640" sldId="264"/>
            <ac:spMk id="9" creationId="{DBFD9447-94CB-9AAF-8BD9-CC56C6FF0F78}"/>
          </ac:spMkLst>
        </pc:spChg>
        <pc:spChg chg="mod modVis">
          <ac:chgData name="Nick Speelman" userId="be53a9c7-f211-4f5d-8a48-53fc06072468" providerId="ADAL" clId="{5717A2A4-130F-4702-B620-D63B0A61BCB9}" dt="2024-07-30T20:34:04.769" v="3224" actId="14429"/>
          <ac:spMkLst>
            <pc:docMk/>
            <pc:sldMk cId="292658640" sldId="264"/>
            <ac:spMk id="11" creationId="{3A23DB2C-2365-3AB7-158E-8B2FD9574793}"/>
          </ac:spMkLst>
        </pc:spChg>
        <pc:spChg chg="mod modVis">
          <ac:chgData name="Nick Speelman" userId="be53a9c7-f211-4f5d-8a48-53fc06072468" providerId="ADAL" clId="{5717A2A4-130F-4702-B620-D63B0A61BCB9}" dt="2024-07-30T20:33:38.293" v="3211" actId="14429"/>
          <ac:spMkLst>
            <pc:docMk/>
            <pc:sldMk cId="292658640" sldId="264"/>
            <ac:spMk id="15" creationId="{4DEFEC0E-AE22-C81C-F20A-2ECFFE477632}"/>
          </ac:spMkLst>
        </pc:spChg>
        <pc:picChg chg="mod modVis">
          <ac:chgData name="Nick Speelman" userId="be53a9c7-f211-4f5d-8a48-53fc06072468" providerId="ADAL" clId="{5717A2A4-130F-4702-B620-D63B0A61BCB9}" dt="2024-07-30T20:34:23.649" v="3234" actId="1076"/>
          <ac:picMkLst>
            <pc:docMk/>
            <pc:sldMk cId="292658640" sldId="264"/>
            <ac:picMk id="17" creationId="{240D162F-926F-BDE1-B838-A6D8EEC7139A}"/>
          </ac:picMkLst>
        </pc:picChg>
      </pc:sldChg>
      <pc:sldChg chg="addSp modSp add del mod ord modAnim">
        <pc:chgData name="Nick Speelman" userId="be53a9c7-f211-4f5d-8a48-53fc06072468" providerId="ADAL" clId="{5717A2A4-130F-4702-B620-D63B0A61BCB9}" dt="2024-07-31T22:41:54.371" v="5981" actId="2696"/>
        <pc:sldMkLst>
          <pc:docMk/>
          <pc:sldMk cId="555916987" sldId="265"/>
        </pc:sldMkLst>
        <pc:spChg chg="add mod">
          <ac:chgData name="Nick Speelman" userId="be53a9c7-f211-4f5d-8a48-53fc06072468" providerId="ADAL" clId="{5717A2A4-130F-4702-B620-D63B0A61BCB9}" dt="2024-07-31T20:32:42.963" v="4591" actId="12"/>
          <ac:spMkLst>
            <pc:docMk/>
            <pc:sldMk cId="555916987" sldId="265"/>
            <ac:spMk id="2" creationId="{DC74D170-4FBB-A716-D9B8-652F1265C3E1}"/>
          </ac:spMkLst>
        </pc:spChg>
        <pc:spChg chg="mod">
          <ac:chgData name="Nick Speelman" userId="be53a9c7-f211-4f5d-8a48-53fc06072468" providerId="ADAL" clId="{5717A2A4-130F-4702-B620-D63B0A61BCB9}" dt="2024-07-30T23:16:15.984" v="3281" actId="115"/>
          <ac:spMkLst>
            <pc:docMk/>
            <pc:sldMk cId="555916987" sldId="265"/>
            <ac:spMk id="4" creationId="{77080312-A8CF-A0B7-3DBA-A48AF41BFF78}"/>
          </ac:spMkLst>
        </pc:spChg>
        <pc:spChg chg="mod modVis">
          <ac:chgData name="Nick Speelman" userId="be53a9c7-f211-4f5d-8a48-53fc06072468" providerId="ADAL" clId="{5717A2A4-130F-4702-B620-D63B0A61BCB9}" dt="2024-07-30T23:15:41.768" v="3275" actId="14430"/>
          <ac:spMkLst>
            <pc:docMk/>
            <pc:sldMk cId="555916987" sldId="265"/>
            <ac:spMk id="7" creationId="{1A2668D0-E600-B7B9-2054-4E147F93CC4C}"/>
          </ac:spMkLst>
        </pc:spChg>
        <pc:spChg chg="mod modVis">
          <ac:chgData name="Nick Speelman" userId="be53a9c7-f211-4f5d-8a48-53fc06072468" providerId="ADAL" clId="{5717A2A4-130F-4702-B620-D63B0A61BCB9}" dt="2024-07-30T23:15:45.209" v="3277" actId="14430"/>
          <ac:spMkLst>
            <pc:docMk/>
            <pc:sldMk cId="555916987" sldId="265"/>
            <ac:spMk id="8" creationId="{FC785BE3-7FF9-32E3-3E1C-3BAE746271A5}"/>
          </ac:spMkLst>
        </pc:spChg>
        <pc:spChg chg="mod modVis">
          <ac:chgData name="Nick Speelman" userId="be53a9c7-f211-4f5d-8a48-53fc06072468" providerId="ADAL" clId="{5717A2A4-130F-4702-B620-D63B0A61BCB9}" dt="2024-07-30T23:15:39.849" v="3274" actId="14430"/>
          <ac:spMkLst>
            <pc:docMk/>
            <pc:sldMk cId="555916987" sldId="265"/>
            <ac:spMk id="9" creationId="{16675A7C-A068-FF46-D6FE-81029E3D78F9}"/>
          </ac:spMkLst>
        </pc:spChg>
        <pc:spChg chg="mod modVis">
          <ac:chgData name="Nick Speelman" userId="be53a9c7-f211-4f5d-8a48-53fc06072468" providerId="ADAL" clId="{5717A2A4-130F-4702-B620-D63B0A61BCB9}" dt="2024-07-30T23:15:43.091" v="3276" actId="14430"/>
          <ac:spMkLst>
            <pc:docMk/>
            <pc:sldMk cId="555916987" sldId="265"/>
            <ac:spMk id="11" creationId="{3A23DB2C-2365-3AB7-158E-8B2FD9574793}"/>
          </ac:spMkLst>
        </pc:spChg>
      </pc:sldChg>
      <pc:sldChg chg="add del">
        <pc:chgData name="Nick Speelman" userId="be53a9c7-f211-4f5d-8a48-53fc06072468" providerId="ADAL" clId="{5717A2A4-130F-4702-B620-D63B0A61BCB9}" dt="2024-07-30T20:27:46.910" v="3149" actId="2696"/>
        <pc:sldMkLst>
          <pc:docMk/>
          <pc:sldMk cId="1371494174" sldId="265"/>
        </pc:sldMkLst>
      </pc:sldChg>
      <pc:sldChg chg="new del ord">
        <pc:chgData name="Nick Speelman" userId="be53a9c7-f211-4f5d-8a48-53fc06072468" providerId="ADAL" clId="{5717A2A4-130F-4702-B620-D63B0A61BCB9}" dt="2024-07-30T23:15:01.007" v="3268" actId="2696"/>
        <pc:sldMkLst>
          <pc:docMk/>
          <pc:sldMk cId="2902117264" sldId="265"/>
        </pc:sldMkLst>
      </pc:sldChg>
      <pc:sldChg chg="add del">
        <pc:chgData name="Nick Speelman" userId="be53a9c7-f211-4f5d-8a48-53fc06072468" providerId="ADAL" clId="{5717A2A4-130F-4702-B620-D63B0A61BCB9}" dt="2024-07-30T20:28:02.658" v="3152" actId="2696"/>
        <pc:sldMkLst>
          <pc:docMk/>
          <pc:sldMk cId="3586108260" sldId="265"/>
        </pc:sldMkLst>
      </pc:sldChg>
      <pc:sldChg chg="modSp add modAnim">
        <pc:chgData name="Nick Speelman" userId="be53a9c7-f211-4f5d-8a48-53fc06072468" providerId="ADAL" clId="{5717A2A4-130F-4702-B620-D63B0A61BCB9}" dt="2024-07-31T20:31:42.587" v="4581"/>
        <pc:sldMkLst>
          <pc:docMk/>
          <pc:sldMk cId="2712558640" sldId="266"/>
        </pc:sldMkLst>
        <pc:spChg chg="mod">
          <ac:chgData name="Nick Speelman" userId="be53a9c7-f211-4f5d-8a48-53fc06072468" providerId="ADAL" clId="{5717A2A4-130F-4702-B620-D63B0A61BCB9}" dt="2024-07-31T20:31:30.339" v="4579" actId="20577"/>
          <ac:spMkLst>
            <pc:docMk/>
            <pc:sldMk cId="2712558640" sldId="266"/>
            <ac:spMk id="2" creationId="{DC74D170-4FBB-A716-D9B8-652F1265C3E1}"/>
          </ac:spMkLst>
        </pc:spChg>
      </pc:sldChg>
      <pc:sldChg chg="addSp modSp add mod modAnim">
        <pc:chgData name="Nick Speelman" userId="be53a9c7-f211-4f5d-8a48-53fc06072468" providerId="ADAL" clId="{5717A2A4-130F-4702-B620-D63B0A61BCB9}" dt="2024-07-31T20:47:57.754" v="4892"/>
        <pc:sldMkLst>
          <pc:docMk/>
          <pc:sldMk cId="1605818971" sldId="267"/>
        </pc:sldMkLst>
        <pc:spChg chg="mod">
          <ac:chgData name="Nick Speelman" userId="be53a9c7-f211-4f5d-8a48-53fc06072468" providerId="ADAL" clId="{5717A2A4-130F-4702-B620-D63B0A61BCB9}" dt="2024-07-31T20:42:40.888" v="4787" actId="20577"/>
          <ac:spMkLst>
            <pc:docMk/>
            <pc:sldMk cId="1605818971" sldId="267"/>
            <ac:spMk id="2" creationId="{DC74D170-4FBB-A716-D9B8-652F1265C3E1}"/>
          </ac:spMkLst>
        </pc:spChg>
        <pc:spChg chg="add mod">
          <ac:chgData name="Nick Speelman" userId="be53a9c7-f211-4f5d-8a48-53fc06072468" providerId="ADAL" clId="{5717A2A4-130F-4702-B620-D63B0A61BCB9}" dt="2024-07-31T20:45:29.389" v="4794" actId="207"/>
          <ac:spMkLst>
            <pc:docMk/>
            <pc:sldMk cId="1605818971" sldId="267"/>
            <ac:spMk id="3" creationId="{42AA43C5-E93D-8228-66DD-114F8CB10E74}"/>
          </ac:spMkLst>
        </pc:spChg>
      </pc:sldChg>
      <pc:sldChg chg="delSp modSp add mod ord delAnim modAnim">
        <pc:chgData name="Nick Speelman" userId="be53a9c7-f211-4f5d-8a48-53fc06072468" providerId="ADAL" clId="{5717A2A4-130F-4702-B620-D63B0A61BCB9}" dt="2024-07-31T22:42:47.815" v="5988"/>
        <pc:sldMkLst>
          <pc:docMk/>
          <pc:sldMk cId="3764760180" sldId="268"/>
        </pc:sldMkLst>
        <pc:spChg chg="mod">
          <ac:chgData name="Nick Speelman" userId="be53a9c7-f211-4f5d-8a48-53fc06072468" providerId="ADAL" clId="{5717A2A4-130F-4702-B620-D63B0A61BCB9}" dt="2024-07-31T20:58:00.546" v="5298" actId="20577"/>
          <ac:spMkLst>
            <pc:docMk/>
            <pc:sldMk cId="3764760180" sldId="268"/>
            <ac:spMk id="2" creationId="{DC74D170-4FBB-A716-D9B8-652F1265C3E1}"/>
          </ac:spMkLst>
        </pc:spChg>
        <pc:spChg chg="del">
          <ac:chgData name="Nick Speelman" userId="be53a9c7-f211-4f5d-8a48-53fc06072468" providerId="ADAL" clId="{5717A2A4-130F-4702-B620-D63B0A61BCB9}" dt="2024-07-31T20:48:03.346" v="4893" actId="478"/>
          <ac:spMkLst>
            <pc:docMk/>
            <pc:sldMk cId="3764760180" sldId="268"/>
            <ac:spMk id="3" creationId="{42AA43C5-E93D-8228-66DD-114F8CB10E74}"/>
          </ac:spMkLst>
        </pc:spChg>
      </pc:sldChg>
      <pc:sldChg chg="addSp delSp modSp add mod ord delAnim modAnim">
        <pc:chgData name="Nick Speelman" userId="be53a9c7-f211-4f5d-8a48-53fc06072468" providerId="ADAL" clId="{5717A2A4-130F-4702-B620-D63B0A61BCB9}" dt="2024-08-02T13:41:11.296" v="8111" actId="255"/>
        <pc:sldMkLst>
          <pc:docMk/>
          <pc:sldMk cId="3689370218" sldId="269"/>
        </pc:sldMkLst>
        <pc:spChg chg="del mod">
          <ac:chgData name="Nick Speelman" userId="be53a9c7-f211-4f5d-8a48-53fc06072468" providerId="ADAL" clId="{5717A2A4-130F-4702-B620-D63B0A61BCB9}" dt="2024-08-02T13:14:25.585" v="6062"/>
          <ac:spMkLst>
            <pc:docMk/>
            <pc:sldMk cId="3689370218" sldId="269"/>
            <ac:spMk id="2" creationId="{DC74D170-4FBB-A716-D9B8-652F1265C3E1}"/>
          </ac:spMkLst>
        </pc:spChg>
        <pc:spChg chg="add del mod">
          <ac:chgData name="Nick Speelman" userId="be53a9c7-f211-4f5d-8a48-53fc06072468" providerId="ADAL" clId="{5717A2A4-130F-4702-B620-D63B0A61BCB9}" dt="2024-08-02T13:13:50.651" v="6056" actId="478"/>
          <ac:spMkLst>
            <pc:docMk/>
            <pc:sldMk cId="3689370218" sldId="269"/>
            <ac:spMk id="3" creationId="{8D7DA0A6-0F96-2F27-3271-31C4BFF19616}"/>
          </ac:spMkLst>
        </pc:spChg>
        <pc:spChg chg="mod">
          <ac:chgData name="Nick Speelman" userId="be53a9c7-f211-4f5d-8a48-53fc06072468" providerId="ADAL" clId="{5717A2A4-130F-4702-B620-D63B0A61BCB9}" dt="2024-08-02T13:13:38.340" v="6055" actId="20577"/>
          <ac:spMkLst>
            <pc:docMk/>
            <pc:sldMk cId="3689370218" sldId="269"/>
            <ac:spMk id="4" creationId="{77080312-A8CF-A0B7-3DBA-A48AF41BFF78}"/>
          </ac:spMkLst>
        </pc:spChg>
        <pc:spChg chg="add mod">
          <ac:chgData name="Nick Speelman" userId="be53a9c7-f211-4f5d-8a48-53fc06072468" providerId="ADAL" clId="{5717A2A4-130F-4702-B620-D63B0A61BCB9}" dt="2024-08-02T13:41:11.296" v="8111" actId="255"/>
          <ac:spMkLst>
            <pc:docMk/>
            <pc:sldMk cId="3689370218" sldId="269"/>
            <ac:spMk id="5" creationId="{D52F5335-6BA7-04EC-9FF0-ABF24D77ABAD}"/>
          </ac:spMkLst>
        </pc:spChg>
      </pc:sldChg>
      <pc:sldChg chg="add ord">
        <pc:chgData name="Nick Speelman" userId="be53a9c7-f211-4f5d-8a48-53fc06072468" providerId="ADAL" clId="{5717A2A4-130F-4702-B620-D63B0A61BCB9}" dt="2024-07-31T21:05:36.140" v="5464"/>
        <pc:sldMkLst>
          <pc:docMk/>
          <pc:sldMk cId="2840712891" sldId="270"/>
        </pc:sldMkLst>
      </pc:sldChg>
      <pc:sldChg chg="addSp delSp modSp add mod delAnim modAnim">
        <pc:chgData name="Nick Speelman" userId="be53a9c7-f211-4f5d-8a48-53fc06072468" providerId="ADAL" clId="{5717A2A4-130F-4702-B620-D63B0A61BCB9}" dt="2024-07-31T22:29:54.700" v="5970"/>
        <pc:sldMkLst>
          <pc:docMk/>
          <pc:sldMk cId="3681119920" sldId="271"/>
        </pc:sldMkLst>
        <pc:spChg chg="del mod">
          <ac:chgData name="Nick Speelman" userId="be53a9c7-f211-4f5d-8a48-53fc06072468" providerId="ADAL" clId="{5717A2A4-130F-4702-B620-D63B0A61BCB9}" dt="2024-07-31T21:09:00.453" v="5487"/>
          <ac:spMkLst>
            <pc:docMk/>
            <pc:sldMk cId="3681119920" sldId="271"/>
            <ac:spMk id="2" creationId="{DC74D170-4FBB-A716-D9B8-652F1265C3E1}"/>
          </ac:spMkLst>
        </pc:spChg>
        <pc:spChg chg="add mod ord modVis">
          <ac:chgData name="Nick Speelman" userId="be53a9c7-f211-4f5d-8a48-53fc06072468" providerId="ADAL" clId="{5717A2A4-130F-4702-B620-D63B0A61BCB9}" dt="2024-07-31T22:26:29.712" v="5948" actId="14429"/>
          <ac:spMkLst>
            <pc:docMk/>
            <pc:sldMk cId="3681119920" sldId="271"/>
            <ac:spMk id="3" creationId="{33CD148B-379A-8C9E-CF46-4762120C7C32}"/>
          </ac:spMkLst>
        </pc:spChg>
        <pc:spChg chg="mod modVis">
          <ac:chgData name="Nick Speelman" userId="be53a9c7-f211-4f5d-8a48-53fc06072468" providerId="ADAL" clId="{5717A2A4-130F-4702-B620-D63B0A61BCB9}" dt="2024-07-31T22:16:23.749" v="5882" actId="33935"/>
          <ac:spMkLst>
            <pc:docMk/>
            <pc:sldMk cId="3681119920" sldId="271"/>
            <ac:spMk id="4" creationId="{77080312-A8CF-A0B7-3DBA-A48AF41BFF78}"/>
          </ac:spMkLst>
        </pc:spChg>
        <pc:spChg chg="del mod modVis">
          <ac:chgData name="Nick Speelman" userId="be53a9c7-f211-4f5d-8a48-53fc06072468" providerId="ADAL" clId="{5717A2A4-130F-4702-B620-D63B0A61BCB9}" dt="2024-07-31T21:14:02.011" v="5530" actId="478"/>
          <ac:spMkLst>
            <pc:docMk/>
            <pc:sldMk cId="3681119920" sldId="271"/>
            <ac:spMk id="7" creationId="{1A2668D0-E600-B7B9-2054-4E147F93CC4C}"/>
          </ac:spMkLst>
        </pc:spChg>
        <pc:spChg chg="del mod modVis">
          <ac:chgData name="Nick Speelman" userId="be53a9c7-f211-4f5d-8a48-53fc06072468" providerId="ADAL" clId="{5717A2A4-130F-4702-B620-D63B0A61BCB9}" dt="2024-07-31T21:14:05.688" v="5532" actId="478"/>
          <ac:spMkLst>
            <pc:docMk/>
            <pc:sldMk cId="3681119920" sldId="271"/>
            <ac:spMk id="8" creationId="{FC785BE3-7FF9-32E3-3E1C-3BAE746271A5}"/>
          </ac:spMkLst>
        </pc:spChg>
        <pc:spChg chg="del mod modVis">
          <ac:chgData name="Nick Speelman" userId="be53a9c7-f211-4f5d-8a48-53fc06072468" providerId="ADAL" clId="{5717A2A4-130F-4702-B620-D63B0A61BCB9}" dt="2024-07-31T21:13:10.014" v="5506" actId="478"/>
          <ac:spMkLst>
            <pc:docMk/>
            <pc:sldMk cId="3681119920" sldId="271"/>
            <ac:spMk id="9" creationId="{16675A7C-A068-FF46-D6FE-81029E3D78F9}"/>
          </ac:spMkLst>
        </pc:spChg>
        <pc:spChg chg="del mod modVis">
          <ac:chgData name="Nick Speelman" userId="be53a9c7-f211-4f5d-8a48-53fc06072468" providerId="ADAL" clId="{5717A2A4-130F-4702-B620-D63B0A61BCB9}" dt="2024-07-31T21:14:10.425" v="5534" actId="478"/>
          <ac:spMkLst>
            <pc:docMk/>
            <pc:sldMk cId="3681119920" sldId="271"/>
            <ac:spMk id="11" creationId="{3A23DB2C-2365-3AB7-158E-8B2FD9574793}"/>
          </ac:spMkLst>
        </pc:spChg>
        <pc:spChg chg="add mod modVis">
          <ac:chgData name="Nick Speelman" userId="be53a9c7-f211-4f5d-8a48-53fc06072468" providerId="ADAL" clId="{5717A2A4-130F-4702-B620-D63B0A61BCB9}" dt="2024-07-31T22:16:23.749" v="5882" actId="33935"/>
          <ac:spMkLst>
            <pc:docMk/>
            <pc:sldMk cId="3681119920" sldId="271"/>
            <ac:spMk id="27" creationId="{119E20D3-4CC7-D25A-DB5A-838D91A1C035}"/>
          </ac:spMkLst>
        </pc:spChg>
        <pc:spChg chg="add mod modVis">
          <ac:chgData name="Nick Speelman" userId="be53a9c7-f211-4f5d-8a48-53fc06072468" providerId="ADAL" clId="{5717A2A4-130F-4702-B620-D63B0A61BCB9}" dt="2024-07-31T22:16:23.749" v="5882" actId="33935"/>
          <ac:spMkLst>
            <pc:docMk/>
            <pc:sldMk cId="3681119920" sldId="271"/>
            <ac:spMk id="28" creationId="{9C2D8D43-DA57-AC4F-C282-33C47435273E}"/>
          </ac:spMkLst>
        </pc:spChg>
        <pc:spChg chg="add mod modVis">
          <ac:chgData name="Nick Speelman" userId="be53a9c7-f211-4f5d-8a48-53fc06072468" providerId="ADAL" clId="{5717A2A4-130F-4702-B620-D63B0A61BCB9}" dt="2024-07-31T22:16:23.749" v="5882" actId="33935"/>
          <ac:spMkLst>
            <pc:docMk/>
            <pc:sldMk cId="3681119920" sldId="271"/>
            <ac:spMk id="31" creationId="{1B443068-B933-E48C-8728-B70C6F44A67D}"/>
          </ac:spMkLst>
        </pc:spChg>
        <pc:spChg chg="add mod modVis">
          <ac:chgData name="Nick Speelman" userId="be53a9c7-f211-4f5d-8a48-53fc06072468" providerId="ADAL" clId="{5717A2A4-130F-4702-B620-D63B0A61BCB9}" dt="2024-07-31T22:28:43.729" v="5959" actId="1076"/>
          <ac:spMkLst>
            <pc:docMk/>
            <pc:sldMk cId="3681119920" sldId="271"/>
            <ac:spMk id="32" creationId="{6F0CCC96-AD06-0B69-025E-F7E17C4F127A}"/>
          </ac:spMkLst>
        </pc:spChg>
        <pc:spChg chg="add mod">
          <ac:chgData name="Nick Speelman" userId="be53a9c7-f211-4f5d-8a48-53fc06072468" providerId="ADAL" clId="{5717A2A4-130F-4702-B620-D63B0A61BCB9}" dt="2024-07-31T21:48:24.860" v="5719"/>
          <ac:spMkLst>
            <pc:docMk/>
            <pc:sldMk cId="3681119920" sldId="271"/>
            <ac:spMk id="33" creationId="{6357402B-1D39-CF60-ECE1-7BD49DFFD5E8}"/>
          </ac:spMkLst>
        </pc:spChg>
        <pc:spChg chg="add mod">
          <ac:chgData name="Nick Speelman" userId="be53a9c7-f211-4f5d-8a48-53fc06072468" providerId="ADAL" clId="{5717A2A4-130F-4702-B620-D63B0A61BCB9}" dt="2024-07-31T21:48:24.860" v="5719"/>
          <ac:spMkLst>
            <pc:docMk/>
            <pc:sldMk cId="3681119920" sldId="271"/>
            <ac:spMk id="34" creationId="{A2F95A03-D0D5-A303-000E-FE052DFAE8ED}"/>
          </ac:spMkLst>
        </pc:spChg>
        <pc:spChg chg="add mod modVis">
          <ac:chgData name="Nick Speelman" userId="be53a9c7-f211-4f5d-8a48-53fc06072468" providerId="ADAL" clId="{5717A2A4-130F-4702-B620-D63B0A61BCB9}" dt="2024-07-31T22:16:23.749" v="5882" actId="33935"/>
          <ac:spMkLst>
            <pc:docMk/>
            <pc:sldMk cId="3681119920" sldId="271"/>
            <ac:spMk id="35" creationId="{9E418AFD-A48A-4BC8-C631-09D8E4F6EF29}"/>
          </ac:spMkLst>
        </pc:spChg>
        <pc:spChg chg="add">
          <ac:chgData name="Nick Speelman" userId="be53a9c7-f211-4f5d-8a48-53fc06072468" providerId="ADAL" clId="{5717A2A4-130F-4702-B620-D63B0A61BCB9}" dt="2024-07-31T21:56:32.744" v="5757"/>
          <ac:spMkLst>
            <pc:docMk/>
            <pc:sldMk cId="3681119920" sldId="271"/>
            <ac:spMk id="36" creationId="{B3B4338D-145A-FDD6-A1C7-7021662834AB}"/>
          </ac:spMkLst>
        </pc:spChg>
        <pc:spChg chg="add">
          <ac:chgData name="Nick Speelman" userId="be53a9c7-f211-4f5d-8a48-53fc06072468" providerId="ADAL" clId="{5717A2A4-130F-4702-B620-D63B0A61BCB9}" dt="2024-07-31T21:56:36.127" v="5758"/>
          <ac:spMkLst>
            <pc:docMk/>
            <pc:sldMk cId="3681119920" sldId="271"/>
            <ac:spMk id="37" creationId="{E061BC25-EC6E-8E5C-36F6-39AA89725275}"/>
          </ac:spMkLst>
        </pc:spChg>
        <pc:spChg chg="add mod modVis">
          <ac:chgData name="Nick Speelman" userId="be53a9c7-f211-4f5d-8a48-53fc06072468" providerId="ADAL" clId="{5717A2A4-130F-4702-B620-D63B0A61BCB9}" dt="2024-07-31T22:16:23.749" v="5882" actId="33935"/>
          <ac:spMkLst>
            <pc:docMk/>
            <pc:sldMk cId="3681119920" sldId="271"/>
            <ac:spMk id="40" creationId="{1EF582D0-4CFD-CC89-CAF3-48E65DFBA81A}"/>
          </ac:spMkLst>
        </pc:spChg>
        <pc:spChg chg="add">
          <ac:chgData name="Nick Speelman" userId="be53a9c7-f211-4f5d-8a48-53fc06072468" providerId="ADAL" clId="{5717A2A4-130F-4702-B620-D63B0A61BCB9}" dt="2024-07-31T22:13:28.079" v="5846"/>
          <ac:spMkLst>
            <pc:docMk/>
            <pc:sldMk cId="3681119920" sldId="271"/>
            <ac:spMk id="46" creationId="{878746A1-8865-1F54-C37F-0B9458F95747}"/>
          </ac:spMkLst>
        </pc:spChg>
        <pc:spChg chg="add mod modVis">
          <ac:chgData name="Nick Speelman" userId="be53a9c7-f211-4f5d-8a48-53fc06072468" providerId="ADAL" clId="{5717A2A4-130F-4702-B620-D63B0A61BCB9}" dt="2024-07-31T22:17:26.824" v="5909" actId="1076"/>
          <ac:spMkLst>
            <pc:docMk/>
            <pc:sldMk cId="3681119920" sldId="271"/>
            <ac:spMk id="47" creationId="{8AC696CB-3D2E-8F4D-5393-38B5C91FF1CD}"/>
          </ac:spMkLst>
        </pc:spChg>
        <pc:spChg chg="add mod">
          <ac:chgData name="Nick Speelman" userId="be53a9c7-f211-4f5d-8a48-53fc06072468" providerId="ADAL" clId="{5717A2A4-130F-4702-B620-D63B0A61BCB9}" dt="2024-07-31T22:23:52.083" v="5932" actId="1076"/>
          <ac:spMkLst>
            <pc:docMk/>
            <pc:sldMk cId="3681119920" sldId="271"/>
            <ac:spMk id="50" creationId="{871EA85B-90BE-6E4C-5979-2AD2E43E2B38}"/>
          </ac:spMkLst>
        </pc:spChg>
        <pc:spChg chg="add mod">
          <ac:chgData name="Nick Speelman" userId="be53a9c7-f211-4f5d-8a48-53fc06072468" providerId="ADAL" clId="{5717A2A4-130F-4702-B620-D63B0A61BCB9}" dt="2024-07-31T22:28:50.725" v="5960" actId="1076"/>
          <ac:spMkLst>
            <pc:docMk/>
            <pc:sldMk cId="3681119920" sldId="271"/>
            <ac:spMk id="55" creationId="{B81D2AA0-9066-3B35-C1BF-5BCA2B037831}"/>
          </ac:spMkLst>
        </pc:spChg>
        <pc:picChg chg="add mod">
          <ac:chgData name="Nick Speelman" userId="be53a9c7-f211-4f5d-8a48-53fc06072468" providerId="ADAL" clId="{5717A2A4-130F-4702-B620-D63B0A61BCB9}" dt="2024-07-31T21:11:15.710" v="5496" actId="14100"/>
          <ac:picMkLst>
            <pc:docMk/>
            <pc:sldMk cId="3681119920" sldId="271"/>
            <ac:picMk id="6" creationId="{6C136265-3DC4-5A95-14F8-79A1E27D4CB5}"/>
          </ac:picMkLst>
        </pc:picChg>
        <pc:picChg chg="add mod modVis">
          <ac:chgData name="Nick Speelman" userId="be53a9c7-f211-4f5d-8a48-53fc06072468" providerId="ADAL" clId="{5717A2A4-130F-4702-B620-D63B0A61BCB9}" dt="2024-07-31T22:25:19.197" v="5935" actId="1076"/>
          <ac:picMkLst>
            <pc:docMk/>
            <pc:sldMk cId="3681119920" sldId="271"/>
            <ac:picMk id="12" creationId="{C20D9D62-59BC-7E3D-56F5-530EFA8B389B}"/>
          </ac:picMkLst>
        </pc:picChg>
        <pc:picChg chg="add mod">
          <ac:chgData name="Nick Speelman" userId="be53a9c7-f211-4f5d-8a48-53fc06072468" providerId="ADAL" clId="{5717A2A4-130F-4702-B620-D63B0A61BCB9}" dt="2024-07-31T21:16:00.863" v="5535" actId="931"/>
          <ac:picMkLst>
            <pc:docMk/>
            <pc:sldMk cId="3681119920" sldId="271"/>
            <ac:picMk id="14" creationId="{A5BF5400-5B1B-21FD-FA58-126B563D6B85}"/>
          </ac:picMkLst>
        </pc:picChg>
        <pc:picChg chg="add mod">
          <ac:chgData name="Nick Speelman" userId="be53a9c7-f211-4f5d-8a48-53fc06072468" providerId="ADAL" clId="{5717A2A4-130F-4702-B620-D63B0A61BCB9}" dt="2024-07-31T21:16:00.863" v="5535" actId="931"/>
          <ac:picMkLst>
            <pc:docMk/>
            <pc:sldMk cId="3681119920" sldId="271"/>
            <ac:picMk id="16" creationId="{C491634C-2BBE-5ACD-3752-6657E246C38F}"/>
          </ac:picMkLst>
        </pc:picChg>
        <pc:picChg chg="add mod modVis">
          <ac:chgData name="Nick Speelman" userId="be53a9c7-f211-4f5d-8a48-53fc06072468" providerId="ADAL" clId="{5717A2A4-130F-4702-B620-D63B0A61BCB9}" dt="2024-07-31T22:16:23.749" v="5882" actId="33935"/>
          <ac:picMkLst>
            <pc:docMk/>
            <pc:sldMk cId="3681119920" sldId="271"/>
            <ac:picMk id="18" creationId="{EE9533BD-2699-102C-96CF-0C614E514274}"/>
          </ac:picMkLst>
        </pc:picChg>
        <pc:picChg chg="add mod">
          <ac:chgData name="Nick Speelman" userId="be53a9c7-f211-4f5d-8a48-53fc06072468" providerId="ADAL" clId="{5717A2A4-130F-4702-B620-D63B0A61BCB9}" dt="2024-07-31T21:17:10.868" v="5551" actId="931"/>
          <ac:picMkLst>
            <pc:docMk/>
            <pc:sldMk cId="3681119920" sldId="271"/>
            <ac:picMk id="20" creationId="{92C5AC76-5BC6-D560-B741-C030C5EFBEBA}"/>
          </ac:picMkLst>
        </pc:picChg>
        <pc:picChg chg="add mod modVis">
          <ac:chgData name="Nick Speelman" userId="be53a9c7-f211-4f5d-8a48-53fc06072468" providerId="ADAL" clId="{5717A2A4-130F-4702-B620-D63B0A61BCB9}" dt="2024-07-31T22:16:23.749" v="5882" actId="33935"/>
          <ac:picMkLst>
            <pc:docMk/>
            <pc:sldMk cId="3681119920" sldId="271"/>
            <ac:picMk id="22" creationId="{699FC2BA-0C6B-F82C-E6BA-112AF1A22E74}"/>
          </ac:picMkLst>
        </pc:picChg>
        <pc:picChg chg="add mod modVis">
          <ac:chgData name="Nick Speelman" userId="be53a9c7-f211-4f5d-8a48-53fc06072468" providerId="ADAL" clId="{5717A2A4-130F-4702-B620-D63B0A61BCB9}" dt="2024-07-31T22:16:23.749" v="5882" actId="33935"/>
          <ac:picMkLst>
            <pc:docMk/>
            <pc:sldMk cId="3681119920" sldId="271"/>
            <ac:picMk id="24" creationId="{6BAC8BA2-3B22-A203-BA4D-A557BF88394B}"/>
          </ac:picMkLst>
        </pc:picChg>
        <pc:picChg chg="add mod modVis">
          <ac:chgData name="Nick Speelman" userId="be53a9c7-f211-4f5d-8a48-53fc06072468" providerId="ADAL" clId="{5717A2A4-130F-4702-B620-D63B0A61BCB9}" dt="2024-07-31T22:16:23.749" v="5882" actId="33935"/>
          <ac:picMkLst>
            <pc:docMk/>
            <pc:sldMk cId="3681119920" sldId="271"/>
            <ac:picMk id="26" creationId="{CD84CC3C-35AD-A6D3-9BF1-A982C8041CCA}"/>
          </ac:picMkLst>
        </pc:picChg>
        <pc:picChg chg="add mod modVis">
          <ac:chgData name="Nick Speelman" userId="be53a9c7-f211-4f5d-8a48-53fc06072468" providerId="ADAL" clId="{5717A2A4-130F-4702-B620-D63B0A61BCB9}" dt="2024-07-31T22:16:23.749" v="5882" actId="33935"/>
          <ac:picMkLst>
            <pc:docMk/>
            <pc:sldMk cId="3681119920" sldId="271"/>
            <ac:picMk id="30" creationId="{C425EB17-6EB9-D145-838C-D5F52A89401B}"/>
          </ac:picMkLst>
        </pc:picChg>
        <pc:picChg chg="add del mod">
          <ac:chgData name="Nick Speelman" userId="be53a9c7-f211-4f5d-8a48-53fc06072468" providerId="ADAL" clId="{5717A2A4-130F-4702-B620-D63B0A61BCB9}" dt="2024-07-31T22:02:56.929" v="5819" actId="478"/>
          <ac:picMkLst>
            <pc:docMk/>
            <pc:sldMk cId="3681119920" sldId="271"/>
            <ac:picMk id="39" creationId="{02BA32D0-7DC6-8BF7-0535-6FE6544747EA}"/>
          </ac:picMkLst>
        </pc:picChg>
        <pc:picChg chg="add mod modVis">
          <ac:chgData name="Nick Speelman" userId="be53a9c7-f211-4f5d-8a48-53fc06072468" providerId="ADAL" clId="{5717A2A4-130F-4702-B620-D63B0A61BCB9}" dt="2024-07-31T22:16:23.749" v="5882" actId="33935"/>
          <ac:picMkLst>
            <pc:docMk/>
            <pc:sldMk cId="3681119920" sldId="271"/>
            <ac:picMk id="42" creationId="{D54E45F5-6371-A3B8-5494-B62F6469DBFE}"/>
          </ac:picMkLst>
        </pc:picChg>
        <pc:picChg chg="add mod modVis">
          <ac:chgData name="Nick Speelman" userId="be53a9c7-f211-4f5d-8a48-53fc06072468" providerId="ADAL" clId="{5717A2A4-130F-4702-B620-D63B0A61BCB9}" dt="2024-07-31T22:16:23.749" v="5882" actId="33935"/>
          <ac:picMkLst>
            <pc:docMk/>
            <pc:sldMk cId="3681119920" sldId="271"/>
            <ac:picMk id="44" creationId="{FCA3DA19-92BD-CFE8-E090-20F712FB1298}"/>
          </ac:picMkLst>
        </pc:picChg>
        <pc:picChg chg="add mod modVis">
          <ac:chgData name="Nick Speelman" userId="be53a9c7-f211-4f5d-8a48-53fc06072468" providerId="ADAL" clId="{5717A2A4-130F-4702-B620-D63B0A61BCB9}" dt="2024-07-31T22:16:23.749" v="5882" actId="33935"/>
          <ac:picMkLst>
            <pc:docMk/>
            <pc:sldMk cId="3681119920" sldId="271"/>
            <ac:picMk id="45" creationId="{9A32D35C-47B9-3085-6CE2-D51BE5D1B530}"/>
          </ac:picMkLst>
        </pc:picChg>
        <pc:picChg chg="add mod modVis">
          <ac:chgData name="Nick Speelman" userId="be53a9c7-f211-4f5d-8a48-53fc06072468" providerId="ADAL" clId="{5717A2A4-130F-4702-B620-D63B0A61BCB9}" dt="2024-07-31T22:17:48.683" v="5916" actId="1076"/>
          <ac:picMkLst>
            <pc:docMk/>
            <pc:sldMk cId="3681119920" sldId="271"/>
            <ac:picMk id="48" creationId="{E0B759FD-C988-3331-CA79-63F2BB87ACA7}"/>
          </ac:picMkLst>
        </pc:picChg>
        <pc:picChg chg="add mod">
          <ac:chgData name="Nick Speelman" userId="be53a9c7-f211-4f5d-8a48-53fc06072468" providerId="ADAL" clId="{5717A2A4-130F-4702-B620-D63B0A61BCB9}" dt="2024-07-31T22:18:19.939" v="5921" actId="1076"/>
          <ac:picMkLst>
            <pc:docMk/>
            <pc:sldMk cId="3681119920" sldId="271"/>
            <ac:picMk id="49" creationId="{7858798A-1888-6554-D11D-3BEECB540370}"/>
          </ac:picMkLst>
        </pc:picChg>
        <pc:picChg chg="add mod">
          <ac:chgData name="Nick Speelman" userId="be53a9c7-f211-4f5d-8a48-53fc06072468" providerId="ADAL" clId="{5717A2A4-130F-4702-B620-D63B0A61BCB9}" dt="2024-07-31T22:25:13.709" v="5933" actId="931"/>
          <ac:picMkLst>
            <pc:docMk/>
            <pc:sldMk cId="3681119920" sldId="271"/>
            <ac:picMk id="52" creationId="{8DE92D1B-E45F-27AA-F0B5-0D8D29B3FA6B}"/>
          </ac:picMkLst>
        </pc:picChg>
        <pc:picChg chg="add mod">
          <ac:chgData name="Nick Speelman" userId="be53a9c7-f211-4f5d-8a48-53fc06072468" providerId="ADAL" clId="{5717A2A4-130F-4702-B620-D63B0A61BCB9}" dt="2024-07-31T22:29:05.379" v="5965" actId="1076"/>
          <ac:picMkLst>
            <pc:docMk/>
            <pc:sldMk cId="3681119920" sldId="271"/>
            <ac:picMk id="54" creationId="{673543BE-691F-6591-0571-1B7E5E8835C9}"/>
          </ac:picMkLst>
        </pc:picChg>
      </pc:sldChg>
      <pc:sldChg chg="add del">
        <pc:chgData name="Nick Speelman" userId="be53a9c7-f211-4f5d-8a48-53fc06072468" providerId="ADAL" clId="{5717A2A4-130F-4702-B620-D63B0A61BCB9}" dt="2024-07-31T21:07:17.165" v="5466" actId="2696"/>
        <pc:sldMkLst>
          <pc:docMk/>
          <pc:sldMk cId="4054916590" sldId="271"/>
        </pc:sldMkLst>
      </pc:sldChg>
      <pc:sldChg chg="modSp add mod ord">
        <pc:chgData name="Nick Speelman" userId="be53a9c7-f211-4f5d-8a48-53fc06072468" providerId="ADAL" clId="{5717A2A4-130F-4702-B620-D63B0A61BCB9}" dt="2024-08-01T15:30:50.729" v="6022" actId="20577"/>
        <pc:sldMkLst>
          <pc:docMk/>
          <pc:sldMk cId="3287172240" sldId="272"/>
        </pc:sldMkLst>
        <pc:spChg chg="mod">
          <ac:chgData name="Nick Speelman" userId="be53a9c7-f211-4f5d-8a48-53fc06072468" providerId="ADAL" clId="{5717A2A4-130F-4702-B620-D63B0A61BCB9}" dt="2024-08-01T15:30:50.729" v="6022" actId="20577"/>
          <ac:spMkLst>
            <pc:docMk/>
            <pc:sldMk cId="3287172240" sldId="272"/>
            <ac:spMk id="2" creationId="{B675DBAE-AE2F-E1B6-2D16-309C12E16AA7}"/>
          </ac:spMkLst>
        </pc:spChg>
      </pc:sldChg>
      <pc:sldChg chg="add">
        <pc:chgData name="Nick Speelman" userId="be53a9c7-f211-4f5d-8a48-53fc06072468" providerId="ADAL" clId="{5717A2A4-130F-4702-B620-D63B0A61BCB9}" dt="2024-08-02T13:13:20.539" v="6023" actId="2890"/>
        <pc:sldMkLst>
          <pc:docMk/>
          <pc:sldMk cId="1873663838" sldId="273"/>
        </pc:sldMkLst>
      </pc:sldChg>
      <pc:sldChg chg="addSp modSp add mod modAnim">
        <pc:chgData name="Nick Speelman" userId="be53a9c7-f211-4f5d-8a48-53fc06072468" providerId="ADAL" clId="{5717A2A4-130F-4702-B620-D63B0A61BCB9}" dt="2024-08-02T22:09:57.690" v="8667" actId="20577"/>
        <pc:sldMkLst>
          <pc:docMk/>
          <pc:sldMk cId="2787830323" sldId="274"/>
        </pc:sldMkLst>
        <pc:spChg chg="add mod">
          <ac:chgData name="Nick Speelman" userId="be53a9c7-f211-4f5d-8a48-53fc06072468" providerId="ADAL" clId="{5717A2A4-130F-4702-B620-D63B0A61BCB9}" dt="2024-08-02T13:32:52.619" v="7642" actId="1076"/>
          <ac:spMkLst>
            <pc:docMk/>
            <pc:sldMk cId="2787830323" sldId="274"/>
            <ac:spMk id="2" creationId="{D8FC4297-D4CC-111D-492F-83FC4CDB6853}"/>
          </ac:spMkLst>
        </pc:spChg>
        <pc:spChg chg="add mod">
          <ac:chgData name="Nick Speelman" userId="be53a9c7-f211-4f5d-8a48-53fc06072468" providerId="ADAL" clId="{5717A2A4-130F-4702-B620-D63B0A61BCB9}" dt="2024-08-02T13:32:30.402" v="7637" actId="1076"/>
          <ac:spMkLst>
            <pc:docMk/>
            <pc:sldMk cId="2787830323" sldId="274"/>
            <ac:spMk id="3" creationId="{4102B76F-9632-FAAA-6303-BBBCC3F31025}"/>
          </ac:spMkLst>
        </pc:spChg>
        <pc:spChg chg="mod">
          <ac:chgData name="Nick Speelman" userId="be53a9c7-f211-4f5d-8a48-53fc06072468" providerId="ADAL" clId="{5717A2A4-130F-4702-B620-D63B0A61BCB9}" dt="2024-08-02T13:32:44.165" v="7640" actId="255"/>
          <ac:spMkLst>
            <pc:docMk/>
            <pc:sldMk cId="2787830323" sldId="274"/>
            <ac:spMk id="5" creationId="{D52F5335-6BA7-04EC-9FF0-ABF24D77ABAD}"/>
          </ac:spMkLst>
        </pc:spChg>
        <pc:spChg chg="add mod">
          <ac:chgData name="Nick Speelman" userId="be53a9c7-f211-4f5d-8a48-53fc06072468" providerId="ADAL" clId="{5717A2A4-130F-4702-B620-D63B0A61BCB9}" dt="2024-08-02T22:09:57.690" v="8667" actId="20577"/>
          <ac:spMkLst>
            <pc:docMk/>
            <pc:sldMk cId="2787830323" sldId="274"/>
            <ac:spMk id="6" creationId="{53533091-5F1F-B4C8-DF92-E9B2F69E4936}"/>
          </ac:spMkLst>
        </pc:spChg>
      </pc:sldChg>
      <pc:sldChg chg="add del">
        <pc:chgData name="Nick Speelman" userId="be53a9c7-f211-4f5d-8a48-53fc06072468" providerId="ADAL" clId="{5717A2A4-130F-4702-B620-D63B0A61BCB9}" dt="2024-08-02T13:33:00.456" v="7643" actId="2696"/>
        <pc:sldMkLst>
          <pc:docMk/>
          <pc:sldMk cId="2397271048" sldId="275"/>
        </pc:sldMkLst>
      </pc:sldChg>
      <pc:sldChg chg="delSp modSp add mod delAnim modAnim">
        <pc:chgData name="Nick Speelman" userId="be53a9c7-f211-4f5d-8a48-53fc06072468" providerId="ADAL" clId="{5717A2A4-130F-4702-B620-D63B0A61BCB9}" dt="2024-08-02T13:38:19.475" v="8108" actId="255"/>
        <pc:sldMkLst>
          <pc:docMk/>
          <pc:sldMk cId="2444292967" sldId="275"/>
        </pc:sldMkLst>
        <pc:spChg chg="del">
          <ac:chgData name="Nick Speelman" userId="be53a9c7-f211-4f5d-8a48-53fc06072468" providerId="ADAL" clId="{5717A2A4-130F-4702-B620-D63B0A61BCB9}" dt="2024-08-02T13:33:37.915" v="7657" actId="478"/>
          <ac:spMkLst>
            <pc:docMk/>
            <pc:sldMk cId="2444292967" sldId="275"/>
            <ac:spMk id="2" creationId="{D8FC4297-D4CC-111D-492F-83FC4CDB6853}"/>
          </ac:spMkLst>
        </pc:spChg>
        <pc:spChg chg="del">
          <ac:chgData name="Nick Speelman" userId="be53a9c7-f211-4f5d-8a48-53fc06072468" providerId="ADAL" clId="{5717A2A4-130F-4702-B620-D63B0A61BCB9}" dt="2024-08-02T13:33:45.392" v="7659" actId="478"/>
          <ac:spMkLst>
            <pc:docMk/>
            <pc:sldMk cId="2444292967" sldId="275"/>
            <ac:spMk id="3" creationId="{4102B76F-9632-FAAA-6303-BBBCC3F31025}"/>
          </ac:spMkLst>
        </pc:spChg>
        <pc:spChg chg="mod">
          <ac:chgData name="Nick Speelman" userId="be53a9c7-f211-4f5d-8a48-53fc06072468" providerId="ADAL" clId="{5717A2A4-130F-4702-B620-D63B0A61BCB9}" dt="2024-08-02T13:38:19.475" v="8108" actId="255"/>
          <ac:spMkLst>
            <pc:docMk/>
            <pc:sldMk cId="2444292967" sldId="275"/>
            <ac:spMk id="5" creationId="{D52F5335-6BA7-04EC-9FF0-ABF24D77ABAD}"/>
          </ac:spMkLst>
        </pc:spChg>
        <pc:spChg chg="del">
          <ac:chgData name="Nick Speelman" userId="be53a9c7-f211-4f5d-8a48-53fc06072468" providerId="ADAL" clId="{5717A2A4-130F-4702-B620-D63B0A61BCB9}" dt="2024-08-02T13:33:42.168" v="7658" actId="478"/>
          <ac:spMkLst>
            <pc:docMk/>
            <pc:sldMk cId="2444292967" sldId="275"/>
            <ac:spMk id="6" creationId="{53533091-5F1F-B4C8-DF92-E9B2F69E4936}"/>
          </ac:spMkLst>
        </pc:spChg>
      </pc:sldChg>
      <pc:sldChg chg="addSp delSp modSp add mod modAnim">
        <pc:chgData name="Nick Speelman" userId="be53a9c7-f211-4f5d-8a48-53fc06072468" providerId="ADAL" clId="{5717A2A4-130F-4702-B620-D63B0A61BCB9}" dt="2024-08-02T13:55:33.149" v="8524" actId="255"/>
        <pc:sldMkLst>
          <pc:docMk/>
          <pc:sldMk cId="77261263" sldId="276"/>
        </pc:sldMkLst>
        <pc:spChg chg="mod">
          <ac:chgData name="Nick Speelman" userId="be53a9c7-f211-4f5d-8a48-53fc06072468" providerId="ADAL" clId="{5717A2A4-130F-4702-B620-D63B0A61BCB9}" dt="2024-08-02T13:55:33.149" v="8524" actId="255"/>
          <ac:spMkLst>
            <pc:docMk/>
            <pc:sldMk cId="77261263" sldId="276"/>
            <ac:spMk id="5" creationId="{D52F5335-6BA7-04EC-9FF0-ABF24D77ABAD}"/>
          </ac:spMkLst>
        </pc:spChg>
        <pc:picChg chg="add del">
          <ac:chgData name="Nick Speelman" userId="be53a9c7-f211-4f5d-8a48-53fc06072468" providerId="ADAL" clId="{5717A2A4-130F-4702-B620-D63B0A61BCB9}" dt="2024-08-02T13:51:58.220" v="8133" actId="478"/>
          <ac:picMkLst>
            <pc:docMk/>
            <pc:sldMk cId="77261263" sldId="276"/>
            <ac:picMk id="3" creationId="{0F35F1CF-E0E7-9A77-A996-33A95228A2A6}"/>
          </ac:picMkLst>
        </pc:picChg>
      </pc:sldChg>
      <pc:sldChg chg="modSp add modAnim">
        <pc:chgData name="Nick Speelman" userId="be53a9c7-f211-4f5d-8a48-53fc06072468" providerId="ADAL" clId="{5717A2A4-130F-4702-B620-D63B0A61BCB9}" dt="2024-08-02T13:59:23.104" v="8646" actId="255"/>
        <pc:sldMkLst>
          <pc:docMk/>
          <pc:sldMk cId="3329445343" sldId="277"/>
        </pc:sldMkLst>
        <pc:spChg chg="mod">
          <ac:chgData name="Nick Speelman" userId="be53a9c7-f211-4f5d-8a48-53fc06072468" providerId="ADAL" clId="{5717A2A4-130F-4702-B620-D63B0A61BCB9}" dt="2024-08-02T13:59:23.104" v="8646" actId="255"/>
          <ac:spMkLst>
            <pc:docMk/>
            <pc:sldMk cId="3329445343" sldId="277"/>
            <ac:spMk id="5" creationId="{D52F5335-6BA7-04EC-9FF0-ABF24D77ABAD}"/>
          </ac:spMkLst>
        </pc:spChg>
      </pc:sldChg>
      <pc:sldChg chg="modSp add mod ord">
        <pc:chgData name="Nick Speelman" userId="be53a9c7-f211-4f5d-8a48-53fc06072468" providerId="ADAL" clId="{5717A2A4-130F-4702-B620-D63B0A61BCB9}" dt="2024-08-02T14:00:19.780" v="8666" actId="20577"/>
        <pc:sldMkLst>
          <pc:docMk/>
          <pc:sldMk cId="44270988" sldId="278"/>
        </pc:sldMkLst>
        <pc:spChg chg="mod">
          <ac:chgData name="Nick Speelman" userId="be53a9c7-f211-4f5d-8a48-53fc06072468" providerId="ADAL" clId="{5717A2A4-130F-4702-B620-D63B0A61BCB9}" dt="2024-08-02T14:00:19.780" v="8666" actId="20577"/>
          <ac:spMkLst>
            <pc:docMk/>
            <pc:sldMk cId="44270988" sldId="278"/>
            <ac:spMk id="2" creationId="{B675DBAE-AE2F-E1B6-2D16-309C12E16A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8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55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0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81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5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16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543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402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99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56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6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52107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334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6C4D-BA49-AB10-DA51-7962981B0514}"/>
              </a:ext>
            </a:extLst>
          </p:cNvPr>
          <p:cNvSpPr>
            <a:spLocks noGrp="1"/>
          </p:cNvSpPr>
          <p:nvPr>
            <p:ph type="ctrTitle"/>
          </p:nvPr>
        </p:nvSpPr>
        <p:spPr>
          <a:xfrm>
            <a:off x="720000" y="728663"/>
            <a:ext cx="5015638" cy="2795738"/>
          </a:xfrm>
        </p:spPr>
        <p:txBody>
          <a:bodyPr>
            <a:normAutofit/>
          </a:bodyPr>
          <a:lstStyle/>
          <a:p>
            <a:r>
              <a:rPr lang="en-US" dirty="0"/>
              <a:t>Causing Confusion in The Chinese Room</a:t>
            </a:r>
          </a:p>
        </p:txBody>
      </p:sp>
      <p:sp>
        <p:nvSpPr>
          <p:cNvPr id="3" name="Subtitle 2">
            <a:extLst>
              <a:ext uri="{FF2B5EF4-FFF2-40B4-BE49-F238E27FC236}">
                <a16:creationId xmlns:a16="http://schemas.microsoft.com/office/drawing/2014/main" id="{52303F07-EA94-6A6C-42F6-5E574705BE4B}"/>
              </a:ext>
            </a:extLst>
          </p:cNvPr>
          <p:cNvSpPr>
            <a:spLocks noGrp="1"/>
          </p:cNvSpPr>
          <p:nvPr>
            <p:ph type="subTitle" idx="1"/>
          </p:nvPr>
        </p:nvSpPr>
        <p:spPr>
          <a:xfrm>
            <a:off x="720000" y="3830398"/>
            <a:ext cx="5015638" cy="2298939"/>
          </a:xfrm>
        </p:spPr>
        <p:txBody>
          <a:bodyPr>
            <a:normAutofit/>
          </a:bodyPr>
          <a:lstStyle/>
          <a:p>
            <a:r>
              <a:rPr lang="en-US"/>
              <a:t>Nick Speelman</a:t>
            </a:r>
          </a:p>
          <a:p>
            <a:r>
              <a:rPr lang="en-US"/>
              <a:t>DTSC 690 – Summer II – 2024</a:t>
            </a:r>
            <a:endParaRPr lang="en-US" dirty="0"/>
          </a:p>
        </p:txBody>
      </p:sp>
      <p:pic>
        <p:nvPicPr>
          <p:cNvPr id="4" name="Picture 3">
            <a:extLst>
              <a:ext uri="{FF2B5EF4-FFF2-40B4-BE49-F238E27FC236}">
                <a16:creationId xmlns:a16="http://schemas.microsoft.com/office/drawing/2014/main" id="{D7D3D0DB-30A9-C2F6-EDFD-E16163ADB8AB}"/>
              </a:ext>
            </a:extLst>
          </p:cNvPr>
          <p:cNvPicPr>
            <a:picLocks noChangeAspect="1"/>
          </p:cNvPicPr>
          <p:nvPr/>
        </p:nvPicPr>
        <p:blipFill>
          <a:blip r:embed="rId2"/>
          <a:srcRect l="29342" r="1789"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81587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3" name="Rectangle: Rounded Corners 2">
            <a:extLst>
              <a:ext uri="{FF2B5EF4-FFF2-40B4-BE49-F238E27FC236}">
                <a16:creationId xmlns:a16="http://schemas.microsoft.com/office/drawing/2014/main" id="{33CD148B-379A-8C9E-CF46-4762120C7C32}"/>
              </a:ext>
            </a:extLst>
          </p:cNvPr>
          <p:cNvSpPr/>
          <p:nvPr/>
        </p:nvSpPr>
        <p:spPr>
          <a:xfrm>
            <a:off x="3486714" y="1730779"/>
            <a:ext cx="4903743" cy="4626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chool boy outline">
            <a:extLst>
              <a:ext uri="{FF2B5EF4-FFF2-40B4-BE49-F238E27FC236}">
                <a16:creationId xmlns:a16="http://schemas.microsoft.com/office/drawing/2014/main" id="{C20D9D62-59BC-7E3D-56F5-530EFA8B38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70448" y="3027555"/>
            <a:ext cx="1611630" cy="1611630"/>
          </a:xfrm>
          <a:prstGeom prst="rect">
            <a:avLst/>
          </a:prstGeom>
        </p:spPr>
      </p:pic>
      <p:pic>
        <p:nvPicPr>
          <p:cNvPr id="18" name="Graphic 17" descr="Packing Box Open outline">
            <a:extLst>
              <a:ext uri="{FF2B5EF4-FFF2-40B4-BE49-F238E27FC236}">
                <a16:creationId xmlns:a16="http://schemas.microsoft.com/office/drawing/2014/main" id="{EE9533BD-2699-102C-96CF-0C614E5142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8712" y="4365702"/>
            <a:ext cx="914400" cy="914400"/>
          </a:xfrm>
          <a:prstGeom prst="rect">
            <a:avLst/>
          </a:prstGeom>
        </p:spPr>
      </p:pic>
      <p:pic>
        <p:nvPicPr>
          <p:cNvPr id="22" name="Graphic 21" descr="Mahjong outline">
            <a:extLst>
              <a:ext uri="{FF2B5EF4-FFF2-40B4-BE49-F238E27FC236}">
                <a16:creationId xmlns:a16="http://schemas.microsoft.com/office/drawing/2014/main" id="{699FC2BA-0C6B-F82C-E6BA-112AF1A22E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923" y="3257269"/>
            <a:ext cx="683941" cy="683941"/>
          </a:xfrm>
          <a:prstGeom prst="rect">
            <a:avLst/>
          </a:prstGeom>
        </p:spPr>
      </p:pic>
      <p:pic>
        <p:nvPicPr>
          <p:cNvPr id="24" name="Graphic 23" descr="Arrow Down with solid fill">
            <a:extLst>
              <a:ext uri="{FF2B5EF4-FFF2-40B4-BE49-F238E27FC236}">
                <a16:creationId xmlns:a16="http://schemas.microsoft.com/office/drawing/2014/main" id="{6BAC8BA2-3B22-A203-BA4D-A557BF8839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35887" y="3965653"/>
            <a:ext cx="400049" cy="400049"/>
          </a:xfrm>
          <a:prstGeom prst="rect">
            <a:avLst/>
          </a:prstGeom>
        </p:spPr>
      </p:pic>
      <p:pic>
        <p:nvPicPr>
          <p:cNvPr id="26" name="Graphic 25" descr="Books outline">
            <a:extLst>
              <a:ext uri="{FF2B5EF4-FFF2-40B4-BE49-F238E27FC236}">
                <a16:creationId xmlns:a16="http://schemas.microsoft.com/office/drawing/2014/main" id="{CD84CC3C-35AD-A6D3-9BF1-A982C8041C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67232" y="4365702"/>
            <a:ext cx="914400" cy="914400"/>
          </a:xfrm>
          <a:prstGeom prst="rect">
            <a:avLst/>
          </a:prstGeom>
        </p:spPr>
      </p:pic>
      <p:sp>
        <p:nvSpPr>
          <p:cNvPr id="27" name="Speech Bubble: Oval 26">
            <a:extLst>
              <a:ext uri="{FF2B5EF4-FFF2-40B4-BE49-F238E27FC236}">
                <a16:creationId xmlns:a16="http://schemas.microsoft.com/office/drawing/2014/main" id="{119E20D3-4CC7-D25A-DB5A-838D91A1C035}"/>
              </a:ext>
            </a:extLst>
          </p:cNvPr>
          <p:cNvSpPr/>
          <p:nvPr/>
        </p:nvSpPr>
        <p:spPr>
          <a:xfrm>
            <a:off x="6019521" y="2342868"/>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C2D8D43-DA57-AC4F-C282-33C47435273E}"/>
              </a:ext>
            </a:extLst>
          </p:cNvPr>
          <p:cNvSpPr txBox="1"/>
          <p:nvPr/>
        </p:nvSpPr>
        <p:spPr>
          <a:xfrm>
            <a:off x="6228244" y="2515346"/>
            <a:ext cx="1081667" cy="584775"/>
          </a:xfrm>
          <a:prstGeom prst="rect">
            <a:avLst/>
          </a:prstGeom>
          <a:noFill/>
        </p:spPr>
        <p:txBody>
          <a:bodyPr wrap="square" rtlCol="0">
            <a:spAutoFit/>
          </a:bodyPr>
          <a:lstStyle/>
          <a:p>
            <a:r>
              <a:rPr lang="en-US" sz="3200" dirty="0">
                <a:solidFill>
                  <a:schemeClr val="bg1"/>
                </a:solidFill>
              </a:rPr>
              <a:t>Hi</a:t>
            </a:r>
          </a:p>
        </p:txBody>
      </p:sp>
      <p:pic>
        <p:nvPicPr>
          <p:cNvPr id="30" name="Graphic 29" descr="Office worker female outline">
            <a:extLst>
              <a:ext uri="{FF2B5EF4-FFF2-40B4-BE49-F238E27FC236}">
                <a16:creationId xmlns:a16="http://schemas.microsoft.com/office/drawing/2014/main" id="{C425EB17-6EB9-D145-838C-D5F52A8940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79500" y="3239287"/>
            <a:ext cx="1430702" cy="1430702"/>
          </a:xfrm>
          <a:prstGeom prst="rect">
            <a:avLst/>
          </a:prstGeom>
        </p:spPr>
      </p:pic>
      <p:sp>
        <p:nvSpPr>
          <p:cNvPr id="31" name="Speech Bubble: Oval 30">
            <a:extLst>
              <a:ext uri="{FF2B5EF4-FFF2-40B4-BE49-F238E27FC236}">
                <a16:creationId xmlns:a16="http://schemas.microsoft.com/office/drawing/2014/main" id="{1B443068-B933-E48C-8728-B70C6F44A67D}"/>
              </a:ext>
            </a:extLst>
          </p:cNvPr>
          <p:cNvSpPr/>
          <p:nvPr/>
        </p:nvSpPr>
        <p:spPr>
          <a:xfrm flipH="1">
            <a:off x="1358187" y="2497873"/>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F0CCC96-AD06-0B69-025E-F7E17C4F127A}"/>
              </a:ext>
            </a:extLst>
          </p:cNvPr>
          <p:cNvSpPr txBox="1"/>
          <p:nvPr/>
        </p:nvSpPr>
        <p:spPr>
          <a:xfrm>
            <a:off x="1358188" y="2679513"/>
            <a:ext cx="1081667" cy="584775"/>
          </a:xfrm>
          <a:prstGeom prst="rect">
            <a:avLst/>
          </a:prstGeom>
          <a:noFill/>
        </p:spPr>
        <p:txBody>
          <a:bodyPr wrap="square" rtlCol="0">
            <a:spAutoFit/>
          </a:bodyPr>
          <a:lstStyle/>
          <a:p>
            <a:r>
              <a:rPr lang="ja-JP" altLang="en-US" sz="3200" dirty="0">
                <a:solidFill>
                  <a:schemeClr val="bg1"/>
                </a:solidFill>
              </a:rPr>
              <a:t>你好</a:t>
            </a:r>
            <a:endParaRPr lang="en-US" sz="3200" dirty="0">
              <a:solidFill>
                <a:schemeClr val="bg1"/>
              </a:solidFill>
            </a:endParaRPr>
          </a:p>
        </p:txBody>
      </p:sp>
      <p:sp>
        <p:nvSpPr>
          <p:cNvPr id="35" name="TextBox 34">
            <a:extLst>
              <a:ext uri="{FF2B5EF4-FFF2-40B4-BE49-F238E27FC236}">
                <a16:creationId xmlns:a16="http://schemas.microsoft.com/office/drawing/2014/main" id="{9E418AFD-A48A-4BC8-C631-09D8E4F6EF29}"/>
              </a:ext>
            </a:extLst>
          </p:cNvPr>
          <p:cNvSpPr txBox="1"/>
          <p:nvPr/>
        </p:nvSpPr>
        <p:spPr>
          <a:xfrm>
            <a:off x="1630501" y="2802623"/>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sp>
        <p:nvSpPr>
          <p:cNvPr id="40" name="TextBox 39">
            <a:extLst>
              <a:ext uri="{FF2B5EF4-FFF2-40B4-BE49-F238E27FC236}">
                <a16:creationId xmlns:a16="http://schemas.microsoft.com/office/drawing/2014/main" id="{1EF582D0-4CFD-CC89-CAF3-48E65DFBA81A}"/>
              </a:ext>
            </a:extLst>
          </p:cNvPr>
          <p:cNvSpPr txBox="1"/>
          <p:nvPr/>
        </p:nvSpPr>
        <p:spPr>
          <a:xfrm>
            <a:off x="5120942" y="2777622"/>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pic>
        <p:nvPicPr>
          <p:cNvPr id="42" name="Graphic 41" descr="Arrow: Rotate right with solid fill">
            <a:extLst>
              <a:ext uri="{FF2B5EF4-FFF2-40B4-BE49-F238E27FC236}">
                <a16:creationId xmlns:a16="http://schemas.microsoft.com/office/drawing/2014/main" id="{D54E45F5-6371-A3B8-5494-B62F6469DB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733610">
            <a:off x="6527772" y="2886756"/>
            <a:ext cx="1424966" cy="1424966"/>
          </a:xfrm>
          <a:prstGeom prst="rect">
            <a:avLst/>
          </a:prstGeom>
        </p:spPr>
      </p:pic>
      <p:pic>
        <p:nvPicPr>
          <p:cNvPr id="44" name="Graphic 43" descr="Arrow: Slight curve with solid fill">
            <a:extLst>
              <a:ext uri="{FF2B5EF4-FFF2-40B4-BE49-F238E27FC236}">
                <a16:creationId xmlns:a16="http://schemas.microsoft.com/office/drawing/2014/main" id="{FCA3DA19-92BD-CFE8-E090-20F712FB129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09048" y="2642921"/>
            <a:ext cx="914400" cy="914400"/>
          </a:xfrm>
          <a:prstGeom prst="rect">
            <a:avLst/>
          </a:prstGeom>
        </p:spPr>
      </p:pic>
      <p:pic>
        <p:nvPicPr>
          <p:cNvPr id="45" name="Graphic 44" descr="Arrow: Rotate right with solid fill">
            <a:extLst>
              <a:ext uri="{FF2B5EF4-FFF2-40B4-BE49-F238E27FC236}">
                <a16:creationId xmlns:a16="http://schemas.microsoft.com/office/drawing/2014/main" id="{9A32D35C-47B9-3085-6CE2-D51BE5D1B53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9501540">
            <a:off x="5200062" y="4719277"/>
            <a:ext cx="1424966" cy="1424966"/>
          </a:xfrm>
          <a:prstGeom prst="rect">
            <a:avLst/>
          </a:prstGeom>
        </p:spPr>
      </p:pic>
      <p:sp>
        <p:nvSpPr>
          <p:cNvPr id="47" name="TextBox 46">
            <a:extLst>
              <a:ext uri="{FF2B5EF4-FFF2-40B4-BE49-F238E27FC236}">
                <a16:creationId xmlns:a16="http://schemas.microsoft.com/office/drawing/2014/main" id="{8AC696CB-3D2E-8F4D-5393-38B5C91FF1CD}"/>
              </a:ext>
            </a:extLst>
          </p:cNvPr>
          <p:cNvSpPr txBox="1"/>
          <p:nvPr/>
        </p:nvSpPr>
        <p:spPr>
          <a:xfrm>
            <a:off x="3882206" y="27191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48" name="Graphic 47" descr="Arrow Down with solid fill">
            <a:extLst>
              <a:ext uri="{FF2B5EF4-FFF2-40B4-BE49-F238E27FC236}">
                <a16:creationId xmlns:a16="http://schemas.microsoft.com/office/drawing/2014/main" id="{E0B759FD-C988-3331-CA79-63F2BB87AC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4462853" y="3516836"/>
            <a:ext cx="791138" cy="791138"/>
          </a:xfrm>
          <a:prstGeom prst="rect">
            <a:avLst/>
          </a:prstGeom>
        </p:spPr>
      </p:pic>
      <p:pic>
        <p:nvPicPr>
          <p:cNvPr id="49" name="Graphic 48" descr="Arrow: Slight curve with solid fill">
            <a:extLst>
              <a:ext uri="{FF2B5EF4-FFF2-40B4-BE49-F238E27FC236}">
                <a16:creationId xmlns:a16="http://schemas.microsoft.com/office/drawing/2014/main" id="{7858798A-1888-6554-D11D-3BEECB54037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0800000">
            <a:off x="3169234" y="2624403"/>
            <a:ext cx="914400" cy="914400"/>
          </a:xfrm>
          <a:prstGeom prst="rect">
            <a:avLst/>
          </a:prstGeom>
        </p:spPr>
      </p:pic>
      <p:sp>
        <p:nvSpPr>
          <p:cNvPr id="50" name="TextBox 49">
            <a:extLst>
              <a:ext uri="{FF2B5EF4-FFF2-40B4-BE49-F238E27FC236}">
                <a16:creationId xmlns:a16="http://schemas.microsoft.com/office/drawing/2014/main" id="{871EA85B-90BE-6E4C-5979-2AD2E43E2B38}"/>
              </a:ext>
            </a:extLst>
          </p:cNvPr>
          <p:cNvSpPr txBox="1"/>
          <p:nvPr/>
        </p:nvSpPr>
        <p:spPr>
          <a:xfrm>
            <a:off x="1489686" y="26102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54" name="Graphic 53" descr="Checkmark with solid fill">
            <a:extLst>
              <a:ext uri="{FF2B5EF4-FFF2-40B4-BE49-F238E27FC236}">
                <a16:creationId xmlns:a16="http://schemas.microsoft.com/office/drawing/2014/main" id="{673543BE-691F-6591-0571-1B7E5E8835C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82096" y="2370503"/>
            <a:ext cx="931127" cy="931127"/>
          </a:xfrm>
          <a:prstGeom prst="rect">
            <a:avLst/>
          </a:prstGeom>
        </p:spPr>
      </p:pic>
      <p:sp>
        <p:nvSpPr>
          <p:cNvPr id="55" name="Thought Bubble: Cloud 54">
            <a:extLst>
              <a:ext uri="{FF2B5EF4-FFF2-40B4-BE49-F238E27FC236}">
                <a16:creationId xmlns:a16="http://schemas.microsoft.com/office/drawing/2014/main" id="{B81D2AA0-9066-3B35-C1BF-5BCA2B037831}"/>
              </a:ext>
            </a:extLst>
          </p:cNvPr>
          <p:cNvSpPr/>
          <p:nvPr/>
        </p:nvSpPr>
        <p:spPr>
          <a:xfrm flipH="1">
            <a:off x="1258978" y="2190638"/>
            <a:ext cx="1294024" cy="1173968"/>
          </a:xfrm>
          <a:prstGeom prst="cloudCallou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xit" presetSubtype="10" fill="hold" grpId="1" nodeType="withEffect">
                                  <p:stCondLst>
                                    <p:cond delay="2000"/>
                                  </p:stCondLst>
                                  <p:childTnLst>
                                    <p:animEffect transition="out" filter="randombar(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4" presetClass="exit" presetSubtype="10" fill="hold" grpId="1" nodeType="withEffect">
                                  <p:stCondLst>
                                    <p:cond delay="2000"/>
                                  </p:stCondLst>
                                  <p:childTnLst>
                                    <p:animEffect transition="out" filter="randombar(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xit" presetSubtype="10" fill="hold" nodeType="withEffect">
                                  <p:stCondLst>
                                    <p:cond delay="2000"/>
                                  </p:stCondLst>
                                  <p:childTnLst>
                                    <p:animEffect transition="out" filter="randombar(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4" presetClass="exit" presetSubtype="10" fill="hold" nodeType="withEffect">
                                  <p:stCondLst>
                                    <p:cond delay="2000"/>
                                  </p:stCondLst>
                                  <p:childTnLst>
                                    <p:animEffect transition="out" filter="randombar(horizont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randombar(horizontal)">
                                      <p:cBhvr>
                                        <p:cTn id="59" dur="500"/>
                                        <p:tgtEl>
                                          <p:spTgt spid="30"/>
                                        </p:tgtEl>
                                      </p:cBhvr>
                                    </p:animEffect>
                                  </p:childTnLst>
                                </p:cTn>
                              </p:par>
                              <p:par>
                                <p:cTn id="60" presetID="14" presetClass="exit" presetSubtype="10" fill="hold" grpId="1" nodeType="withEffect">
                                  <p:stCondLst>
                                    <p:cond delay="2000"/>
                                  </p:stCondLst>
                                  <p:childTnLst>
                                    <p:animEffect transition="out" filter="randombar(horizontal)">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4" presetClass="exit" presetSubtype="10" fill="hold" grpId="1" nodeType="withEffect">
                                  <p:stCondLst>
                                    <p:cond delay="2000"/>
                                  </p:stCondLst>
                                  <p:childTnLst>
                                    <p:animEffect transition="out" filter="randombar(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randombar(horizontal)">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5"/>
                                        </p:tgtEl>
                                      </p:cBhvr>
                                    </p:animEffect>
                                    <p:set>
                                      <p:cBhvr>
                                        <p:cTn id="78" dur="1" fill="hold">
                                          <p:stCondLst>
                                            <p:cond delay="499"/>
                                          </p:stCondLst>
                                        </p:cTn>
                                        <p:tgtEl>
                                          <p:spTgt spid="35"/>
                                        </p:tgtEl>
                                        <p:attrNameLst>
                                          <p:attrName>style.visibility</p:attrName>
                                        </p:attrNameLst>
                                      </p:cBhvr>
                                      <p:to>
                                        <p:strVal val="hidden"/>
                                      </p:to>
                                    </p:set>
                                  </p:childTnLst>
                                </p:cTn>
                              </p:par>
                              <p:par>
                                <p:cTn id="79" presetID="14" presetClass="exit" presetSubtype="10" fill="hold" nodeType="withEffect">
                                  <p:stCondLst>
                                    <p:cond delay="0"/>
                                  </p:stCondLst>
                                  <p:childTnLst>
                                    <p:animEffect transition="out" filter="randombar(horizontal)">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4" presetClass="entr" presetSubtype="1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randombar(horizontal)">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xit" presetSubtype="10" fill="hold" grpId="1" nodeType="clickEffect">
                                  <p:stCondLst>
                                    <p:cond delay="0"/>
                                  </p:stCondLst>
                                  <p:childTnLst>
                                    <p:animEffect transition="out" filter="randombar(horizontal)">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par>
                                <p:cTn id="95" presetID="14" presetClass="exit" presetSubtype="10" fill="hold" nodeType="withEffect">
                                  <p:stCondLst>
                                    <p:cond delay="0"/>
                                  </p:stCondLst>
                                  <p:childTnLst>
                                    <p:animEffect transition="out" filter="randombar(horizont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4" presetClass="entr" presetSubtype="1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randombar(horizontal)">
                                      <p:cBhvr>
                                        <p:cTn id="100" dur="500"/>
                                        <p:tgtEl>
                                          <p:spTgt spid="45"/>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randombar(horizontal)">
                                      <p:cBhvr>
                                        <p:cTn id="103" dur="500"/>
                                        <p:tgtEl>
                                          <p:spTgt spid="47"/>
                                        </p:tgtEl>
                                      </p:cBhvr>
                                    </p:animEffect>
                                  </p:childTnLst>
                                </p:cTn>
                              </p:par>
                              <p:par>
                                <p:cTn id="104" presetID="14"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randombar(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randombar(horizontal)">
                                      <p:cBhvr>
                                        <p:cTn id="111" dur="500"/>
                                        <p:tgtEl>
                                          <p:spTgt spid="49"/>
                                        </p:tgtEl>
                                      </p:cBhvr>
                                    </p:animEffect>
                                  </p:childTnLst>
                                </p:cTn>
                              </p:par>
                              <p:par>
                                <p:cTn id="112" presetID="14" presetClass="exit" presetSubtype="10" fill="hold" nodeType="withEffect">
                                  <p:stCondLst>
                                    <p:cond delay="0"/>
                                  </p:stCondLst>
                                  <p:childTnLst>
                                    <p:animEffect transition="out" filter="randombar(horizontal)">
                                      <p:cBhvr>
                                        <p:cTn id="113" dur="500"/>
                                        <p:tgtEl>
                                          <p:spTgt spid="48"/>
                                        </p:tgtEl>
                                      </p:cBhvr>
                                    </p:animEffect>
                                    <p:set>
                                      <p:cBhvr>
                                        <p:cTn id="114" dur="1" fill="hold">
                                          <p:stCondLst>
                                            <p:cond delay="499"/>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500"/>
                                        <p:tgtEl>
                                          <p:spTgt spid="50"/>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randombar(horizontal)">
                                      <p:cBhvr>
                                        <p:cTn id="130" dur="500"/>
                                        <p:tgtEl>
                                          <p:spTgt spid="5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randombar(horizontal)">
                                      <p:cBhvr>
                                        <p:cTn id="133" dur="500"/>
                                        <p:tgtEl>
                                          <p:spTgt spid="55"/>
                                        </p:tgtEl>
                                      </p:cBhvr>
                                    </p:animEffect>
                                  </p:childTnLst>
                                </p:cTn>
                              </p:par>
                              <p:par>
                                <p:cTn id="134" presetID="14" presetClass="exit" presetSubtype="10" fill="hold" grpId="1" nodeType="withEffect">
                                  <p:stCondLst>
                                    <p:cond delay="0"/>
                                  </p:stCondLst>
                                  <p:childTnLst>
                                    <p:animEffect transition="out" filter="randombar(horizontal)">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7" grpId="1" animBg="1"/>
      <p:bldP spid="28" grpId="0"/>
      <p:bldP spid="28" grpId="1"/>
      <p:bldP spid="31" grpId="0" animBg="1"/>
      <p:bldP spid="31" grpId="1" animBg="1"/>
      <p:bldP spid="32" grpId="0"/>
      <p:bldP spid="32" grpId="1"/>
      <p:bldP spid="35" grpId="0"/>
      <p:bldP spid="35" grpId="1"/>
      <p:bldP spid="40" grpId="0"/>
      <p:bldP spid="40" grpId="1"/>
      <p:bldP spid="47" grpId="0"/>
      <p:bldP spid="47" grpId="1"/>
      <p:bldP spid="50" grpId="0"/>
      <p:bldP spid="50" grpId="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4524315"/>
          </a:xfrm>
          <a:prstGeom prst="rect">
            <a:avLst/>
          </a:prstGeom>
          <a:noFill/>
        </p:spPr>
        <p:txBody>
          <a:bodyPr wrap="square" rtlCol="0">
            <a:spAutoFit/>
          </a:bodyPr>
          <a:lstStyle/>
          <a:p>
            <a:r>
              <a:rPr lang="en-US" sz="3600" dirty="0"/>
              <a:t>Refutation of Strong AI, not weak AI (Cole)</a:t>
            </a:r>
          </a:p>
          <a:p>
            <a:pPr marL="571500" indent="-571500">
              <a:buFont typeface="Wingdings" panose="05000000000000000000" pitchFamily="2" charset="2"/>
              <a:buChar char="Ø"/>
            </a:pPr>
            <a:r>
              <a:rPr lang="en-US" sz="3600" dirty="0"/>
              <a:t>Strong AI:</a:t>
            </a:r>
          </a:p>
          <a:p>
            <a:r>
              <a:rPr lang="en-US" sz="3600" dirty="0"/>
              <a:t>	Computers can understand and think in 	ways similar to human beings.</a:t>
            </a:r>
          </a:p>
          <a:p>
            <a:pPr marL="571500" indent="-571500">
              <a:buFont typeface="Wingdings" panose="05000000000000000000" pitchFamily="2" charset="2"/>
              <a:buChar char="Ø"/>
            </a:pPr>
            <a:r>
              <a:rPr lang="en-US" sz="3600" dirty="0"/>
              <a:t>Weak AI: </a:t>
            </a:r>
          </a:p>
          <a:p>
            <a:pPr lvl="1"/>
            <a:r>
              <a:rPr lang="en-US" sz="3600" dirty="0"/>
              <a:t>	Computers can only appear to understand 	and think in ways similar to human beings. 	(</a:t>
            </a:r>
            <a:r>
              <a:rPr lang="en-US" sz="3600" dirty="0" err="1"/>
              <a:t>Bringsjord</a:t>
            </a:r>
            <a:r>
              <a:rPr lang="en-US" sz="3600" dirty="0"/>
              <a:t>)</a:t>
            </a:r>
          </a:p>
        </p:txBody>
      </p:sp>
    </p:spTree>
    <p:extLst>
      <p:ext uri="{BB962C8B-B14F-4D97-AF65-F5344CB8AC3E}">
        <p14:creationId xmlns:p14="http://schemas.microsoft.com/office/powerpoint/2010/main" val="27125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5632311"/>
          </a:xfrm>
          <a:prstGeom prst="rect">
            <a:avLst/>
          </a:prstGeom>
          <a:noFill/>
        </p:spPr>
        <p:txBody>
          <a:bodyPr wrap="square" rtlCol="0">
            <a:spAutoFit/>
          </a:bodyPr>
          <a:lstStyle/>
          <a:p>
            <a:r>
              <a:rPr lang="en-US" sz="3600" dirty="0"/>
              <a:t>Replies to the Chinese Room Argument:</a:t>
            </a:r>
          </a:p>
          <a:p>
            <a:pPr marL="571500" indent="-571500">
              <a:buFont typeface="Wingdings" panose="05000000000000000000" pitchFamily="2" charset="2"/>
              <a:buChar char="Ø"/>
            </a:pPr>
            <a:r>
              <a:rPr lang="en-US" sz="3600" dirty="0"/>
              <a:t>Systems Reply</a:t>
            </a:r>
          </a:p>
          <a:p>
            <a:pPr marL="571500" indent="-571500">
              <a:buFont typeface="Wingdings" panose="05000000000000000000" pitchFamily="2" charset="2"/>
              <a:buChar char="Ø"/>
            </a:pPr>
            <a:r>
              <a:rPr lang="en-US" sz="3600" dirty="0"/>
              <a:t>The Robot Reply</a:t>
            </a:r>
          </a:p>
          <a:p>
            <a:pPr marL="571500" indent="-571500">
              <a:buFont typeface="Wingdings" panose="05000000000000000000" pitchFamily="2" charset="2"/>
              <a:buChar char="Ø"/>
            </a:pPr>
            <a:r>
              <a:rPr lang="en-US" sz="3600" dirty="0"/>
              <a:t>The Brain Simulator Reply</a:t>
            </a:r>
          </a:p>
          <a:p>
            <a:pPr marL="571500" indent="-571500">
              <a:buFont typeface="Wingdings" panose="05000000000000000000" pitchFamily="2" charset="2"/>
              <a:buChar char="Ø"/>
            </a:pPr>
            <a:r>
              <a:rPr lang="en-US" sz="3600" dirty="0"/>
              <a:t>The Other Minds Reply</a:t>
            </a:r>
          </a:p>
          <a:p>
            <a:pPr marL="571500" indent="-571500">
              <a:buFont typeface="Wingdings" panose="05000000000000000000" pitchFamily="2" charset="2"/>
              <a:buChar char="Ø"/>
            </a:pPr>
            <a:r>
              <a:rPr lang="en-US" sz="3600" dirty="0"/>
              <a:t>The Intuition Reply</a:t>
            </a:r>
          </a:p>
          <a:p>
            <a:endParaRPr lang="en-US" sz="3600" dirty="0"/>
          </a:p>
          <a:p>
            <a:r>
              <a:rPr lang="en-US" sz="3600" dirty="0"/>
              <a:t>Source: Cole</a:t>
            </a:r>
            <a:br>
              <a:rPr lang="en-US" sz="3600" dirty="0"/>
            </a:br>
            <a:br>
              <a:rPr lang="en-US" sz="3600" dirty="0"/>
            </a:br>
            <a:endParaRPr lang="en-US" sz="3600" dirty="0"/>
          </a:p>
        </p:txBody>
      </p:sp>
    </p:spTree>
    <p:extLst>
      <p:ext uri="{BB962C8B-B14F-4D97-AF65-F5344CB8AC3E}">
        <p14:creationId xmlns:p14="http://schemas.microsoft.com/office/powerpoint/2010/main" val="37647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7" dur="500"/>
                                        <p:tgtEl>
                                          <p:spTgt spid="2">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6740307"/>
          </a:xfrm>
          <a:prstGeom prst="rect">
            <a:avLst/>
          </a:prstGeom>
          <a:noFill/>
        </p:spPr>
        <p:txBody>
          <a:bodyPr wrap="square" rtlCol="0">
            <a:spAutoFit/>
          </a:bodyPr>
          <a:lstStyle/>
          <a:p>
            <a:r>
              <a:rPr lang="en-US" sz="3600" dirty="0"/>
              <a:t>The Formal Argument:</a:t>
            </a:r>
          </a:p>
          <a:p>
            <a:r>
              <a:rPr lang="en-US" sz="3600" dirty="0"/>
              <a:t>	“	</a:t>
            </a:r>
            <a:r>
              <a:rPr lang="en-US" sz="2000" dirty="0"/>
              <a:t>1. Programs are purely formal (syntactical).</a:t>
            </a:r>
          </a:p>
          <a:p>
            <a:r>
              <a:rPr lang="en-US" sz="2000" dirty="0"/>
              <a:t>  </a:t>
            </a:r>
            <a:endParaRPr lang="en-US" sz="2000" b="0" dirty="0">
              <a:effectLst/>
            </a:endParaRPr>
          </a:p>
          <a:p>
            <a:r>
              <a:rPr lang="en-US" sz="2000" dirty="0"/>
              <a:t>		2. Minds (human ones, at least) have semantics, mental (i.e. 				semantic)  contents.</a:t>
            </a:r>
          </a:p>
          <a:p>
            <a:endParaRPr lang="en-US" sz="2000" dirty="0"/>
          </a:p>
          <a:p>
            <a:r>
              <a:rPr lang="en-US" sz="2000" dirty="0"/>
              <a:t>  		3. Syntax by itself is neither the same as, nor sufficient for, semantic 			content.</a:t>
            </a:r>
          </a:p>
          <a:p>
            <a:r>
              <a:rPr lang="en-US" sz="2000" dirty="0"/>
              <a:t> </a:t>
            </a:r>
          </a:p>
          <a:p>
            <a:r>
              <a:rPr lang="en-US" sz="2000" dirty="0"/>
              <a:t>		Therefore,  4. Programs by themselves are not constitutive of nor			 sufficient for minds.</a:t>
            </a:r>
          </a:p>
          <a:p>
            <a:r>
              <a:rPr lang="en-US" sz="3600" b="0" dirty="0">
                <a:effectLst/>
              </a:rPr>
              <a:t>	</a:t>
            </a:r>
            <a:r>
              <a:rPr lang="en-US" sz="3600" dirty="0"/>
              <a:t>”      </a:t>
            </a:r>
          </a:p>
          <a:p>
            <a:r>
              <a:rPr lang="en-US" sz="3600" dirty="0"/>
              <a:t>		</a:t>
            </a:r>
            <a:r>
              <a:rPr lang="en-US" sz="2000" dirty="0"/>
              <a:t>(Preston)</a:t>
            </a:r>
            <a:endParaRPr lang="en-US" sz="2000" b="0" dirty="0">
              <a:effectLst/>
            </a:endParaRPr>
          </a:p>
          <a:p>
            <a:br>
              <a:rPr lang="en-US" sz="3600" dirty="0"/>
            </a:br>
            <a:br>
              <a:rPr lang="en-US" sz="3600" dirty="0"/>
            </a:br>
            <a:endParaRPr lang="en-US" sz="3600" dirty="0"/>
          </a:p>
        </p:txBody>
      </p:sp>
      <p:sp>
        <p:nvSpPr>
          <p:cNvPr id="3" name="Arrow: Right 2">
            <a:extLst>
              <a:ext uri="{FF2B5EF4-FFF2-40B4-BE49-F238E27FC236}">
                <a16:creationId xmlns:a16="http://schemas.microsoft.com/office/drawing/2014/main" id="{42AA43C5-E93D-8228-66DD-114F8CB10E74}"/>
              </a:ext>
            </a:extLst>
          </p:cNvPr>
          <p:cNvSpPr/>
          <p:nvPr/>
        </p:nvSpPr>
        <p:spPr>
          <a:xfrm>
            <a:off x="1393371" y="4190999"/>
            <a:ext cx="1132115" cy="576943"/>
          </a:xfrm>
          <a:prstGeom prst="rightArrow">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5" dur="500"/>
                                        <p:tgtEl>
                                          <p:spTgt spid="2">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416320"/>
          </a:xfrm>
          <a:prstGeom prst="rect">
            <a:avLst/>
          </a:prstGeom>
          <a:noFill/>
        </p:spPr>
        <p:txBody>
          <a:bodyPr wrap="square" rtlCol="0">
            <a:spAutoFit/>
          </a:bodyPr>
          <a:lstStyle/>
          <a:p>
            <a:r>
              <a:rPr lang="en-US" sz="3600" dirty="0"/>
              <a:t>What about LLMs Specifically?</a:t>
            </a:r>
          </a:p>
          <a:p>
            <a:pPr marL="571500" indent="-571500">
              <a:buFont typeface="Wingdings" panose="05000000000000000000" pitchFamily="2" charset="2"/>
              <a:buChar char="Ø"/>
            </a:pPr>
            <a:r>
              <a:rPr lang="en-US" sz="3600" dirty="0"/>
              <a:t>Stochastic Parrots (Bender)</a:t>
            </a:r>
          </a:p>
          <a:p>
            <a:pPr marL="571500" indent="-571500">
              <a:buFont typeface="Wingdings" panose="05000000000000000000" pitchFamily="2" charset="2"/>
              <a:buChar char="Ø"/>
            </a:pPr>
            <a:r>
              <a:rPr lang="en-US" sz="3600" dirty="0"/>
              <a:t>BERT</a:t>
            </a:r>
          </a:p>
          <a:p>
            <a:pPr lvl="1"/>
            <a:r>
              <a:rPr lang="en-US" sz="3600" dirty="0"/>
              <a:t>	Correct Logical Inferences – 77%</a:t>
            </a:r>
          </a:p>
          <a:p>
            <a:pPr lvl="1"/>
            <a:r>
              <a:rPr lang="en-US" sz="3600" dirty="0"/>
              <a:t>	Adversarial Prompts – 50%	</a:t>
            </a:r>
          </a:p>
          <a:p>
            <a:pPr lvl="1"/>
            <a:r>
              <a:rPr lang="en-US" sz="3600" dirty="0"/>
              <a:t>	(Niven)</a:t>
            </a:r>
          </a:p>
        </p:txBody>
      </p:sp>
      <p:sp>
        <p:nvSpPr>
          <p:cNvPr id="3" name="TextBox 2">
            <a:extLst>
              <a:ext uri="{FF2B5EF4-FFF2-40B4-BE49-F238E27FC236}">
                <a16:creationId xmlns:a16="http://schemas.microsoft.com/office/drawing/2014/main" id="{8D7DA0A6-0F96-2F27-3271-31C4BFF19616}"/>
              </a:ext>
            </a:extLst>
          </p:cNvPr>
          <p:cNvSpPr txBox="1"/>
          <p:nvPr/>
        </p:nvSpPr>
        <p:spPr>
          <a:xfrm>
            <a:off x="769549" y="5287669"/>
            <a:ext cx="10652902" cy="1200329"/>
          </a:xfrm>
          <a:prstGeom prst="rect">
            <a:avLst/>
          </a:prstGeom>
          <a:noFill/>
        </p:spPr>
        <p:txBody>
          <a:bodyPr wrap="square" rtlCol="0">
            <a:spAutoFit/>
          </a:bodyPr>
          <a:lstStyle/>
          <a:p>
            <a:r>
              <a:rPr lang="en-US" sz="3600" dirty="0"/>
              <a:t>Are logical inferences synonymous with “meaning?”</a:t>
            </a:r>
          </a:p>
        </p:txBody>
      </p:sp>
    </p:spTree>
    <p:extLst>
      <p:ext uri="{BB962C8B-B14F-4D97-AF65-F5344CB8AC3E}">
        <p14:creationId xmlns:p14="http://schemas.microsoft.com/office/powerpoint/2010/main" val="18736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0" dur="500"/>
                                        <p:tgtEl>
                                          <p:spTgt spid="2">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3 – Confusing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71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678204"/>
          </a:xfrm>
          <a:prstGeom prst="rect">
            <a:avLst/>
          </a:prstGeom>
          <a:noFill/>
        </p:spPr>
        <p:txBody>
          <a:bodyPr wrap="square" rtlCol="0">
            <a:spAutoFit/>
          </a:bodyPr>
          <a:lstStyle/>
          <a:p>
            <a:r>
              <a:rPr lang="en-US" sz="4000" dirty="0"/>
              <a:t>What happens in the Chinese Room if symbols it doesn’t recognize were passed into the Chinese Room?</a:t>
            </a:r>
          </a:p>
          <a:p>
            <a:endParaRPr lang="en-US" sz="4000" dirty="0"/>
          </a:p>
          <a:p>
            <a:r>
              <a:rPr lang="en-US" sz="4000" dirty="0"/>
              <a:t>Can we design prompts for ChatGPT that will result in incoherent or confused responses?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6893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2137"/>
            <a:ext cx="10728322" cy="2431435"/>
          </a:xfrm>
          <a:prstGeom prst="rect">
            <a:avLst/>
          </a:prstGeom>
          <a:noFill/>
        </p:spPr>
        <p:txBody>
          <a:bodyPr wrap="square" rtlCol="0">
            <a:spAutoFit/>
          </a:bodyPr>
          <a:lstStyle/>
          <a:p>
            <a:r>
              <a:rPr lang="en-US" sz="3200" dirty="0"/>
              <a:t>Logistically how do we do this?</a:t>
            </a:r>
          </a:p>
          <a:p>
            <a:endParaRPr lang="en-US" sz="2400" dirty="0"/>
          </a:p>
          <a:p>
            <a:pPr marL="285750" indent="-285750">
              <a:buFont typeface="Wingdings" panose="05000000000000000000" pitchFamily="2" charset="2"/>
              <a:buChar char="Ø"/>
            </a:pPr>
            <a:r>
              <a:rPr lang="en-US" sz="2400" dirty="0"/>
              <a:t>Simple Python Program </a:t>
            </a:r>
          </a:p>
          <a:p>
            <a:pPr marL="742950" lvl="1" indent="-285750">
              <a:buFont typeface="Wingdings" panose="05000000000000000000" pitchFamily="2" charset="2"/>
              <a:buChar char="Ø"/>
            </a:pPr>
            <a:r>
              <a:rPr lang="en-US" sz="2400" dirty="0"/>
              <a:t>Various models</a:t>
            </a:r>
          </a:p>
          <a:p>
            <a:pPr marL="742950" lvl="1" indent="-285750">
              <a:buFont typeface="Wingdings" panose="05000000000000000000" pitchFamily="2" charset="2"/>
              <a:buChar char="Ø"/>
            </a:pPr>
            <a:r>
              <a:rPr lang="en-US" sz="2400" dirty="0"/>
              <a:t>Temperature</a:t>
            </a:r>
          </a:p>
          <a:p>
            <a:pPr marL="742950" lvl="1" indent="-285750">
              <a:buFont typeface="Wingdings" panose="05000000000000000000" pitchFamily="2" charset="2"/>
              <a:buChar char="Ø"/>
            </a:pPr>
            <a:r>
              <a:rPr lang="en-US" sz="2400" dirty="0"/>
              <a:t>Logs</a:t>
            </a:r>
          </a:p>
        </p:txBody>
      </p:sp>
      <p:sp>
        <p:nvSpPr>
          <p:cNvPr id="2" name="TextBox 1">
            <a:extLst>
              <a:ext uri="{FF2B5EF4-FFF2-40B4-BE49-F238E27FC236}">
                <a16:creationId xmlns:a16="http://schemas.microsoft.com/office/drawing/2014/main" id="{D8FC4297-D4CC-111D-492F-83FC4CDB6853}"/>
              </a:ext>
            </a:extLst>
          </p:cNvPr>
          <p:cNvSpPr txBox="1"/>
          <p:nvPr/>
        </p:nvSpPr>
        <p:spPr>
          <a:xfrm>
            <a:off x="872400" y="4131018"/>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Human Chats </a:t>
            </a:r>
          </a:p>
          <a:p>
            <a:pPr marL="742950" lvl="1" indent="-285750">
              <a:buFont typeface="Wingdings" panose="05000000000000000000" pitchFamily="2" charset="2"/>
              <a:buChar char="Ø"/>
            </a:pPr>
            <a:r>
              <a:rPr lang="en-US" sz="2400" dirty="0"/>
              <a:t>Same prompts</a:t>
            </a:r>
          </a:p>
        </p:txBody>
      </p:sp>
      <p:sp>
        <p:nvSpPr>
          <p:cNvPr id="3" name="TextBox 2">
            <a:extLst>
              <a:ext uri="{FF2B5EF4-FFF2-40B4-BE49-F238E27FC236}">
                <a16:creationId xmlns:a16="http://schemas.microsoft.com/office/drawing/2014/main" id="{4102B76F-9632-FAAA-6303-BBBCC3F31025}"/>
              </a:ext>
            </a:extLst>
          </p:cNvPr>
          <p:cNvSpPr txBox="1"/>
          <p:nvPr/>
        </p:nvSpPr>
        <p:spPr>
          <a:xfrm>
            <a:off x="872400" y="6070007"/>
            <a:ext cx="10728322" cy="461665"/>
          </a:xfrm>
          <a:prstGeom prst="rect">
            <a:avLst/>
          </a:prstGeom>
          <a:noFill/>
        </p:spPr>
        <p:txBody>
          <a:bodyPr wrap="square" rtlCol="0">
            <a:spAutoFit/>
          </a:bodyPr>
          <a:lstStyle/>
          <a:p>
            <a:r>
              <a:rPr lang="en-US" sz="2400" dirty="0"/>
              <a:t>Everything is </a:t>
            </a:r>
            <a:r>
              <a:rPr lang="en-US" sz="2400" dirty="0" err="1"/>
              <a:t>availailable</a:t>
            </a:r>
            <a:r>
              <a:rPr lang="en-US" sz="2400" dirty="0"/>
              <a:t> at:  https://github.com/nickspeelman/CRA_bot</a:t>
            </a:r>
          </a:p>
        </p:txBody>
      </p:sp>
      <p:sp>
        <p:nvSpPr>
          <p:cNvPr id="6" name="TextBox 5">
            <a:extLst>
              <a:ext uri="{FF2B5EF4-FFF2-40B4-BE49-F238E27FC236}">
                <a16:creationId xmlns:a16="http://schemas.microsoft.com/office/drawing/2014/main" id="{53533091-5F1F-B4C8-DF92-E9B2F69E4936}"/>
              </a:ext>
            </a:extLst>
          </p:cNvPr>
          <p:cNvSpPr txBox="1"/>
          <p:nvPr/>
        </p:nvSpPr>
        <p:spPr>
          <a:xfrm>
            <a:off x="872400" y="5031587"/>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Compare the Results</a:t>
            </a:r>
          </a:p>
          <a:p>
            <a:pPr marL="742950" lvl="1" indent="-285750">
              <a:buFont typeface="Wingdings" panose="05000000000000000000" pitchFamily="2" charset="2"/>
              <a:buChar char="Ø"/>
            </a:pPr>
            <a:r>
              <a:rPr lang="en-US" sz="2400" dirty="0"/>
              <a:t>Different humans score</a:t>
            </a:r>
          </a:p>
        </p:txBody>
      </p:sp>
    </p:spTree>
    <p:extLst>
      <p:ext uri="{BB962C8B-B14F-4D97-AF65-F5344CB8AC3E}">
        <p14:creationId xmlns:p14="http://schemas.microsoft.com/office/powerpoint/2010/main" val="27878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016758"/>
          </a:xfrm>
          <a:prstGeom prst="rect">
            <a:avLst/>
          </a:prstGeom>
          <a:noFill/>
        </p:spPr>
        <p:txBody>
          <a:bodyPr wrap="square" rtlCol="0">
            <a:spAutoFit/>
          </a:bodyPr>
          <a:lstStyle/>
          <a:p>
            <a:r>
              <a:rPr lang="en-US" sz="4000" dirty="0"/>
              <a:t>Caveats</a:t>
            </a:r>
          </a:p>
          <a:p>
            <a:endParaRPr lang="en-US" sz="3200" dirty="0"/>
          </a:p>
          <a:p>
            <a:pPr marL="457200" indent="-457200">
              <a:buFont typeface="Wingdings" panose="05000000000000000000" pitchFamily="2" charset="2"/>
              <a:buChar char="Ø"/>
            </a:pPr>
            <a:r>
              <a:rPr lang="en-US" sz="3200" dirty="0"/>
              <a:t>Not a proper experiment</a:t>
            </a:r>
          </a:p>
          <a:p>
            <a:pPr marL="457200" indent="-457200">
              <a:buFont typeface="Wingdings" panose="05000000000000000000" pitchFamily="2" charset="2"/>
              <a:buChar char="Ø"/>
            </a:pPr>
            <a:r>
              <a:rPr lang="en-US" sz="3200" dirty="0"/>
              <a:t>Can not prove understanding:</a:t>
            </a:r>
          </a:p>
          <a:p>
            <a:pPr marL="914400" lvl="1" indent="-457200">
              <a:buFont typeface="Wingdings" panose="05000000000000000000" pitchFamily="2" charset="2"/>
              <a:buChar char="Ø"/>
            </a:pPr>
            <a:r>
              <a:rPr lang="en-US" sz="3200" dirty="0"/>
              <a:t>Other minds are unknowable (Kirk)</a:t>
            </a:r>
          </a:p>
          <a:p>
            <a:pPr marL="914400" lvl="1" indent="-457200">
              <a:buFont typeface="Wingdings" panose="05000000000000000000" pitchFamily="2" charset="2"/>
              <a:buChar char="Ø"/>
            </a:pPr>
            <a:r>
              <a:rPr lang="en-US" sz="3200" dirty="0"/>
              <a:t>Extremely advanced Chinese Room</a:t>
            </a:r>
          </a:p>
          <a:p>
            <a:pPr marL="914400" lvl="1" indent="-457200">
              <a:buFont typeface="Wingdings" panose="05000000000000000000" pitchFamily="2" charset="2"/>
              <a:buChar char="Ø"/>
            </a:pPr>
            <a:r>
              <a:rPr lang="en-US" sz="3200" dirty="0"/>
              <a:t>Failure = A lack of understanding</a:t>
            </a:r>
          </a:p>
          <a:p>
            <a:pPr marL="914400" lvl="1" indent="-457200">
              <a:buFont typeface="Wingdings" panose="05000000000000000000" pitchFamily="2" charset="2"/>
              <a:buChar char="Ø"/>
            </a:pPr>
            <a:r>
              <a:rPr lang="en-US" sz="3200" dirty="0"/>
              <a:t>Not a simple, clear test</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4442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278094"/>
          </a:xfrm>
          <a:prstGeom prst="rect">
            <a:avLst/>
          </a:prstGeom>
          <a:noFill/>
        </p:spPr>
        <p:txBody>
          <a:bodyPr wrap="square" rtlCol="0">
            <a:spAutoFit/>
          </a:bodyPr>
          <a:lstStyle/>
          <a:p>
            <a:r>
              <a:rPr lang="en-US" sz="3600" dirty="0"/>
              <a:t>The Prompts </a:t>
            </a:r>
          </a:p>
          <a:p>
            <a:endParaRPr lang="en-US" sz="2800" dirty="0"/>
          </a:p>
          <a:p>
            <a:pPr marL="457200" indent="-457200">
              <a:buFont typeface="Wingdings" panose="05000000000000000000" pitchFamily="2" charset="2"/>
              <a:buChar char="Ø"/>
            </a:pPr>
            <a:r>
              <a:rPr lang="en-US" sz="2600" dirty="0"/>
              <a:t>Designed to confuse:</a:t>
            </a:r>
          </a:p>
          <a:p>
            <a:pPr marL="914400" lvl="1" indent="-457200">
              <a:buFont typeface="Wingdings" panose="05000000000000000000" pitchFamily="2" charset="2"/>
              <a:buChar char="Ø"/>
            </a:pPr>
            <a:r>
              <a:rPr lang="en-US" sz="2600" dirty="0"/>
              <a:t>Syntactically valid but semantically ambiguous (</a:t>
            </a:r>
            <a:r>
              <a:rPr lang="en-US" sz="2600" dirty="0" err="1"/>
              <a:t>Ambigous</a:t>
            </a:r>
            <a:r>
              <a:rPr lang="en-US" sz="2600" dirty="0"/>
              <a:t>)</a:t>
            </a:r>
          </a:p>
          <a:p>
            <a:pPr marL="914400" lvl="1" indent="-457200">
              <a:buFont typeface="Wingdings" panose="05000000000000000000" pitchFamily="2" charset="2"/>
              <a:buChar char="Ø"/>
            </a:pPr>
            <a:r>
              <a:rPr lang="en-US" sz="2600" dirty="0"/>
              <a:t>Syntactically valid but contains novel words not in its training set (Novel)</a:t>
            </a:r>
          </a:p>
          <a:p>
            <a:pPr marL="914400" lvl="1" indent="-457200">
              <a:buFont typeface="Wingdings" panose="05000000000000000000" pitchFamily="2" charset="2"/>
              <a:buChar char="Ø"/>
            </a:pPr>
            <a:r>
              <a:rPr lang="en-US" sz="2600" dirty="0"/>
              <a:t>Syntactically valid but semantically </a:t>
            </a:r>
            <a:r>
              <a:rPr lang="en-US" sz="2600" dirty="0" err="1"/>
              <a:t>meaninglsess</a:t>
            </a:r>
            <a:r>
              <a:rPr lang="en-US" sz="2600" dirty="0"/>
              <a:t> (Nonsense)</a:t>
            </a:r>
          </a:p>
          <a:p>
            <a:pPr marL="457200" indent="-457200">
              <a:buFont typeface="Wingdings" panose="05000000000000000000" pitchFamily="2" charset="2"/>
              <a:buChar char="Ø"/>
            </a:pPr>
            <a:r>
              <a:rPr lang="en-US" sz="2600" dirty="0"/>
              <a:t>Designed to assess semantic understanding directly:</a:t>
            </a:r>
          </a:p>
          <a:p>
            <a:pPr marL="914400" lvl="1" indent="-457200">
              <a:buFont typeface="Wingdings" panose="05000000000000000000" pitchFamily="2" charset="2"/>
              <a:buChar char="Ø"/>
            </a:pPr>
            <a:r>
              <a:rPr lang="en-US" sz="2600" dirty="0"/>
              <a:t>Analogies</a:t>
            </a:r>
          </a:p>
        </p:txBody>
      </p:sp>
    </p:spTree>
    <p:extLst>
      <p:ext uri="{BB962C8B-B14F-4D97-AF65-F5344CB8AC3E}">
        <p14:creationId xmlns:p14="http://schemas.microsoft.com/office/powerpoint/2010/main" val="772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r>
              <a:rPr lang="en-US" dirty="0"/>
              <a:t>1 -- INTRODUCTION</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469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509200"/>
          </a:xfrm>
          <a:prstGeom prst="rect">
            <a:avLst/>
          </a:prstGeom>
          <a:noFill/>
        </p:spPr>
        <p:txBody>
          <a:bodyPr wrap="square" rtlCol="0">
            <a:spAutoFit/>
          </a:bodyPr>
          <a:lstStyle/>
          <a:p>
            <a:r>
              <a:rPr lang="en-US" sz="4000" dirty="0"/>
              <a:t>“Please elaborate on your thought process”</a:t>
            </a:r>
          </a:p>
          <a:p>
            <a:endParaRPr lang="en-US" sz="4000" dirty="0"/>
          </a:p>
          <a:p>
            <a:r>
              <a:rPr lang="en-US" sz="4000" dirty="0"/>
              <a:t>AI Thesis:</a:t>
            </a:r>
          </a:p>
          <a:p>
            <a:pPr marL="285750" indent="-285750" fontAlgn="base">
              <a:buFont typeface="Wingdings" panose="05000000000000000000" pitchFamily="2" charset="2"/>
              <a:buChar char="Ø"/>
            </a:pPr>
            <a:r>
              <a:rPr lang="en-US" sz="32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3200" dirty="0"/>
              <a:t>(b) Such a computer’s programming would be able to articulate the workings of its mind (Searle 1987)</a:t>
            </a:r>
            <a:endParaRPr lang="en-US" sz="3200" b="0" dirty="0">
              <a:effectLst/>
            </a:endParaRPr>
          </a:p>
          <a:p>
            <a:br>
              <a:rPr lang="en-US" sz="3600" dirty="0"/>
            </a:br>
            <a:endParaRPr lang="en-US" sz="3600" dirty="0"/>
          </a:p>
        </p:txBody>
      </p:sp>
    </p:spTree>
    <p:extLst>
      <p:ext uri="{BB962C8B-B14F-4D97-AF65-F5344CB8AC3E}">
        <p14:creationId xmlns:p14="http://schemas.microsoft.com/office/powerpoint/2010/main" val="33294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4 – results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27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1200329"/>
          </a:xfrm>
          <a:prstGeom prst="rect">
            <a:avLst/>
          </a:prstGeom>
          <a:noFill/>
        </p:spPr>
        <p:txBody>
          <a:bodyPr wrap="square" rtlCol="0">
            <a:spAutoFit/>
          </a:bodyPr>
          <a:lstStyle/>
          <a:p>
            <a:br>
              <a:rPr lang="en-US" sz="3600" dirty="0"/>
            </a:br>
            <a:endParaRPr lang="en-US" sz="3600" dirty="0"/>
          </a:p>
        </p:txBody>
      </p:sp>
    </p:spTree>
    <p:extLst>
      <p:ext uri="{BB962C8B-B14F-4D97-AF65-F5344CB8AC3E}">
        <p14:creationId xmlns:p14="http://schemas.microsoft.com/office/powerpoint/2010/main" val="19881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A89-98E6-138C-4F2F-B5292F069064}"/>
              </a:ext>
            </a:extLst>
          </p:cNvPr>
          <p:cNvSpPr>
            <a:spLocks noGrp="1"/>
          </p:cNvSpPr>
          <p:nvPr>
            <p:ph type="title"/>
          </p:nvPr>
        </p:nvSpPr>
        <p:spPr>
          <a:xfrm>
            <a:off x="191916" y="1472749"/>
            <a:ext cx="4507674" cy="652039"/>
          </a:xfrm>
        </p:spPr>
        <p:txBody>
          <a:bodyPr>
            <a:noAutofit/>
          </a:bodyPr>
          <a:lstStyle/>
          <a:p>
            <a:pPr algn="ctr"/>
            <a:r>
              <a:rPr lang="en-US" dirty="0"/>
              <a:t>The Turing Test (1950)</a:t>
            </a:r>
          </a:p>
        </p:txBody>
      </p:sp>
      <p:sp>
        <p:nvSpPr>
          <p:cNvPr id="3" name="Content Placeholder 2">
            <a:extLst>
              <a:ext uri="{FF2B5EF4-FFF2-40B4-BE49-F238E27FC236}">
                <a16:creationId xmlns:a16="http://schemas.microsoft.com/office/drawing/2014/main" id="{7FA5481B-C500-D6EC-17C4-BAA70E4DC287}"/>
              </a:ext>
            </a:extLst>
          </p:cNvPr>
          <p:cNvSpPr>
            <a:spLocks noGrp="1"/>
          </p:cNvSpPr>
          <p:nvPr>
            <p:ph idx="1"/>
          </p:nvPr>
        </p:nvSpPr>
        <p:spPr>
          <a:xfrm>
            <a:off x="9257148" y="2315083"/>
            <a:ext cx="2190043" cy="3341042"/>
          </a:xfrm>
        </p:spPr>
        <p:txBody>
          <a:bodyPr>
            <a:normAutofit fontScale="25000" lnSpcReduction="20000"/>
          </a:bodyPr>
          <a:lstStyle/>
          <a:p>
            <a:pPr marL="0" indent="0">
              <a:buNone/>
            </a:pPr>
            <a:r>
              <a:rPr lang="en-US" sz="8000" dirty="0"/>
              <a:t>The Turing Test does not establish intelligence in any meaningful way because the machine can not be said to “understand” what it is doing. (Cole)</a:t>
            </a:r>
          </a:p>
          <a:p>
            <a:pPr marL="0" indent="0" algn="ctr">
              <a:buNone/>
            </a:pPr>
            <a:endParaRPr lang="en-US" dirty="0"/>
          </a:p>
        </p:txBody>
      </p:sp>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pic>
        <p:nvPicPr>
          <p:cNvPr id="1026" name="Picture 2" descr="Alan Turing | Biography, Facts, Computer, Machine, Education ...">
            <a:extLst>
              <a:ext uri="{FF2B5EF4-FFF2-40B4-BE49-F238E27FC236}">
                <a16:creationId xmlns:a16="http://schemas.microsoft.com/office/drawing/2014/main" id="{CB726E21-8CE5-29D4-796C-4ACDDDB90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00" y="2334349"/>
            <a:ext cx="2487488" cy="3321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0DEA4D-2929-1200-89FF-5C0EED8B0EE7}"/>
              </a:ext>
            </a:extLst>
          </p:cNvPr>
          <p:cNvSpPr txBox="1"/>
          <p:nvPr/>
        </p:nvSpPr>
        <p:spPr>
          <a:xfrm>
            <a:off x="898620" y="5763234"/>
            <a:ext cx="2232205" cy="646331"/>
          </a:xfrm>
          <a:prstGeom prst="rect">
            <a:avLst/>
          </a:prstGeom>
          <a:noFill/>
        </p:spPr>
        <p:txBody>
          <a:bodyPr wrap="square" rtlCol="0">
            <a:spAutoFit/>
          </a:bodyPr>
          <a:lstStyle/>
          <a:p>
            <a:pPr algn="ctr"/>
            <a:r>
              <a:rPr lang="en-US" sz="1800" dirty="0"/>
              <a:t>Alan Turing</a:t>
            </a:r>
          </a:p>
          <a:p>
            <a:pPr algn="ctr"/>
            <a:endParaRPr lang="en-US" dirty="0"/>
          </a:p>
        </p:txBody>
      </p:sp>
      <p:sp>
        <p:nvSpPr>
          <p:cNvPr id="7" name="Title 1">
            <a:extLst>
              <a:ext uri="{FF2B5EF4-FFF2-40B4-BE49-F238E27FC236}">
                <a16:creationId xmlns:a16="http://schemas.microsoft.com/office/drawing/2014/main" id="{0D016A89-98E6-138C-4F2F-B5292F069064}"/>
              </a:ext>
            </a:extLst>
          </p:cNvPr>
          <p:cNvSpPr txBox="1">
            <a:spLocks/>
          </p:cNvSpPr>
          <p:nvPr/>
        </p:nvSpPr>
        <p:spPr>
          <a:xfrm>
            <a:off x="6337004" y="1448260"/>
            <a:ext cx="5263717" cy="652039"/>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t>The Chinese Room Argument (1980)</a:t>
            </a:r>
          </a:p>
        </p:txBody>
      </p:sp>
      <p:pic>
        <p:nvPicPr>
          <p:cNvPr id="1028" name="Picture 4" descr="John R. Searle : altamarea">
            <a:extLst>
              <a:ext uri="{FF2B5EF4-FFF2-40B4-BE49-F238E27FC236}">
                <a16:creationId xmlns:a16="http://schemas.microsoft.com/office/drawing/2014/main" id="{3C5AC43F-99A4-DC01-B601-61161F3454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69" r="17177" b="709"/>
          <a:stretch/>
        </p:blipFill>
        <p:spPr bwMode="auto">
          <a:xfrm>
            <a:off x="6481374" y="2324717"/>
            <a:ext cx="2495110" cy="333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F202E5-CD10-3CEA-FDD0-EBC5792D8EE8}"/>
              </a:ext>
            </a:extLst>
          </p:cNvPr>
          <p:cNvSpPr txBox="1"/>
          <p:nvPr/>
        </p:nvSpPr>
        <p:spPr>
          <a:xfrm>
            <a:off x="6473752" y="5752989"/>
            <a:ext cx="2495110" cy="646331"/>
          </a:xfrm>
          <a:prstGeom prst="rect">
            <a:avLst/>
          </a:prstGeom>
          <a:noFill/>
        </p:spPr>
        <p:txBody>
          <a:bodyPr wrap="square" rtlCol="0">
            <a:spAutoFit/>
          </a:bodyPr>
          <a:lstStyle/>
          <a:p>
            <a:pPr algn="ctr"/>
            <a:r>
              <a:rPr lang="en-US" sz="1800" dirty="0"/>
              <a:t>John Searle</a:t>
            </a:r>
          </a:p>
          <a:p>
            <a:pPr algn="ctr"/>
            <a:endParaRPr lang="en-US" dirty="0"/>
          </a:p>
        </p:txBody>
      </p:sp>
      <p:sp>
        <p:nvSpPr>
          <p:cNvPr id="11" name="Content Placeholder 2">
            <a:extLst>
              <a:ext uri="{FF2B5EF4-FFF2-40B4-BE49-F238E27FC236}">
                <a16:creationId xmlns:a16="http://schemas.microsoft.com/office/drawing/2014/main" id="{23E76FA7-9858-4B03-8B47-0AF11D2D1924}"/>
              </a:ext>
            </a:extLst>
          </p:cNvPr>
          <p:cNvSpPr txBox="1">
            <a:spLocks/>
          </p:cNvSpPr>
          <p:nvPr/>
        </p:nvSpPr>
        <p:spPr>
          <a:xfrm>
            <a:off x="3725070" y="2324716"/>
            <a:ext cx="2190043" cy="3331409"/>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8000" dirty="0"/>
              <a:t>If a human interrogator is unable to determine whether their subject is human or a machine, the machine can be said to be “intelligent.” (Turing)</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3746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28"/>
                                        </p:tgtEl>
                                      </p:cBhvr>
                                    </p:animEffect>
                                    <p:set>
                                      <p:cBhvr>
                                        <p:cTn id="34" dur="1" fill="hold">
                                          <p:stCondLst>
                                            <p:cond delay="499"/>
                                          </p:stCondLst>
                                        </p:cTn>
                                        <p:tgtEl>
                                          <p:spTgt spid="1028"/>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3">
                                            <p:txEl>
                                              <p:pRg st="0" end="0"/>
                                            </p:txEl>
                                          </p:spTgt>
                                        </p:tgtEl>
                                      </p:cBhvr>
                                    </p:animEffect>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14" presetClass="exit" presetSubtype="10" fill="hold" grpId="0" nodeType="withEffect">
                                  <p:stCondLst>
                                    <p:cond delay="0"/>
                                  </p:stCondLst>
                                  <p:childTnLst>
                                    <p:animEffect transition="out" filter="randombar(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026"/>
                                        </p:tgtEl>
                                      </p:cBhvr>
                                    </p:animEffect>
                                    <p:set>
                                      <p:cBhvr>
                                        <p:cTn id="46" dur="1" fill="hold">
                                          <p:stCondLst>
                                            <p:cond delay="499"/>
                                          </p:stCondLst>
                                        </p:cTn>
                                        <p:tgtEl>
                                          <p:spTgt spid="102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P spid="7" grpId="0"/>
      <p:bldP spid="7" grpId="1"/>
      <p:bldP spid="8" grpId="0"/>
      <p:bldP spid="8"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endParaRPr lang="en-US" dirty="0"/>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
        <p:nvSpPr>
          <p:cNvPr id="13" name="Content Placeholder 2">
            <a:extLst>
              <a:ext uri="{FF2B5EF4-FFF2-40B4-BE49-F238E27FC236}">
                <a16:creationId xmlns:a16="http://schemas.microsoft.com/office/drawing/2014/main" id="{BD658E57-9980-6814-A5A8-9CDEF1AF1951}"/>
              </a:ext>
            </a:extLst>
          </p:cNvPr>
          <p:cNvSpPr txBox="1">
            <a:spLocks/>
          </p:cNvSpPr>
          <p:nvPr/>
        </p:nvSpPr>
        <p:spPr>
          <a:xfrm>
            <a:off x="872400" y="1271286"/>
            <a:ext cx="10602205" cy="5285631"/>
          </a:xfrm>
          <a:prstGeom prst="rect">
            <a:avLst/>
          </a:prstGeom>
          <a:noFill/>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 (Searle 1999)</a:t>
            </a:r>
            <a:br>
              <a:rPr lang="en-US" sz="2600" dirty="0"/>
            </a:br>
            <a:endParaRPr lang="en-US" sz="2600" dirty="0"/>
          </a:p>
        </p:txBody>
      </p:sp>
      <p:sp>
        <p:nvSpPr>
          <p:cNvPr id="4" name="Title 1">
            <a:extLst>
              <a:ext uri="{FF2B5EF4-FFF2-40B4-BE49-F238E27FC236}">
                <a16:creationId xmlns:a16="http://schemas.microsoft.com/office/drawing/2014/main" id="{F8CEFAD3-5210-B88B-9512-6CE12AB4F2E4}"/>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Tree>
    <p:extLst>
      <p:ext uri="{BB962C8B-B14F-4D97-AF65-F5344CB8AC3E}">
        <p14:creationId xmlns:p14="http://schemas.microsoft.com/office/powerpoint/2010/main" val="30800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646331"/>
          </a:xfrm>
          <a:prstGeom prst="rect">
            <a:avLst/>
          </a:prstGeom>
          <a:noFill/>
        </p:spPr>
        <p:txBody>
          <a:bodyPr wrap="square" rtlCol="0">
            <a:spAutoFit/>
          </a:bodyPr>
          <a:lstStyle/>
          <a:p>
            <a:pPr algn="ctr"/>
            <a:r>
              <a:rPr lang="en-US" sz="3600" dirty="0"/>
              <a:t>Do they pass the Turing Test? </a:t>
            </a:r>
          </a:p>
        </p:txBody>
      </p:sp>
      <p:sp>
        <p:nvSpPr>
          <p:cNvPr id="6" name="TextBox 5">
            <a:extLst>
              <a:ext uri="{FF2B5EF4-FFF2-40B4-BE49-F238E27FC236}">
                <a16:creationId xmlns:a16="http://schemas.microsoft.com/office/drawing/2014/main" id="{2823F432-E638-1003-3A59-E476DC541A71}"/>
              </a:ext>
            </a:extLst>
          </p:cNvPr>
          <p:cNvSpPr txBox="1"/>
          <p:nvPr/>
        </p:nvSpPr>
        <p:spPr>
          <a:xfrm>
            <a:off x="567067" y="5514157"/>
            <a:ext cx="10625473" cy="1323439"/>
          </a:xfrm>
          <a:prstGeom prst="rect">
            <a:avLst/>
          </a:prstGeom>
          <a:noFill/>
        </p:spPr>
        <p:txBody>
          <a:bodyPr wrap="square" rtlCol="0">
            <a:spAutoFit/>
          </a:bodyPr>
          <a:lstStyle/>
          <a:p>
            <a:pPr algn="ctr"/>
            <a:r>
              <a:rPr lang="en-US" sz="8000" dirty="0" err="1">
                <a:latin typeface="Bangers" pitchFamily="2" charset="0"/>
              </a:rPr>
              <a:t>Trollbots</a:t>
            </a:r>
            <a:endParaRPr lang="en-US" sz="8000" dirty="0">
              <a:latin typeface="Bangers" pitchFamily="2" charset="0"/>
            </a:endParaRPr>
          </a:p>
        </p:txBody>
      </p:sp>
      <p:sp>
        <p:nvSpPr>
          <p:cNvPr id="7" name="TextBox 6">
            <a:extLst>
              <a:ext uri="{FF2B5EF4-FFF2-40B4-BE49-F238E27FC236}">
                <a16:creationId xmlns:a16="http://schemas.microsoft.com/office/drawing/2014/main" id="{D42AF013-A31C-5269-060E-35DD4D92F6BA}"/>
              </a:ext>
            </a:extLst>
          </p:cNvPr>
          <p:cNvSpPr txBox="1"/>
          <p:nvPr/>
        </p:nvSpPr>
        <p:spPr>
          <a:xfrm>
            <a:off x="0" y="3358325"/>
            <a:ext cx="5617029" cy="1877437"/>
          </a:xfrm>
          <a:prstGeom prst="rect">
            <a:avLst/>
          </a:prstGeom>
          <a:noFill/>
        </p:spPr>
        <p:txBody>
          <a:bodyPr wrap="square" rtlCol="0">
            <a:spAutoFit/>
          </a:bodyPr>
          <a:lstStyle/>
          <a:p>
            <a:pPr algn="ctr"/>
            <a:r>
              <a:rPr lang="en-US" sz="3200" b="1" u="sng" dirty="0"/>
              <a:t>Subject</a:t>
            </a:r>
          </a:p>
          <a:p>
            <a:pPr algn="ctr"/>
            <a:r>
              <a:rPr lang="en-US" sz="2800" dirty="0"/>
              <a:t>GPT-3.5</a:t>
            </a:r>
          </a:p>
          <a:p>
            <a:pPr algn="ctr"/>
            <a:r>
              <a:rPr lang="en-US" sz="2800" dirty="0"/>
              <a:t>GPT-4</a:t>
            </a:r>
          </a:p>
          <a:p>
            <a:pPr algn="ctr"/>
            <a:r>
              <a:rPr lang="en-US" sz="2800" dirty="0"/>
              <a:t>Humans</a:t>
            </a:r>
          </a:p>
        </p:txBody>
      </p:sp>
      <p:sp>
        <p:nvSpPr>
          <p:cNvPr id="9" name="TextBox 8">
            <a:extLst>
              <a:ext uri="{FF2B5EF4-FFF2-40B4-BE49-F238E27FC236}">
                <a16:creationId xmlns:a16="http://schemas.microsoft.com/office/drawing/2014/main" id="{DBFD9447-94CB-9AAF-8BD9-CC56C6FF0F78}"/>
              </a:ext>
            </a:extLst>
          </p:cNvPr>
          <p:cNvSpPr txBox="1"/>
          <p:nvPr/>
        </p:nvSpPr>
        <p:spPr>
          <a:xfrm>
            <a:off x="5222648" y="3358325"/>
            <a:ext cx="5617029" cy="1877437"/>
          </a:xfrm>
          <a:prstGeom prst="rect">
            <a:avLst/>
          </a:prstGeom>
          <a:noFill/>
        </p:spPr>
        <p:txBody>
          <a:bodyPr wrap="square" rtlCol="0">
            <a:spAutoFit/>
          </a:bodyPr>
          <a:lstStyle/>
          <a:p>
            <a:pPr algn="ctr"/>
            <a:r>
              <a:rPr lang="en-US" sz="3200" u="sng" dirty="0"/>
              <a:t>Identified as Human</a:t>
            </a:r>
          </a:p>
          <a:p>
            <a:pPr algn="ctr"/>
            <a:r>
              <a:rPr lang="en-US" sz="2800" dirty="0"/>
              <a:t>20%</a:t>
            </a:r>
          </a:p>
          <a:p>
            <a:pPr algn="ctr"/>
            <a:r>
              <a:rPr lang="en-US" sz="2800" dirty="0"/>
              <a:t>50%</a:t>
            </a:r>
          </a:p>
          <a:p>
            <a:pPr algn="ctr"/>
            <a:r>
              <a:rPr lang="en-US" sz="2800" dirty="0"/>
              <a:t>66%</a:t>
            </a:r>
          </a:p>
        </p:txBody>
      </p:sp>
      <p:pic>
        <p:nvPicPr>
          <p:cNvPr id="17" name="Content Placeholder 16" descr="Checkmark with solid fill">
            <a:extLst>
              <a:ext uri="{FF2B5EF4-FFF2-40B4-BE49-F238E27FC236}">
                <a16:creationId xmlns:a16="http://schemas.microsoft.com/office/drawing/2014/main" id="{240D162F-926F-BDE1-B838-A6D8EEC7139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32747" y="2353456"/>
            <a:ext cx="572392" cy="572392"/>
          </a:xfrm>
        </p:spPr>
      </p:pic>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 name="TextBox 1">
            <a:extLst>
              <a:ext uri="{FF2B5EF4-FFF2-40B4-BE49-F238E27FC236}">
                <a16:creationId xmlns:a16="http://schemas.microsoft.com/office/drawing/2014/main" id="{2D0220DB-6344-3F6E-5615-7BF6A9D2D188}"/>
              </a:ext>
            </a:extLst>
          </p:cNvPr>
          <p:cNvSpPr txBox="1"/>
          <p:nvPr/>
        </p:nvSpPr>
        <p:spPr>
          <a:xfrm>
            <a:off x="4753339" y="5196761"/>
            <a:ext cx="1727379" cy="369332"/>
          </a:xfrm>
          <a:prstGeom prst="rect">
            <a:avLst/>
          </a:prstGeom>
          <a:noFill/>
        </p:spPr>
        <p:txBody>
          <a:bodyPr wrap="square" rtlCol="0">
            <a:spAutoFit/>
          </a:bodyPr>
          <a:lstStyle/>
          <a:p>
            <a:pPr algn="r"/>
            <a:r>
              <a:rPr lang="en-US" dirty="0"/>
              <a:t>Source: Jones</a:t>
            </a:r>
          </a:p>
        </p:txBody>
      </p:sp>
    </p:spTree>
    <p:extLst>
      <p:ext uri="{BB962C8B-B14F-4D97-AF65-F5344CB8AC3E}">
        <p14:creationId xmlns:p14="http://schemas.microsoft.com/office/powerpoint/2010/main" val="2926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4" dur="500"/>
                                        <p:tgtEl>
                                          <p:spTgt spid="7">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7" dur="500"/>
                                        <p:tgtEl>
                                          <p:spTgt spid="9">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nodeType="with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nodeType="clickEffect">
                                  <p:stCondLst>
                                    <p:cond delay="0"/>
                                  </p:stCondLst>
                                  <p:childTnLst>
                                    <p:animEffect transition="out" filter="randombar(horizontal)">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7">
                                            <p:txEl>
                                              <p:pRg st="1" end="1"/>
                                            </p:txEl>
                                          </p:spTgt>
                                        </p:tgtEl>
                                      </p:cBhvr>
                                    </p:animEffect>
                                    <p:set>
                                      <p:cBhvr>
                                        <p:cTn id="56" dur="1" fill="hold">
                                          <p:stCondLst>
                                            <p:cond delay="499"/>
                                          </p:stCondLst>
                                        </p:cTn>
                                        <p:tgtEl>
                                          <p:spTgt spid="7">
                                            <p:txEl>
                                              <p:pRg st="1" end="1"/>
                                            </p:txEl>
                                          </p:spTgt>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7">
                                            <p:txEl>
                                              <p:pRg st="2" end="2"/>
                                            </p:txEl>
                                          </p:spTgt>
                                        </p:tgtEl>
                                      </p:cBhvr>
                                    </p:animEffect>
                                    <p:set>
                                      <p:cBhvr>
                                        <p:cTn id="59" dur="1" fill="hold">
                                          <p:stCondLst>
                                            <p:cond delay="499"/>
                                          </p:stCondLst>
                                        </p:cTn>
                                        <p:tgtEl>
                                          <p:spTgt spid="7">
                                            <p:txEl>
                                              <p:pRg st="2" end="2"/>
                                            </p:txEl>
                                          </p:spTgt>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7">
                                            <p:txEl>
                                              <p:pRg st="3" end="3"/>
                                            </p:txEl>
                                          </p:spTgt>
                                        </p:tgtEl>
                                      </p:cBhvr>
                                    </p:animEffect>
                                    <p:set>
                                      <p:cBhvr>
                                        <p:cTn id="62" dur="1" fill="hold">
                                          <p:stCondLst>
                                            <p:cond delay="499"/>
                                          </p:stCondLst>
                                        </p:cTn>
                                        <p:tgtEl>
                                          <p:spTgt spid="7">
                                            <p:txEl>
                                              <p:pRg st="3" end="3"/>
                                            </p:txEl>
                                          </p:spTgt>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9">
                                            <p:txEl>
                                              <p:pRg st="0" end="0"/>
                                            </p:txEl>
                                          </p:spTgt>
                                        </p:tgtEl>
                                      </p:cBhvr>
                                    </p:animEffect>
                                    <p:set>
                                      <p:cBhvr>
                                        <p:cTn id="65" dur="1" fill="hold">
                                          <p:stCondLst>
                                            <p:cond delay="499"/>
                                          </p:stCondLst>
                                        </p:cTn>
                                        <p:tgtEl>
                                          <p:spTgt spid="9">
                                            <p:txEl>
                                              <p:pRg st="0" end="0"/>
                                            </p:txEl>
                                          </p:spTgt>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9">
                                            <p:txEl>
                                              <p:pRg st="1" end="1"/>
                                            </p:txEl>
                                          </p:spTgt>
                                        </p:tgtEl>
                                      </p:cBhvr>
                                    </p:animEffect>
                                    <p:set>
                                      <p:cBhvr>
                                        <p:cTn id="68" dur="1" fill="hold">
                                          <p:stCondLst>
                                            <p:cond delay="499"/>
                                          </p:stCondLst>
                                        </p:cTn>
                                        <p:tgtEl>
                                          <p:spTgt spid="9">
                                            <p:txEl>
                                              <p:pRg st="1" end="1"/>
                                            </p:txEl>
                                          </p:spTgt>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9">
                                            <p:txEl>
                                              <p:pRg st="2" end="2"/>
                                            </p:txEl>
                                          </p:spTgt>
                                        </p:tgtEl>
                                      </p:cBhvr>
                                    </p:animEffect>
                                    <p:set>
                                      <p:cBhvr>
                                        <p:cTn id="71" dur="1" fill="hold">
                                          <p:stCondLst>
                                            <p:cond delay="499"/>
                                          </p:stCondLst>
                                        </p:cTn>
                                        <p:tgtEl>
                                          <p:spTgt spid="9">
                                            <p:txEl>
                                              <p:pRg st="2" end="2"/>
                                            </p:txEl>
                                          </p:spTgt>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9">
                                            <p:txEl>
                                              <p:pRg st="3" end="3"/>
                                            </p:txEl>
                                          </p:spTgt>
                                        </p:tgtEl>
                                      </p:cBhvr>
                                    </p:animEffect>
                                    <p:set>
                                      <p:cBhvr>
                                        <p:cTn id="74" dur="1" fill="hold">
                                          <p:stCondLst>
                                            <p:cond delay="499"/>
                                          </p:stCondLst>
                                        </p:cTn>
                                        <p:tgtEl>
                                          <p:spTgt spid="9">
                                            <p:txEl>
                                              <p:pRg st="3" end="3"/>
                                            </p:txEl>
                                          </p:spTgt>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6">
                                            <p:txEl>
                                              <p:pRg st="0" end="0"/>
                                            </p:txEl>
                                          </p:spTgt>
                                        </p:tgtEl>
                                      </p:cBhvr>
                                    </p:animEffect>
                                    <p:set>
                                      <p:cBhvr>
                                        <p:cTn id="77" dur="1" fill="hold">
                                          <p:stCondLst>
                                            <p:cond delay="499"/>
                                          </p:stCondLst>
                                        </p:cTn>
                                        <p:tgtEl>
                                          <p:spTgt spid="6">
                                            <p:txEl>
                                              <p:pRg st="0" end="0"/>
                                            </p:txEl>
                                          </p:spTgt>
                                        </p:tgtEl>
                                        <p:attrNameLst>
                                          <p:attrName>style.visibility</p:attrName>
                                        </p:attrNameLst>
                                      </p:cBhvr>
                                      <p:to>
                                        <p:strVal val="hidden"/>
                                      </p:to>
                                    </p:set>
                                  </p:childTnLst>
                                </p:cTn>
                              </p:par>
                              <p:par>
                                <p:cTn id="78" presetID="14" presetClass="exit" presetSubtype="10" fill="hold" grpId="0" nodeType="withEffect">
                                  <p:stCondLst>
                                    <p:cond delay="0"/>
                                  </p:stCondLst>
                                  <p:childTnLst>
                                    <p:animEffect transition="out" filter="randombar(horizontal)">
                                      <p:cBhvr>
                                        <p:cTn id="79" dur="500"/>
                                        <p:tgtEl>
                                          <p:spTgt spid="2">
                                            <p:txEl>
                                              <p:pRg st="0" end="0"/>
                                            </p:txEl>
                                          </p:spTgt>
                                        </p:tgtEl>
                                      </p:cBhvr>
                                    </p:animEffect>
                                    <p:set>
                                      <p:cBhvr>
                                        <p:cTn id="8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3416320"/>
          </a:xfrm>
          <a:prstGeom prst="rect">
            <a:avLst/>
          </a:prstGeom>
          <a:noFill/>
        </p:spPr>
        <p:txBody>
          <a:bodyPr wrap="square" rtlCol="0">
            <a:spAutoFit/>
          </a:bodyPr>
          <a:lstStyle/>
          <a:p>
            <a:pPr algn="ctr"/>
            <a:r>
              <a:rPr lang="en-US" sz="3600" dirty="0"/>
              <a:t>Do they pass the Turing Test?</a:t>
            </a:r>
          </a:p>
          <a:p>
            <a:pPr algn="ctr"/>
            <a:endParaRPr lang="en-US" sz="3600" dirty="0"/>
          </a:p>
          <a:p>
            <a:pPr algn="ctr"/>
            <a:r>
              <a:rPr lang="en-US" sz="3600" dirty="0"/>
              <a:t>But are they just high-functioning Chinese Rooms?</a:t>
            </a:r>
          </a:p>
          <a:p>
            <a:pPr algn="ctr"/>
            <a:endParaRPr lang="en-US" sz="3600" dirty="0"/>
          </a:p>
          <a:p>
            <a:pPr algn="ctr"/>
            <a:r>
              <a:rPr lang="en-US" sz="3600" dirty="0"/>
              <a:t>How would we know?</a:t>
            </a:r>
          </a:p>
        </p:txBody>
      </p:sp>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1" name="Content Placeholder 20">
            <a:extLst>
              <a:ext uri="{FF2B5EF4-FFF2-40B4-BE49-F238E27FC236}">
                <a16:creationId xmlns:a16="http://schemas.microsoft.com/office/drawing/2014/main" id="{FAA3C124-CE09-7F07-5AD9-83EE6AE6D4C8}"/>
              </a:ext>
            </a:extLst>
          </p:cNvPr>
          <p:cNvSpPr>
            <a:spLocks noGrp="1"/>
          </p:cNvSpPr>
          <p:nvPr>
            <p:ph idx="1"/>
          </p:nvPr>
        </p:nvSpPr>
        <p:spPr/>
        <p:txBody>
          <a:bodyPr/>
          <a:lstStyle/>
          <a:p>
            <a:endParaRPr lang="en-US"/>
          </a:p>
        </p:txBody>
      </p:sp>
      <p:pic>
        <p:nvPicPr>
          <p:cNvPr id="22" name="Content Placeholder 16" descr="Checkmark with solid fill">
            <a:extLst>
              <a:ext uri="{FF2B5EF4-FFF2-40B4-BE49-F238E27FC236}">
                <a16:creationId xmlns:a16="http://schemas.microsoft.com/office/drawing/2014/main" id="{1354D016-6D97-82F2-7F80-026A8FC73C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2747" y="2353456"/>
            <a:ext cx="572392" cy="572392"/>
          </a:xfrm>
          <a:prstGeom prst="rect">
            <a:avLst/>
          </a:prstGeom>
        </p:spPr>
      </p:pic>
    </p:spTree>
    <p:extLst>
      <p:ext uri="{BB962C8B-B14F-4D97-AF65-F5344CB8AC3E}">
        <p14:creationId xmlns:p14="http://schemas.microsoft.com/office/powerpoint/2010/main" val="15502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might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Tree>
    <p:extLst>
      <p:ext uri="{BB962C8B-B14F-4D97-AF65-F5344CB8AC3E}">
        <p14:creationId xmlns:p14="http://schemas.microsoft.com/office/powerpoint/2010/main" val="6433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2 -- Understanding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58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970318"/>
          </a:xfrm>
          <a:prstGeom prst="rect">
            <a:avLst/>
          </a:prstGeom>
          <a:noFill/>
        </p:spPr>
        <p:txBody>
          <a:bodyPr wrap="square" rtlCol="0">
            <a:spAutoFit/>
          </a:bodyPr>
          <a:lstStyle/>
          <a:p>
            <a:r>
              <a:rPr lang="en-US" sz="3600" dirty="0"/>
              <a:t>First formulation – Yale AI Lab, 1980</a:t>
            </a:r>
          </a:p>
          <a:p>
            <a:pPr marL="571500" indent="-571500">
              <a:buFont typeface="Wingdings" panose="05000000000000000000" pitchFamily="2" charset="2"/>
              <a:buChar char="Ø"/>
            </a:pPr>
            <a:r>
              <a:rPr lang="en-US" sz="3600" dirty="0"/>
              <a:t>	Refutation of the Computational Theory of 	Mind (Cole):</a:t>
            </a:r>
          </a:p>
          <a:p>
            <a:endParaRPr lang="en-US" sz="3600" dirty="0"/>
          </a:p>
          <a:p>
            <a:r>
              <a:rPr lang="en-US" sz="3600" dirty="0"/>
              <a:t>		Minds are essentially computational 			machines, therefore minds can arise in		any computational machine. (Rescorla)</a:t>
            </a:r>
          </a:p>
        </p:txBody>
      </p:sp>
    </p:spTree>
    <p:extLst>
      <p:ext uri="{BB962C8B-B14F-4D97-AF65-F5344CB8AC3E}">
        <p14:creationId xmlns:p14="http://schemas.microsoft.com/office/powerpoint/2010/main" val="2840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b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10422</TotalTime>
  <Words>1303</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Bangers</vt:lpstr>
      <vt:lpstr>Sagona Book</vt:lpstr>
      <vt:lpstr>The Hand Extrablack</vt:lpstr>
      <vt:lpstr>Wingdings</vt:lpstr>
      <vt:lpstr>BlobVTI</vt:lpstr>
      <vt:lpstr>Causing Confusion in The Chinese Room</vt:lpstr>
      <vt:lpstr>1 -- INTRODUCTION</vt:lpstr>
      <vt:lpstr>The Turing Test (1950)</vt:lpstr>
      <vt:lpstr>PowerPoint Presentation</vt:lpstr>
      <vt:lpstr>PowerPoint Presentation</vt:lpstr>
      <vt:lpstr>PowerPoint Presentation</vt:lpstr>
      <vt:lpstr>PowerPoint Presentation</vt:lpstr>
      <vt:lpstr>2 -- Understanding the Chinese room</vt:lpstr>
      <vt:lpstr>PowerPoint Presentation</vt:lpstr>
      <vt:lpstr>PowerPoint Presentation</vt:lpstr>
      <vt:lpstr>PowerPoint Presentation</vt:lpstr>
      <vt:lpstr>PowerPoint Presentation</vt:lpstr>
      <vt:lpstr>PowerPoint Presentation</vt:lpstr>
      <vt:lpstr>PowerPoint Presentation</vt:lpstr>
      <vt:lpstr>3 – Confusing the Chinese room</vt:lpstr>
      <vt:lpstr>PowerPoint Presentation</vt:lpstr>
      <vt:lpstr>PowerPoint Presentation</vt:lpstr>
      <vt:lpstr>PowerPoint Presentation</vt:lpstr>
      <vt:lpstr>PowerPoint Presentation</vt:lpstr>
      <vt:lpstr>PowerPoint Presentation</vt:lpstr>
      <vt:lpstr>4 –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Speelman</dc:creator>
  <cp:lastModifiedBy>Nick Speelman</cp:lastModifiedBy>
  <cp:revision>1</cp:revision>
  <dcterms:created xsi:type="dcterms:W3CDTF">2024-07-26T18:23:25Z</dcterms:created>
  <dcterms:modified xsi:type="dcterms:W3CDTF">2024-08-06T19:31:27Z</dcterms:modified>
</cp:coreProperties>
</file>