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3" r:id="rId5"/>
    <p:sldId id="264" r:id="rId6"/>
    <p:sldId id="262" r:id="rId7"/>
    <p:sldId id="260" r:id="rId8"/>
    <p:sldId id="261" r:id="rId9"/>
    <p:sldId id="270" r:id="rId10"/>
    <p:sldId id="271" r:id="rId11"/>
    <p:sldId id="266" r:id="rId12"/>
    <p:sldId id="268" r:id="rId13"/>
    <p:sldId id="267" r:id="rId14"/>
    <p:sldId id="273" r:id="rId15"/>
    <p:sldId id="272" r:id="rId16"/>
    <p:sldId id="269"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33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82D43A-F9E6-4372-80EF-8F2C5B4A56E6}" v="133" dt="2024-08-06T19:01:16.2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1" autoAdjust="0"/>
    <p:restoredTop sz="94660"/>
  </p:normalViewPr>
  <p:slideViewPr>
    <p:cSldViewPr snapToGrid="0">
      <p:cViewPr varScale="1">
        <p:scale>
          <a:sx n="86" d="100"/>
          <a:sy n="86" d="100"/>
        </p:scale>
        <p:origin x="114"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Speelman" userId="be53a9c7-f211-4f5d-8a48-53fc06072468" providerId="ADAL" clId="{3482D43A-F9E6-4372-80EF-8F2C5B4A56E6}"/>
    <pc:docChg chg="modSld">
      <pc:chgData name="Nick Speelman" userId="be53a9c7-f211-4f5d-8a48-53fc06072468" providerId="ADAL" clId="{3482D43A-F9E6-4372-80EF-8F2C5B4A56E6}" dt="2024-08-06T19:01:29.222" v="136" actId="1076"/>
      <pc:docMkLst>
        <pc:docMk/>
      </pc:docMkLst>
      <pc:sldChg chg="setBg">
        <pc:chgData name="Nick Speelman" userId="be53a9c7-f211-4f5d-8a48-53fc06072468" providerId="ADAL" clId="{3482D43A-F9E6-4372-80EF-8F2C5B4A56E6}" dt="2024-08-06T17:07:07.301" v="0"/>
        <pc:sldMkLst>
          <pc:docMk/>
          <pc:sldMk cId="2815879275" sldId="256"/>
        </pc:sldMkLst>
      </pc:sldChg>
      <pc:sldChg chg="modSp mod">
        <pc:chgData name="Nick Speelman" userId="be53a9c7-f211-4f5d-8a48-53fc06072468" providerId="ADAL" clId="{3482D43A-F9E6-4372-80EF-8F2C5B4A56E6}" dt="2024-08-06T17:08:11.547" v="1" actId="1076"/>
        <pc:sldMkLst>
          <pc:docMk/>
          <pc:sldMk cId="3681119920" sldId="271"/>
        </pc:sldMkLst>
        <pc:spChg chg="mod">
          <ac:chgData name="Nick Speelman" userId="be53a9c7-f211-4f5d-8a48-53fc06072468" providerId="ADAL" clId="{3482D43A-F9E6-4372-80EF-8F2C5B4A56E6}" dt="2024-08-06T17:08:11.547" v="1" actId="1076"/>
          <ac:spMkLst>
            <pc:docMk/>
            <pc:sldMk cId="3681119920" sldId="271"/>
            <ac:spMk id="3" creationId="{33CD148B-379A-8C9E-CF46-4762120C7C32}"/>
          </ac:spMkLst>
        </pc:spChg>
      </pc:sldChg>
      <pc:sldChg chg="modSp mod modAnim">
        <pc:chgData name="Nick Speelman" userId="be53a9c7-f211-4f5d-8a48-53fc06072468" providerId="ADAL" clId="{3482D43A-F9E6-4372-80EF-8F2C5B4A56E6}" dt="2024-08-06T19:01:29.222" v="136" actId="1076"/>
        <pc:sldMkLst>
          <pc:docMk/>
          <pc:sldMk cId="2787830323" sldId="274"/>
        </pc:sldMkLst>
        <pc:spChg chg="mod">
          <ac:chgData name="Nick Speelman" userId="be53a9c7-f211-4f5d-8a48-53fc06072468" providerId="ADAL" clId="{3482D43A-F9E6-4372-80EF-8F2C5B4A56E6}" dt="2024-08-06T19:01:26.541" v="135" actId="1076"/>
          <ac:spMkLst>
            <pc:docMk/>
            <pc:sldMk cId="2787830323" sldId="274"/>
            <ac:spMk id="2" creationId="{D8FC4297-D4CC-111D-492F-83FC4CDB6853}"/>
          </ac:spMkLst>
        </pc:spChg>
        <pc:spChg chg="mod">
          <ac:chgData name="Nick Speelman" userId="be53a9c7-f211-4f5d-8a48-53fc06072468" providerId="ADAL" clId="{3482D43A-F9E6-4372-80EF-8F2C5B4A56E6}" dt="2024-08-06T19:01:24.192" v="134" actId="1076"/>
          <ac:spMkLst>
            <pc:docMk/>
            <pc:sldMk cId="2787830323" sldId="274"/>
            <ac:spMk id="5" creationId="{D52F5335-6BA7-04EC-9FF0-ABF24D77ABAD}"/>
          </ac:spMkLst>
        </pc:spChg>
        <pc:spChg chg="mod">
          <ac:chgData name="Nick Speelman" userId="be53a9c7-f211-4f5d-8a48-53fc06072468" providerId="ADAL" clId="{3482D43A-F9E6-4372-80EF-8F2C5B4A56E6}" dt="2024-08-06T19:01:29.222" v="136" actId="1076"/>
          <ac:spMkLst>
            <pc:docMk/>
            <pc:sldMk cId="2787830323" sldId="274"/>
            <ac:spMk id="6" creationId="{53533091-5F1F-B4C8-DF92-E9B2F69E4936}"/>
          </ac:spMkLst>
        </pc:spChg>
      </pc:sldChg>
    </pc:docChg>
  </pc:docChgLst>
  <pc:docChgLst>
    <pc:chgData name="Nick Speelman" userId="be53a9c7-f211-4f5d-8a48-53fc06072468" providerId="ADAL" clId="{5717A2A4-130F-4702-B620-D63B0A61BCB9}"/>
    <pc:docChg chg="undo custSel addSld delSld modSld sldOrd">
      <pc:chgData name="Nick Speelman" userId="be53a9c7-f211-4f5d-8a48-53fc06072468" providerId="ADAL" clId="{5717A2A4-130F-4702-B620-D63B0A61BCB9}" dt="2024-08-02T22:09:57.690" v="8667" actId="20577"/>
      <pc:docMkLst>
        <pc:docMk/>
      </pc:docMkLst>
      <pc:sldChg chg="modSp mod">
        <pc:chgData name="Nick Speelman" userId="be53a9c7-f211-4f5d-8a48-53fc06072468" providerId="ADAL" clId="{5717A2A4-130F-4702-B620-D63B0A61BCB9}" dt="2024-07-30T19:10:41.923" v="1459" actId="20577"/>
        <pc:sldMkLst>
          <pc:docMk/>
          <pc:sldMk cId="1014693035" sldId="257"/>
        </pc:sldMkLst>
        <pc:spChg chg="mod">
          <ac:chgData name="Nick Speelman" userId="be53a9c7-f211-4f5d-8a48-53fc06072468" providerId="ADAL" clId="{5717A2A4-130F-4702-B620-D63B0A61BCB9}" dt="2024-07-30T19:10:41.923" v="1459" actId="20577"/>
          <ac:spMkLst>
            <pc:docMk/>
            <pc:sldMk cId="1014693035" sldId="257"/>
            <ac:spMk id="2" creationId="{B675DBAE-AE2F-E1B6-2D16-309C12E16AA7}"/>
          </ac:spMkLst>
        </pc:spChg>
      </pc:sldChg>
      <pc:sldChg chg="addSp delSp modSp mod modAnim">
        <pc:chgData name="Nick Speelman" userId="be53a9c7-f211-4f5d-8a48-53fc06072468" providerId="ADAL" clId="{5717A2A4-130F-4702-B620-D63B0A61BCB9}" dt="2024-07-30T21:24:18.425" v="3264" actId="20577"/>
        <pc:sldMkLst>
          <pc:docMk/>
          <pc:sldMk cId="3746058630" sldId="258"/>
        </pc:sldMkLst>
        <pc:spChg chg="mod">
          <ac:chgData name="Nick Speelman" userId="be53a9c7-f211-4f5d-8a48-53fc06072468" providerId="ADAL" clId="{5717A2A4-130F-4702-B620-D63B0A61BCB9}" dt="2024-07-30T16:54:02.295" v="60" actId="1076"/>
          <ac:spMkLst>
            <pc:docMk/>
            <pc:sldMk cId="3746058630" sldId="258"/>
            <ac:spMk id="2" creationId="{0D016A89-98E6-138C-4F2F-B5292F069064}"/>
          </ac:spMkLst>
        </pc:spChg>
        <pc:spChg chg="mod">
          <ac:chgData name="Nick Speelman" userId="be53a9c7-f211-4f5d-8a48-53fc06072468" providerId="ADAL" clId="{5717A2A4-130F-4702-B620-D63B0A61BCB9}" dt="2024-07-30T21:24:18.425" v="3264" actId="20577"/>
          <ac:spMkLst>
            <pc:docMk/>
            <pc:sldMk cId="3746058630" sldId="258"/>
            <ac:spMk id="3" creationId="{7FA5481B-C500-D6EC-17C4-BAA70E4DC287}"/>
          </ac:spMkLst>
        </pc:spChg>
        <pc:spChg chg="add del mod">
          <ac:chgData name="Nick Speelman" userId="be53a9c7-f211-4f5d-8a48-53fc06072468" providerId="ADAL" clId="{5717A2A4-130F-4702-B620-D63B0A61BCB9}" dt="2024-07-30T16:58:10.616" v="101" actId="478"/>
          <ac:spMkLst>
            <pc:docMk/>
            <pc:sldMk cId="3746058630" sldId="258"/>
            <ac:spMk id="6" creationId="{EF0DEA4D-2929-1200-89FF-5C0EED8B0EE7}"/>
          </ac:spMkLst>
        </pc:spChg>
        <pc:spChg chg="add mod">
          <ac:chgData name="Nick Speelman" userId="be53a9c7-f211-4f5d-8a48-53fc06072468" providerId="ADAL" clId="{5717A2A4-130F-4702-B620-D63B0A61BCB9}" dt="2024-07-30T16:53:48.756" v="58" actId="255"/>
          <ac:spMkLst>
            <pc:docMk/>
            <pc:sldMk cId="3746058630" sldId="258"/>
            <ac:spMk id="7" creationId="{0D016A89-98E6-138C-4F2F-B5292F069064}"/>
          </ac:spMkLst>
        </pc:spChg>
        <pc:spChg chg="add mod">
          <ac:chgData name="Nick Speelman" userId="be53a9c7-f211-4f5d-8a48-53fc06072468" providerId="ADAL" clId="{5717A2A4-130F-4702-B620-D63B0A61BCB9}" dt="2024-07-30T16:59:20.443" v="123" actId="1076"/>
          <ac:spMkLst>
            <pc:docMk/>
            <pc:sldMk cId="3746058630" sldId="258"/>
            <ac:spMk id="8" creationId="{6AF202E5-CD10-3CEA-FDD0-EBC5792D8EE8}"/>
          </ac:spMkLst>
        </pc:spChg>
        <pc:spChg chg="add del mod">
          <ac:chgData name="Nick Speelman" userId="be53a9c7-f211-4f5d-8a48-53fc06072468" providerId="ADAL" clId="{5717A2A4-130F-4702-B620-D63B0A61BCB9}" dt="2024-07-30T16:59:00.876" v="119" actId="478"/>
          <ac:spMkLst>
            <pc:docMk/>
            <pc:sldMk cId="3746058630" sldId="258"/>
            <ac:spMk id="10" creationId="{274D13CB-DCF8-E108-73D7-D383D3507745}"/>
          </ac:spMkLst>
        </pc:spChg>
        <pc:spChg chg="add mod">
          <ac:chgData name="Nick Speelman" userId="be53a9c7-f211-4f5d-8a48-53fc06072468" providerId="ADAL" clId="{5717A2A4-130F-4702-B620-D63B0A61BCB9}" dt="2024-07-30T17:00:50.594" v="238" actId="14100"/>
          <ac:spMkLst>
            <pc:docMk/>
            <pc:sldMk cId="3746058630" sldId="258"/>
            <ac:spMk id="11" creationId="{23E76FA7-9858-4B03-8B47-0AF11D2D1924}"/>
          </ac:spMkLst>
        </pc:spChg>
        <pc:spChg chg="add mod">
          <ac:chgData name="Nick Speelman" userId="be53a9c7-f211-4f5d-8a48-53fc06072468" providerId="ADAL" clId="{5717A2A4-130F-4702-B620-D63B0A61BCB9}" dt="2024-07-30T17:03:27.813" v="356" actId="1076"/>
          <ac:spMkLst>
            <pc:docMk/>
            <pc:sldMk cId="3746058630" sldId="258"/>
            <ac:spMk id="12" creationId="{6B632752-38F9-2516-D216-0C92F0FFD9B3}"/>
          </ac:spMkLst>
        </pc:spChg>
        <pc:spChg chg="add del mod">
          <ac:chgData name="Nick Speelman" userId="be53a9c7-f211-4f5d-8a48-53fc06072468" providerId="ADAL" clId="{5717A2A4-130F-4702-B620-D63B0A61BCB9}" dt="2024-07-30T20:08:55.647" v="2849" actId="21"/>
          <ac:spMkLst>
            <pc:docMk/>
            <pc:sldMk cId="3746058630" sldId="258"/>
            <ac:spMk id="13" creationId="{BD658E57-9980-6814-A5A8-9CDEF1AF1951}"/>
          </ac:spMkLst>
        </pc:spChg>
        <pc:picChg chg="add mod">
          <ac:chgData name="Nick Speelman" userId="be53a9c7-f211-4f5d-8a48-53fc06072468" providerId="ADAL" clId="{5717A2A4-130F-4702-B620-D63B0A61BCB9}" dt="2024-07-30T16:55:32.224" v="76" actId="14100"/>
          <ac:picMkLst>
            <pc:docMk/>
            <pc:sldMk cId="3746058630" sldId="258"/>
            <ac:picMk id="1026" creationId="{CB726E21-8CE5-29D4-796C-4ACDDDB90FAD}"/>
          </ac:picMkLst>
        </pc:picChg>
        <pc:picChg chg="add mod">
          <ac:chgData name="Nick Speelman" userId="be53a9c7-f211-4f5d-8a48-53fc06072468" providerId="ADAL" clId="{5717A2A4-130F-4702-B620-D63B0A61BCB9}" dt="2024-07-30T17:08:42.500" v="383" actId="14100"/>
          <ac:picMkLst>
            <pc:docMk/>
            <pc:sldMk cId="3746058630" sldId="258"/>
            <ac:picMk id="1028" creationId="{3C5AC43F-99A4-DC01-B601-61161F34546C}"/>
          </ac:picMkLst>
        </pc:picChg>
        <pc:picChg chg="add del">
          <ac:chgData name="Nick Speelman" userId="be53a9c7-f211-4f5d-8a48-53fc06072468" providerId="ADAL" clId="{5717A2A4-130F-4702-B620-D63B0A61BCB9}" dt="2024-07-30T16:58:10.616" v="101" actId="478"/>
          <ac:picMkLst>
            <pc:docMk/>
            <pc:sldMk cId="3746058630" sldId="258"/>
            <ac:picMk id="1030" creationId="{2A0F4650-030C-84AB-6E4C-1D366530CB1A}"/>
          </ac:picMkLst>
        </pc:picChg>
      </pc:sldChg>
      <pc:sldChg chg="addSp delSp modSp del mod delAnim modAnim">
        <pc:chgData name="Nick Speelman" userId="be53a9c7-f211-4f5d-8a48-53fc06072468" providerId="ADAL" clId="{5717A2A4-130F-4702-B620-D63B0A61BCB9}" dt="2024-07-30T20:27:59.247" v="3151" actId="2696"/>
        <pc:sldMkLst>
          <pc:docMk/>
          <pc:sldMk cId="2964783309" sldId="259"/>
        </pc:sldMkLst>
        <pc:spChg chg="del">
          <ac:chgData name="Nick Speelman" userId="be53a9c7-f211-4f5d-8a48-53fc06072468" providerId="ADAL" clId="{5717A2A4-130F-4702-B620-D63B0A61BCB9}" dt="2024-07-30T16:53:09.429" v="44" actId="21"/>
          <ac:spMkLst>
            <pc:docMk/>
            <pc:sldMk cId="2964783309" sldId="259"/>
            <ac:spMk id="2" creationId="{0D016A89-98E6-138C-4F2F-B5292F069064}"/>
          </ac:spMkLst>
        </pc:spChg>
        <pc:spChg chg="del">
          <ac:chgData name="Nick Speelman" userId="be53a9c7-f211-4f5d-8a48-53fc06072468" providerId="ADAL" clId="{5717A2A4-130F-4702-B620-D63B0A61BCB9}" dt="2024-07-30T17:09:53.107" v="389" actId="478"/>
          <ac:spMkLst>
            <pc:docMk/>
            <pc:sldMk cId="2964783309" sldId="259"/>
            <ac:spMk id="3" creationId="{7FA5481B-C500-D6EC-17C4-BAA70E4DC287}"/>
          </ac:spMkLst>
        </pc:spChg>
        <pc:spChg chg="del mod">
          <ac:chgData name="Nick Speelman" userId="be53a9c7-f211-4f5d-8a48-53fc06072468" providerId="ADAL" clId="{5717A2A4-130F-4702-B620-D63B0A61BCB9}" dt="2024-07-30T17:09:58.193" v="390" actId="478"/>
          <ac:spMkLst>
            <pc:docMk/>
            <pc:sldMk cId="2964783309" sldId="259"/>
            <ac:spMk id="5" creationId="{C2F8BF92-D96B-DF5F-B411-6ABC8DF064FB}"/>
          </ac:spMkLst>
        </pc:spChg>
        <pc:spChg chg="add mod">
          <ac:chgData name="Nick Speelman" userId="be53a9c7-f211-4f5d-8a48-53fc06072468" providerId="ADAL" clId="{5717A2A4-130F-4702-B620-D63B0A61BCB9}" dt="2024-07-30T16:53:09.429" v="44" actId="21"/>
          <ac:spMkLst>
            <pc:docMk/>
            <pc:sldMk cId="2964783309" sldId="259"/>
            <ac:spMk id="8" creationId="{FC785BE3-7FF9-32E3-3E1C-3BAE746271A5}"/>
          </ac:spMkLst>
        </pc:spChg>
        <pc:spChg chg="add del mod">
          <ac:chgData name="Nick Speelman" userId="be53a9c7-f211-4f5d-8a48-53fc06072468" providerId="ADAL" clId="{5717A2A4-130F-4702-B620-D63B0A61BCB9}" dt="2024-07-30T19:42:18.702" v="2010" actId="478"/>
          <ac:spMkLst>
            <pc:docMk/>
            <pc:sldMk cId="2964783309" sldId="259"/>
            <ac:spMk id="10" creationId="{8C3153BD-A245-D49D-5E38-A3170A2639A5}"/>
          </ac:spMkLst>
        </pc:spChg>
        <pc:spChg chg="add del mod modVis">
          <ac:chgData name="Nick Speelman" userId="be53a9c7-f211-4f5d-8a48-53fc06072468" providerId="ADAL" clId="{5717A2A4-130F-4702-B620-D63B0A61BCB9}" dt="2024-07-30T19:41:50.291" v="2009" actId="478"/>
          <ac:spMkLst>
            <pc:docMk/>
            <pc:sldMk cId="2964783309" sldId="259"/>
            <ac:spMk id="11" creationId="{3A23DB2C-2365-3AB7-158E-8B2FD9574793}"/>
          </ac:spMkLst>
        </pc:spChg>
        <pc:spChg chg="add del mod ord">
          <ac:chgData name="Nick Speelman" userId="be53a9c7-f211-4f5d-8a48-53fc06072468" providerId="ADAL" clId="{5717A2A4-130F-4702-B620-D63B0A61BCB9}" dt="2024-07-30T18:47:26.899" v="893" actId="21"/>
          <ac:spMkLst>
            <pc:docMk/>
            <pc:sldMk cId="2964783309" sldId="259"/>
            <ac:spMk id="12" creationId="{3F2A11D6-066F-206A-504D-B153971AD052}"/>
          </ac:spMkLst>
        </pc:spChg>
        <pc:spChg chg="add del mod modVis">
          <ac:chgData name="Nick Speelman" userId="be53a9c7-f211-4f5d-8a48-53fc06072468" providerId="ADAL" clId="{5717A2A4-130F-4702-B620-D63B0A61BCB9}" dt="2024-07-30T19:41:47.203" v="2008" actId="478"/>
          <ac:spMkLst>
            <pc:docMk/>
            <pc:sldMk cId="2964783309" sldId="259"/>
            <ac:spMk id="13" creationId="{3F2A11D6-066F-206A-504D-B153971AD052}"/>
          </ac:spMkLst>
        </pc:spChg>
        <pc:spChg chg="add mod">
          <ac:chgData name="Nick Speelman" userId="be53a9c7-f211-4f5d-8a48-53fc06072468" providerId="ADAL" clId="{5717A2A4-130F-4702-B620-D63B0A61BCB9}" dt="2024-07-30T19:43:03.404" v="2112" actId="20577"/>
          <ac:spMkLst>
            <pc:docMk/>
            <pc:sldMk cId="2964783309" sldId="259"/>
            <ac:spMk id="15" creationId="{F5EA2BA3-231B-A075-2515-1823ED81AF34}"/>
          </ac:spMkLst>
        </pc:spChg>
        <pc:spChg chg="add del mod">
          <ac:chgData name="Nick Speelman" userId="be53a9c7-f211-4f5d-8a48-53fc06072468" providerId="ADAL" clId="{5717A2A4-130F-4702-B620-D63B0A61BCB9}" dt="2024-07-30T19:57:27.293" v="2298"/>
          <ac:spMkLst>
            <pc:docMk/>
            <pc:sldMk cId="2964783309" sldId="259"/>
            <ac:spMk id="16" creationId="{820A19EC-25B6-65DE-79FB-DF93692CFA36}"/>
          </ac:spMkLst>
        </pc:spChg>
      </pc:sldChg>
      <pc:sldChg chg="addSp delSp modSp add mod ord delAnim modAnim">
        <pc:chgData name="Nick Speelman" userId="be53a9c7-f211-4f5d-8a48-53fc06072468" providerId="ADAL" clId="{5717A2A4-130F-4702-B620-D63B0A61BCB9}" dt="2024-07-31T22:41:14.865" v="5980" actId="20577"/>
        <pc:sldMkLst>
          <pc:docMk/>
          <pc:sldMk cId="643338680" sldId="260"/>
        </pc:sldMkLst>
        <pc:spChg chg="add del mod">
          <ac:chgData name="Nick Speelman" userId="be53a9c7-f211-4f5d-8a48-53fc06072468" providerId="ADAL" clId="{5717A2A4-130F-4702-B620-D63B0A61BCB9}" dt="2024-07-30T20:19:04.579" v="2898" actId="478"/>
          <ac:spMkLst>
            <pc:docMk/>
            <pc:sldMk cId="643338680" sldId="260"/>
            <ac:spMk id="2" creationId="{CA8CE186-24F9-F9BD-E454-00ACD4FEE9DA}"/>
          </ac:spMkLst>
        </pc:spChg>
        <pc:spChg chg="add del mod">
          <ac:chgData name="Nick Speelman" userId="be53a9c7-f211-4f5d-8a48-53fc06072468" providerId="ADAL" clId="{5717A2A4-130F-4702-B620-D63B0A61BCB9}" dt="2024-07-30T20:19:07.871" v="2901" actId="478"/>
          <ac:spMkLst>
            <pc:docMk/>
            <pc:sldMk cId="643338680" sldId="260"/>
            <ac:spMk id="3" creationId="{0BD5B598-501F-6450-A8B9-75C45D4A54E5}"/>
          </ac:spMkLst>
        </pc:spChg>
        <pc:spChg chg="add del mod">
          <ac:chgData name="Nick Speelman" userId="be53a9c7-f211-4f5d-8a48-53fc06072468" providerId="ADAL" clId="{5717A2A4-130F-4702-B620-D63B0A61BCB9}" dt="2024-07-30T20:19:12.757" v="2903" actId="478"/>
          <ac:spMkLst>
            <pc:docMk/>
            <pc:sldMk cId="643338680" sldId="260"/>
            <ac:spMk id="5" creationId="{E977A108-4564-8CE2-7B78-28D74D55D659}"/>
          </ac:spMkLst>
        </pc:spChg>
        <pc:spChg chg="add del mod">
          <ac:chgData name="Nick Speelman" userId="be53a9c7-f211-4f5d-8a48-53fc06072468" providerId="ADAL" clId="{5717A2A4-130F-4702-B620-D63B0A61BCB9}" dt="2024-07-30T20:19:04.585" v="2900"/>
          <ac:spMkLst>
            <pc:docMk/>
            <pc:sldMk cId="643338680" sldId="260"/>
            <ac:spMk id="6" creationId="{9D767A53-373A-0B23-F6C6-F0AA6BFEEE40}"/>
          </ac:spMkLst>
        </pc:spChg>
        <pc:spChg chg="add mod">
          <ac:chgData name="Nick Speelman" userId="be53a9c7-f211-4f5d-8a48-53fc06072468" providerId="ADAL" clId="{5717A2A4-130F-4702-B620-D63B0A61BCB9}" dt="2024-07-31T22:41:14.865" v="5980" actId="20577"/>
          <ac:spMkLst>
            <pc:docMk/>
            <pc:sldMk cId="643338680" sldId="260"/>
            <ac:spMk id="7" creationId="{1A2668D0-E600-B7B9-2054-4E147F93CC4C}"/>
          </ac:spMkLst>
        </pc:spChg>
        <pc:spChg chg="add mod">
          <ac:chgData name="Nick Speelman" userId="be53a9c7-f211-4f5d-8a48-53fc06072468" providerId="ADAL" clId="{5717A2A4-130F-4702-B620-D63B0A61BCB9}" dt="2024-07-30T20:24:10.680" v="3140" actId="1076"/>
          <ac:spMkLst>
            <pc:docMk/>
            <pc:sldMk cId="643338680" sldId="260"/>
            <ac:spMk id="9" creationId="{16675A7C-A068-FF46-D6FE-81029E3D78F9}"/>
          </ac:spMkLst>
        </pc:spChg>
        <pc:spChg chg="del mod">
          <ac:chgData name="Nick Speelman" userId="be53a9c7-f211-4f5d-8a48-53fc06072468" providerId="ADAL" clId="{5717A2A4-130F-4702-B620-D63B0A61BCB9}" dt="2024-07-30T19:59:38.555" v="2308" actId="478"/>
          <ac:spMkLst>
            <pc:docMk/>
            <pc:sldMk cId="643338680" sldId="260"/>
            <ac:spMk id="10" creationId="{8C3153BD-A245-D49D-5E38-A3170A2639A5}"/>
          </ac:spMkLst>
        </pc:spChg>
        <pc:spChg chg="mod">
          <ac:chgData name="Nick Speelman" userId="be53a9c7-f211-4f5d-8a48-53fc06072468" providerId="ADAL" clId="{5717A2A4-130F-4702-B620-D63B0A61BCB9}" dt="2024-07-30T18:44:08.616" v="796" actId="20577"/>
          <ac:spMkLst>
            <pc:docMk/>
            <pc:sldMk cId="643338680" sldId="260"/>
            <ac:spMk id="11" creationId="{3A23DB2C-2365-3AB7-158E-8B2FD9574793}"/>
          </ac:spMkLst>
        </pc:spChg>
      </pc:sldChg>
      <pc:sldChg chg="new del">
        <pc:chgData name="Nick Speelman" userId="be53a9c7-f211-4f5d-8a48-53fc06072468" providerId="ADAL" clId="{5717A2A4-130F-4702-B620-D63B0A61BCB9}" dt="2024-07-30T18:43:57.841" v="792" actId="47"/>
        <pc:sldMkLst>
          <pc:docMk/>
          <pc:sldMk cId="2563846753" sldId="260"/>
        </pc:sldMkLst>
      </pc:sldChg>
      <pc:sldChg chg="modSp add mod ord">
        <pc:chgData name="Nick Speelman" userId="be53a9c7-f211-4f5d-8a48-53fc06072468" providerId="ADAL" clId="{5717A2A4-130F-4702-B620-D63B0A61BCB9}" dt="2024-07-30T19:10:56.360" v="1466" actId="14100"/>
        <pc:sldMkLst>
          <pc:docMk/>
          <pc:sldMk cId="1545823891" sldId="261"/>
        </pc:sldMkLst>
        <pc:spChg chg="mod">
          <ac:chgData name="Nick Speelman" userId="be53a9c7-f211-4f5d-8a48-53fc06072468" providerId="ADAL" clId="{5717A2A4-130F-4702-B620-D63B0A61BCB9}" dt="2024-07-30T19:10:56.360" v="1466" actId="14100"/>
          <ac:spMkLst>
            <pc:docMk/>
            <pc:sldMk cId="1545823891" sldId="261"/>
            <ac:spMk id="2" creationId="{B675DBAE-AE2F-E1B6-2D16-309C12E16AA7}"/>
          </ac:spMkLst>
        </pc:spChg>
      </pc:sldChg>
      <pc:sldChg chg="addSp delSp modSp add mod ord addAnim delAnim modAnim">
        <pc:chgData name="Nick Speelman" userId="be53a9c7-f211-4f5d-8a48-53fc06072468" providerId="ADAL" clId="{5717A2A4-130F-4702-B620-D63B0A61BCB9}" dt="2024-07-30T20:35:56.169" v="3254"/>
        <pc:sldMkLst>
          <pc:docMk/>
          <pc:sldMk cId="1550244606" sldId="262"/>
        </pc:sldMkLst>
        <pc:spChg chg="add del mod">
          <ac:chgData name="Nick Speelman" userId="be53a9c7-f211-4f5d-8a48-53fc06072468" providerId="ADAL" clId="{5717A2A4-130F-4702-B620-D63B0A61BCB9}" dt="2024-07-30T19:17:42.171" v="1633"/>
          <ac:spMkLst>
            <pc:docMk/>
            <pc:sldMk cId="1550244606" sldId="262"/>
            <ac:spMk id="2" creationId="{94C75BDF-27F1-1D6C-5FB3-DF6F7230BB34}"/>
          </ac:spMkLst>
        </pc:spChg>
        <pc:spChg chg="mod modVis">
          <ac:chgData name="Nick Speelman" userId="be53a9c7-f211-4f5d-8a48-53fc06072468" providerId="ADAL" clId="{5717A2A4-130F-4702-B620-D63B0A61BCB9}" dt="2024-07-30T20:35:25.058" v="3253" actId="14429"/>
          <ac:spMkLst>
            <pc:docMk/>
            <pc:sldMk cId="1550244606" sldId="262"/>
            <ac:spMk id="4" creationId="{77080312-A8CF-A0B7-3DBA-A48AF41BFF78}"/>
          </ac:spMkLst>
        </pc:spChg>
        <pc:spChg chg="add del mod modVis">
          <ac:chgData name="Nick Speelman" userId="be53a9c7-f211-4f5d-8a48-53fc06072468" providerId="ADAL" clId="{5717A2A4-130F-4702-B620-D63B0A61BCB9}" dt="2024-07-30T20:35:18.121" v="3247" actId="14429"/>
          <ac:spMkLst>
            <pc:docMk/>
            <pc:sldMk cId="1550244606" sldId="262"/>
            <ac:spMk id="5" creationId="{F4BCC5E3-93D6-974F-EBDA-65F9A2C25202}"/>
          </ac:spMkLst>
        </pc:spChg>
        <pc:spChg chg="add del mod modVis">
          <ac:chgData name="Nick Speelman" userId="be53a9c7-f211-4f5d-8a48-53fc06072468" providerId="ADAL" clId="{5717A2A4-130F-4702-B620-D63B0A61BCB9}" dt="2024-07-30T20:14:53.518" v="2892" actId="478"/>
          <ac:spMkLst>
            <pc:docMk/>
            <pc:sldMk cId="1550244606" sldId="262"/>
            <ac:spMk id="6" creationId="{2823F432-E638-1003-3A59-E476DC541A71}"/>
          </ac:spMkLst>
        </pc:spChg>
        <pc:spChg chg="add del mod modVis">
          <ac:chgData name="Nick Speelman" userId="be53a9c7-f211-4f5d-8a48-53fc06072468" providerId="ADAL" clId="{5717A2A4-130F-4702-B620-D63B0A61BCB9}" dt="2024-07-30T20:14:41.753" v="2888" actId="478"/>
          <ac:spMkLst>
            <pc:docMk/>
            <pc:sldMk cId="1550244606" sldId="262"/>
            <ac:spMk id="7" creationId="{D42AF013-A31C-5269-060E-35DD4D92F6BA}"/>
          </ac:spMkLst>
        </pc:spChg>
        <pc:spChg chg="mod modVis">
          <ac:chgData name="Nick Speelman" userId="be53a9c7-f211-4f5d-8a48-53fc06072468" providerId="ADAL" clId="{5717A2A4-130F-4702-B620-D63B0A61BCB9}" dt="2024-07-30T20:35:24.442" v="3252" actId="14429"/>
          <ac:spMkLst>
            <pc:docMk/>
            <pc:sldMk cId="1550244606" sldId="262"/>
            <ac:spMk id="8" creationId="{FC785BE3-7FF9-32E3-3E1C-3BAE746271A5}"/>
          </ac:spMkLst>
        </pc:spChg>
        <pc:spChg chg="add del mod modVis">
          <ac:chgData name="Nick Speelman" userId="be53a9c7-f211-4f5d-8a48-53fc06072468" providerId="ADAL" clId="{5717A2A4-130F-4702-B620-D63B0A61BCB9}" dt="2024-07-30T20:14:48.057" v="2890" actId="478"/>
          <ac:spMkLst>
            <pc:docMk/>
            <pc:sldMk cId="1550244606" sldId="262"/>
            <ac:spMk id="9" creationId="{DBFD9447-94CB-9AAF-8BD9-CC56C6FF0F78}"/>
          </ac:spMkLst>
        </pc:spChg>
        <pc:spChg chg="del mod">
          <ac:chgData name="Nick Speelman" userId="be53a9c7-f211-4f5d-8a48-53fc06072468" providerId="ADAL" clId="{5717A2A4-130F-4702-B620-D63B0A61BCB9}" dt="2024-07-30T19:33:00.467" v="1902" actId="478"/>
          <ac:spMkLst>
            <pc:docMk/>
            <pc:sldMk cId="1550244606" sldId="262"/>
            <ac:spMk id="10" creationId="{8C3153BD-A245-D49D-5E38-A3170A2639A5}"/>
          </ac:spMkLst>
        </pc:spChg>
        <pc:spChg chg="mod modVis">
          <ac:chgData name="Nick Speelman" userId="be53a9c7-f211-4f5d-8a48-53fc06072468" providerId="ADAL" clId="{5717A2A4-130F-4702-B620-D63B0A61BCB9}" dt="2024-07-30T20:35:23.858" v="3251" actId="14429"/>
          <ac:spMkLst>
            <pc:docMk/>
            <pc:sldMk cId="1550244606" sldId="262"/>
            <ac:spMk id="11" creationId="{3A23DB2C-2365-3AB7-158E-8B2FD9574793}"/>
          </ac:spMkLst>
        </pc:spChg>
        <pc:spChg chg="del">
          <ac:chgData name="Nick Speelman" userId="be53a9c7-f211-4f5d-8a48-53fc06072468" providerId="ADAL" clId="{5717A2A4-130F-4702-B620-D63B0A61BCB9}" dt="2024-07-30T19:14:02.817" v="1539" actId="478"/>
          <ac:spMkLst>
            <pc:docMk/>
            <pc:sldMk cId="1550244606" sldId="262"/>
            <ac:spMk id="13" creationId="{3F2A11D6-066F-206A-504D-B153971AD052}"/>
          </ac:spMkLst>
        </pc:spChg>
        <pc:spChg chg="add del mod">
          <ac:chgData name="Nick Speelman" userId="be53a9c7-f211-4f5d-8a48-53fc06072468" providerId="ADAL" clId="{5717A2A4-130F-4702-B620-D63B0A61BCB9}" dt="2024-07-30T19:45:24.439" v="2114" actId="931"/>
          <ac:spMkLst>
            <pc:docMk/>
            <pc:sldMk cId="1550244606" sldId="262"/>
            <ac:spMk id="14" creationId="{BFEB1763-FB5F-1937-F9E3-55D6D4B8BCD7}"/>
          </ac:spMkLst>
        </pc:spChg>
        <pc:spChg chg="add mod modVis">
          <ac:chgData name="Nick Speelman" userId="be53a9c7-f211-4f5d-8a48-53fc06072468" providerId="ADAL" clId="{5717A2A4-130F-4702-B620-D63B0A61BCB9}" dt="2024-07-30T20:35:17.380" v="3246" actId="14429"/>
          <ac:spMkLst>
            <pc:docMk/>
            <pc:sldMk cId="1550244606" sldId="262"/>
            <ac:spMk id="15" creationId="{4DEFEC0E-AE22-C81C-F20A-2ECFFE477632}"/>
          </ac:spMkLst>
        </pc:spChg>
        <pc:spChg chg="add del mod">
          <ac:chgData name="Nick Speelman" userId="be53a9c7-f211-4f5d-8a48-53fc06072468" providerId="ADAL" clId="{5717A2A4-130F-4702-B620-D63B0A61BCB9}" dt="2024-07-30T20:34:40.164" v="3237" actId="478"/>
          <ac:spMkLst>
            <pc:docMk/>
            <pc:sldMk cId="1550244606" sldId="262"/>
            <ac:spMk id="19" creationId="{E8AFDC45-F491-C0C6-7E20-1859E0B0C9CD}"/>
          </ac:spMkLst>
        </pc:spChg>
        <pc:spChg chg="add mod modVis">
          <ac:chgData name="Nick Speelman" userId="be53a9c7-f211-4f5d-8a48-53fc06072468" providerId="ADAL" clId="{5717A2A4-130F-4702-B620-D63B0A61BCB9}" dt="2024-07-30T20:35:16.769" v="3245" actId="14429"/>
          <ac:spMkLst>
            <pc:docMk/>
            <pc:sldMk cId="1550244606" sldId="262"/>
            <ac:spMk id="21" creationId="{FAA3C124-CE09-7F07-5AD9-83EE6AE6D4C8}"/>
          </ac:spMkLst>
        </pc:spChg>
        <pc:graphicFrameChg chg="add del mod modGraphic">
          <ac:chgData name="Nick Speelman" userId="be53a9c7-f211-4f5d-8a48-53fc06072468" providerId="ADAL" clId="{5717A2A4-130F-4702-B620-D63B0A61BCB9}" dt="2024-07-30T19:24:32.893" v="1755" actId="478"/>
          <ac:graphicFrameMkLst>
            <pc:docMk/>
            <pc:sldMk cId="1550244606" sldId="262"/>
            <ac:graphicFrameMk id="3" creationId="{18352DDC-DCB2-9F66-4E15-C959D773E83B}"/>
          </ac:graphicFrameMkLst>
        </pc:graphicFrameChg>
        <pc:picChg chg="add del mod modVis">
          <ac:chgData name="Nick Speelman" userId="be53a9c7-f211-4f5d-8a48-53fc06072468" providerId="ADAL" clId="{5717A2A4-130F-4702-B620-D63B0A61BCB9}" dt="2024-07-30T20:34:55.381" v="3239" actId="21"/>
          <ac:picMkLst>
            <pc:docMk/>
            <pc:sldMk cId="1550244606" sldId="262"/>
            <ac:picMk id="17" creationId="{240D162F-926F-BDE1-B838-A6D8EEC7139A}"/>
          </ac:picMkLst>
        </pc:picChg>
        <pc:picChg chg="add mod modVis">
          <ac:chgData name="Nick Speelman" userId="be53a9c7-f211-4f5d-8a48-53fc06072468" providerId="ADAL" clId="{5717A2A4-130F-4702-B620-D63B0A61BCB9}" dt="2024-07-30T20:35:16.227" v="3244" actId="14429"/>
          <ac:picMkLst>
            <pc:docMk/>
            <pc:sldMk cId="1550244606" sldId="262"/>
            <ac:picMk id="22" creationId="{1354D016-6D97-82F2-7F80-026A8FC73C54}"/>
          </ac:picMkLst>
        </pc:picChg>
      </pc:sldChg>
      <pc:sldChg chg="add del">
        <pc:chgData name="Nick Speelman" userId="be53a9c7-f211-4f5d-8a48-53fc06072468" providerId="ADAL" clId="{5717A2A4-130F-4702-B620-D63B0A61BCB9}" dt="2024-07-30T19:12:55.707" v="1468" actId="2890"/>
        <pc:sldMkLst>
          <pc:docMk/>
          <pc:sldMk cId="1771709711" sldId="262"/>
        </pc:sldMkLst>
      </pc:sldChg>
      <pc:sldChg chg="addSp modSp add mod ord modAnim">
        <pc:chgData name="Nick Speelman" userId="be53a9c7-f211-4f5d-8a48-53fc06072468" providerId="ADAL" clId="{5717A2A4-130F-4702-B620-D63B0A61BCB9}" dt="2024-07-31T16:08:55.968" v="3286" actId="20577"/>
        <pc:sldMkLst>
          <pc:docMk/>
          <pc:sldMk cId="3080025258" sldId="263"/>
        </pc:sldMkLst>
        <pc:spChg chg="mod">
          <ac:chgData name="Nick Speelman" userId="be53a9c7-f211-4f5d-8a48-53fc06072468" providerId="ADAL" clId="{5717A2A4-130F-4702-B620-D63B0A61BCB9}" dt="2024-07-30T20:08:31.016" v="2847" actId="6549"/>
          <ac:spMkLst>
            <pc:docMk/>
            <pc:sldMk cId="3080025258" sldId="263"/>
            <ac:spMk id="2" creationId="{B675DBAE-AE2F-E1B6-2D16-309C12E16AA7}"/>
          </ac:spMkLst>
        </pc:spChg>
        <pc:spChg chg="add mod">
          <ac:chgData name="Nick Speelman" userId="be53a9c7-f211-4f5d-8a48-53fc06072468" providerId="ADAL" clId="{5717A2A4-130F-4702-B620-D63B0A61BCB9}" dt="2024-07-30T20:09:14.172" v="2851"/>
          <ac:spMkLst>
            <pc:docMk/>
            <pc:sldMk cId="3080025258" sldId="263"/>
            <ac:spMk id="4" creationId="{F8CEFAD3-5210-B88B-9512-6CE12AB4F2E4}"/>
          </ac:spMkLst>
        </pc:spChg>
        <pc:spChg chg="add mod">
          <ac:chgData name="Nick Speelman" userId="be53a9c7-f211-4f5d-8a48-53fc06072468" providerId="ADAL" clId="{5717A2A4-130F-4702-B620-D63B0A61BCB9}" dt="2024-07-31T16:08:55.968" v="3286" actId="20577"/>
          <ac:spMkLst>
            <pc:docMk/>
            <pc:sldMk cId="3080025258" sldId="263"/>
            <ac:spMk id="13" creationId="{BD658E57-9980-6814-A5A8-9CDEF1AF1951}"/>
          </ac:spMkLst>
        </pc:spChg>
      </pc:sldChg>
      <pc:sldChg chg="addSp modSp add mod ord modAnim">
        <pc:chgData name="Nick Speelman" userId="be53a9c7-f211-4f5d-8a48-53fc06072468" providerId="ADAL" clId="{5717A2A4-130F-4702-B620-D63B0A61BCB9}" dt="2024-07-30T20:34:25.051" v="3235" actId="14429"/>
        <pc:sldMkLst>
          <pc:docMk/>
          <pc:sldMk cId="292658640" sldId="264"/>
        </pc:sldMkLst>
        <pc:spChg chg="add mod modVis">
          <ac:chgData name="Nick Speelman" userId="be53a9c7-f211-4f5d-8a48-53fc06072468" providerId="ADAL" clId="{5717A2A4-130F-4702-B620-D63B0A61BCB9}" dt="2024-07-30T20:33:36.349" v="3209" actId="14429"/>
          <ac:spMkLst>
            <pc:docMk/>
            <pc:sldMk cId="292658640" sldId="264"/>
            <ac:spMk id="2" creationId="{2D0220DB-6344-3F6E-5615-7BF6A9D2D188}"/>
          </ac:spMkLst>
        </pc:spChg>
        <pc:spChg chg="mod modVis">
          <ac:chgData name="Nick Speelman" userId="be53a9c7-f211-4f5d-8a48-53fc06072468" providerId="ADAL" clId="{5717A2A4-130F-4702-B620-D63B0A61BCB9}" dt="2024-07-30T20:11:26.119" v="2871" actId="14429"/>
          <ac:spMkLst>
            <pc:docMk/>
            <pc:sldMk cId="292658640" sldId="264"/>
            <ac:spMk id="4" creationId="{77080312-A8CF-A0B7-3DBA-A48AF41BFF78}"/>
          </ac:spMkLst>
        </pc:spChg>
        <pc:spChg chg="mod modVis">
          <ac:chgData name="Nick Speelman" userId="be53a9c7-f211-4f5d-8a48-53fc06072468" providerId="ADAL" clId="{5717A2A4-130F-4702-B620-D63B0A61BCB9}" dt="2024-07-30T20:34:25.051" v="3235" actId="14429"/>
          <ac:spMkLst>
            <pc:docMk/>
            <pc:sldMk cId="292658640" sldId="264"/>
            <ac:spMk id="5" creationId="{F4BCC5E3-93D6-974F-EBDA-65F9A2C25202}"/>
          </ac:spMkLst>
        </pc:spChg>
        <pc:spChg chg="mod modVis">
          <ac:chgData name="Nick Speelman" userId="be53a9c7-f211-4f5d-8a48-53fc06072468" providerId="ADAL" clId="{5717A2A4-130F-4702-B620-D63B0A61BCB9}" dt="2024-07-30T20:33:51.737" v="3219" actId="14429"/>
          <ac:spMkLst>
            <pc:docMk/>
            <pc:sldMk cId="292658640" sldId="264"/>
            <ac:spMk id="6" creationId="{2823F432-E638-1003-3A59-E476DC541A71}"/>
          </ac:spMkLst>
        </pc:spChg>
        <pc:spChg chg="mod modVis">
          <ac:chgData name="Nick Speelman" userId="be53a9c7-f211-4f5d-8a48-53fc06072468" providerId="ADAL" clId="{5717A2A4-130F-4702-B620-D63B0A61BCB9}" dt="2024-07-30T20:33:49.599" v="3217" actId="14429"/>
          <ac:spMkLst>
            <pc:docMk/>
            <pc:sldMk cId="292658640" sldId="264"/>
            <ac:spMk id="7" creationId="{D42AF013-A31C-5269-060E-35DD4D92F6BA}"/>
          </ac:spMkLst>
        </pc:spChg>
        <pc:spChg chg="mod modVis">
          <ac:chgData name="Nick Speelman" userId="be53a9c7-f211-4f5d-8a48-53fc06072468" providerId="ADAL" clId="{5717A2A4-130F-4702-B620-D63B0A61BCB9}" dt="2024-07-30T20:34:05.575" v="3225" actId="14429"/>
          <ac:spMkLst>
            <pc:docMk/>
            <pc:sldMk cId="292658640" sldId="264"/>
            <ac:spMk id="8" creationId="{FC785BE3-7FF9-32E3-3E1C-3BAE746271A5}"/>
          </ac:spMkLst>
        </pc:spChg>
        <pc:spChg chg="mod modVis">
          <ac:chgData name="Nick Speelman" userId="be53a9c7-f211-4f5d-8a48-53fc06072468" providerId="ADAL" clId="{5717A2A4-130F-4702-B620-D63B0A61BCB9}" dt="2024-07-30T20:33:47.647" v="3215" actId="14429"/>
          <ac:spMkLst>
            <pc:docMk/>
            <pc:sldMk cId="292658640" sldId="264"/>
            <ac:spMk id="9" creationId="{DBFD9447-94CB-9AAF-8BD9-CC56C6FF0F78}"/>
          </ac:spMkLst>
        </pc:spChg>
        <pc:spChg chg="mod modVis">
          <ac:chgData name="Nick Speelman" userId="be53a9c7-f211-4f5d-8a48-53fc06072468" providerId="ADAL" clId="{5717A2A4-130F-4702-B620-D63B0A61BCB9}" dt="2024-07-30T20:34:04.769" v="3224" actId="14429"/>
          <ac:spMkLst>
            <pc:docMk/>
            <pc:sldMk cId="292658640" sldId="264"/>
            <ac:spMk id="11" creationId="{3A23DB2C-2365-3AB7-158E-8B2FD9574793}"/>
          </ac:spMkLst>
        </pc:spChg>
        <pc:spChg chg="mod modVis">
          <ac:chgData name="Nick Speelman" userId="be53a9c7-f211-4f5d-8a48-53fc06072468" providerId="ADAL" clId="{5717A2A4-130F-4702-B620-D63B0A61BCB9}" dt="2024-07-30T20:33:38.293" v="3211" actId="14429"/>
          <ac:spMkLst>
            <pc:docMk/>
            <pc:sldMk cId="292658640" sldId="264"/>
            <ac:spMk id="15" creationId="{4DEFEC0E-AE22-C81C-F20A-2ECFFE477632}"/>
          </ac:spMkLst>
        </pc:spChg>
        <pc:picChg chg="mod modVis">
          <ac:chgData name="Nick Speelman" userId="be53a9c7-f211-4f5d-8a48-53fc06072468" providerId="ADAL" clId="{5717A2A4-130F-4702-B620-D63B0A61BCB9}" dt="2024-07-30T20:34:23.649" v="3234" actId="1076"/>
          <ac:picMkLst>
            <pc:docMk/>
            <pc:sldMk cId="292658640" sldId="264"/>
            <ac:picMk id="17" creationId="{240D162F-926F-BDE1-B838-A6D8EEC7139A}"/>
          </ac:picMkLst>
        </pc:picChg>
      </pc:sldChg>
      <pc:sldChg chg="addSp modSp add del mod ord modAnim">
        <pc:chgData name="Nick Speelman" userId="be53a9c7-f211-4f5d-8a48-53fc06072468" providerId="ADAL" clId="{5717A2A4-130F-4702-B620-D63B0A61BCB9}" dt="2024-07-31T22:41:54.371" v="5981" actId="2696"/>
        <pc:sldMkLst>
          <pc:docMk/>
          <pc:sldMk cId="555916987" sldId="265"/>
        </pc:sldMkLst>
        <pc:spChg chg="add mod">
          <ac:chgData name="Nick Speelman" userId="be53a9c7-f211-4f5d-8a48-53fc06072468" providerId="ADAL" clId="{5717A2A4-130F-4702-B620-D63B0A61BCB9}" dt="2024-07-31T20:32:42.963" v="4591" actId="12"/>
          <ac:spMkLst>
            <pc:docMk/>
            <pc:sldMk cId="555916987" sldId="265"/>
            <ac:spMk id="2" creationId="{DC74D170-4FBB-A716-D9B8-652F1265C3E1}"/>
          </ac:spMkLst>
        </pc:spChg>
        <pc:spChg chg="mod">
          <ac:chgData name="Nick Speelman" userId="be53a9c7-f211-4f5d-8a48-53fc06072468" providerId="ADAL" clId="{5717A2A4-130F-4702-B620-D63B0A61BCB9}" dt="2024-07-30T23:16:15.984" v="3281" actId="115"/>
          <ac:spMkLst>
            <pc:docMk/>
            <pc:sldMk cId="555916987" sldId="265"/>
            <ac:spMk id="4" creationId="{77080312-A8CF-A0B7-3DBA-A48AF41BFF78}"/>
          </ac:spMkLst>
        </pc:spChg>
        <pc:spChg chg="mod modVis">
          <ac:chgData name="Nick Speelman" userId="be53a9c7-f211-4f5d-8a48-53fc06072468" providerId="ADAL" clId="{5717A2A4-130F-4702-B620-D63B0A61BCB9}" dt="2024-07-30T23:15:41.768" v="3275" actId="14430"/>
          <ac:spMkLst>
            <pc:docMk/>
            <pc:sldMk cId="555916987" sldId="265"/>
            <ac:spMk id="7" creationId="{1A2668D0-E600-B7B9-2054-4E147F93CC4C}"/>
          </ac:spMkLst>
        </pc:spChg>
        <pc:spChg chg="mod modVis">
          <ac:chgData name="Nick Speelman" userId="be53a9c7-f211-4f5d-8a48-53fc06072468" providerId="ADAL" clId="{5717A2A4-130F-4702-B620-D63B0A61BCB9}" dt="2024-07-30T23:15:45.209" v="3277" actId="14430"/>
          <ac:spMkLst>
            <pc:docMk/>
            <pc:sldMk cId="555916987" sldId="265"/>
            <ac:spMk id="8" creationId="{FC785BE3-7FF9-32E3-3E1C-3BAE746271A5}"/>
          </ac:spMkLst>
        </pc:spChg>
        <pc:spChg chg="mod modVis">
          <ac:chgData name="Nick Speelman" userId="be53a9c7-f211-4f5d-8a48-53fc06072468" providerId="ADAL" clId="{5717A2A4-130F-4702-B620-D63B0A61BCB9}" dt="2024-07-30T23:15:39.849" v="3274" actId="14430"/>
          <ac:spMkLst>
            <pc:docMk/>
            <pc:sldMk cId="555916987" sldId="265"/>
            <ac:spMk id="9" creationId="{16675A7C-A068-FF46-D6FE-81029E3D78F9}"/>
          </ac:spMkLst>
        </pc:spChg>
        <pc:spChg chg="mod modVis">
          <ac:chgData name="Nick Speelman" userId="be53a9c7-f211-4f5d-8a48-53fc06072468" providerId="ADAL" clId="{5717A2A4-130F-4702-B620-D63B0A61BCB9}" dt="2024-07-30T23:15:43.091" v="3276" actId="14430"/>
          <ac:spMkLst>
            <pc:docMk/>
            <pc:sldMk cId="555916987" sldId="265"/>
            <ac:spMk id="11" creationId="{3A23DB2C-2365-3AB7-158E-8B2FD9574793}"/>
          </ac:spMkLst>
        </pc:spChg>
      </pc:sldChg>
      <pc:sldChg chg="add del">
        <pc:chgData name="Nick Speelman" userId="be53a9c7-f211-4f5d-8a48-53fc06072468" providerId="ADAL" clId="{5717A2A4-130F-4702-B620-D63B0A61BCB9}" dt="2024-07-30T20:27:46.910" v="3149" actId="2696"/>
        <pc:sldMkLst>
          <pc:docMk/>
          <pc:sldMk cId="1371494174" sldId="265"/>
        </pc:sldMkLst>
      </pc:sldChg>
      <pc:sldChg chg="new del ord">
        <pc:chgData name="Nick Speelman" userId="be53a9c7-f211-4f5d-8a48-53fc06072468" providerId="ADAL" clId="{5717A2A4-130F-4702-B620-D63B0A61BCB9}" dt="2024-07-30T23:15:01.007" v="3268" actId="2696"/>
        <pc:sldMkLst>
          <pc:docMk/>
          <pc:sldMk cId="2902117264" sldId="265"/>
        </pc:sldMkLst>
      </pc:sldChg>
      <pc:sldChg chg="add del">
        <pc:chgData name="Nick Speelman" userId="be53a9c7-f211-4f5d-8a48-53fc06072468" providerId="ADAL" clId="{5717A2A4-130F-4702-B620-D63B0A61BCB9}" dt="2024-07-30T20:28:02.658" v="3152" actId="2696"/>
        <pc:sldMkLst>
          <pc:docMk/>
          <pc:sldMk cId="3586108260" sldId="265"/>
        </pc:sldMkLst>
      </pc:sldChg>
      <pc:sldChg chg="modSp add modAnim">
        <pc:chgData name="Nick Speelman" userId="be53a9c7-f211-4f5d-8a48-53fc06072468" providerId="ADAL" clId="{5717A2A4-130F-4702-B620-D63B0A61BCB9}" dt="2024-07-31T20:31:42.587" v="4581"/>
        <pc:sldMkLst>
          <pc:docMk/>
          <pc:sldMk cId="2712558640" sldId="266"/>
        </pc:sldMkLst>
        <pc:spChg chg="mod">
          <ac:chgData name="Nick Speelman" userId="be53a9c7-f211-4f5d-8a48-53fc06072468" providerId="ADAL" clId="{5717A2A4-130F-4702-B620-D63B0A61BCB9}" dt="2024-07-31T20:31:30.339" v="4579" actId="20577"/>
          <ac:spMkLst>
            <pc:docMk/>
            <pc:sldMk cId="2712558640" sldId="266"/>
            <ac:spMk id="2" creationId="{DC74D170-4FBB-A716-D9B8-652F1265C3E1}"/>
          </ac:spMkLst>
        </pc:spChg>
      </pc:sldChg>
      <pc:sldChg chg="addSp modSp add mod modAnim">
        <pc:chgData name="Nick Speelman" userId="be53a9c7-f211-4f5d-8a48-53fc06072468" providerId="ADAL" clId="{5717A2A4-130F-4702-B620-D63B0A61BCB9}" dt="2024-07-31T20:47:57.754" v="4892"/>
        <pc:sldMkLst>
          <pc:docMk/>
          <pc:sldMk cId="1605818971" sldId="267"/>
        </pc:sldMkLst>
        <pc:spChg chg="mod">
          <ac:chgData name="Nick Speelman" userId="be53a9c7-f211-4f5d-8a48-53fc06072468" providerId="ADAL" clId="{5717A2A4-130F-4702-B620-D63B0A61BCB9}" dt="2024-07-31T20:42:40.888" v="4787" actId="20577"/>
          <ac:spMkLst>
            <pc:docMk/>
            <pc:sldMk cId="1605818971" sldId="267"/>
            <ac:spMk id="2" creationId="{DC74D170-4FBB-A716-D9B8-652F1265C3E1}"/>
          </ac:spMkLst>
        </pc:spChg>
        <pc:spChg chg="add mod">
          <ac:chgData name="Nick Speelman" userId="be53a9c7-f211-4f5d-8a48-53fc06072468" providerId="ADAL" clId="{5717A2A4-130F-4702-B620-D63B0A61BCB9}" dt="2024-07-31T20:45:29.389" v="4794" actId="207"/>
          <ac:spMkLst>
            <pc:docMk/>
            <pc:sldMk cId="1605818971" sldId="267"/>
            <ac:spMk id="3" creationId="{42AA43C5-E93D-8228-66DD-114F8CB10E74}"/>
          </ac:spMkLst>
        </pc:spChg>
      </pc:sldChg>
      <pc:sldChg chg="delSp modSp add mod ord delAnim modAnim">
        <pc:chgData name="Nick Speelman" userId="be53a9c7-f211-4f5d-8a48-53fc06072468" providerId="ADAL" clId="{5717A2A4-130F-4702-B620-D63B0A61BCB9}" dt="2024-07-31T22:42:47.815" v="5988"/>
        <pc:sldMkLst>
          <pc:docMk/>
          <pc:sldMk cId="3764760180" sldId="268"/>
        </pc:sldMkLst>
        <pc:spChg chg="mod">
          <ac:chgData name="Nick Speelman" userId="be53a9c7-f211-4f5d-8a48-53fc06072468" providerId="ADAL" clId="{5717A2A4-130F-4702-B620-D63B0A61BCB9}" dt="2024-07-31T20:58:00.546" v="5298" actId="20577"/>
          <ac:spMkLst>
            <pc:docMk/>
            <pc:sldMk cId="3764760180" sldId="268"/>
            <ac:spMk id="2" creationId="{DC74D170-4FBB-A716-D9B8-652F1265C3E1}"/>
          </ac:spMkLst>
        </pc:spChg>
        <pc:spChg chg="del">
          <ac:chgData name="Nick Speelman" userId="be53a9c7-f211-4f5d-8a48-53fc06072468" providerId="ADAL" clId="{5717A2A4-130F-4702-B620-D63B0A61BCB9}" dt="2024-07-31T20:48:03.346" v="4893" actId="478"/>
          <ac:spMkLst>
            <pc:docMk/>
            <pc:sldMk cId="3764760180" sldId="268"/>
            <ac:spMk id="3" creationId="{42AA43C5-E93D-8228-66DD-114F8CB10E74}"/>
          </ac:spMkLst>
        </pc:spChg>
      </pc:sldChg>
      <pc:sldChg chg="addSp delSp modSp add mod ord delAnim modAnim">
        <pc:chgData name="Nick Speelman" userId="be53a9c7-f211-4f5d-8a48-53fc06072468" providerId="ADAL" clId="{5717A2A4-130F-4702-B620-D63B0A61BCB9}" dt="2024-08-02T13:41:11.296" v="8111" actId="255"/>
        <pc:sldMkLst>
          <pc:docMk/>
          <pc:sldMk cId="3689370218" sldId="269"/>
        </pc:sldMkLst>
        <pc:spChg chg="del mod">
          <ac:chgData name="Nick Speelman" userId="be53a9c7-f211-4f5d-8a48-53fc06072468" providerId="ADAL" clId="{5717A2A4-130F-4702-B620-D63B0A61BCB9}" dt="2024-08-02T13:14:25.585" v="6062"/>
          <ac:spMkLst>
            <pc:docMk/>
            <pc:sldMk cId="3689370218" sldId="269"/>
            <ac:spMk id="2" creationId="{DC74D170-4FBB-A716-D9B8-652F1265C3E1}"/>
          </ac:spMkLst>
        </pc:spChg>
        <pc:spChg chg="add del mod">
          <ac:chgData name="Nick Speelman" userId="be53a9c7-f211-4f5d-8a48-53fc06072468" providerId="ADAL" clId="{5717A2A4-130F-4702-B620-D63B0A61BCB9}" dt="2024-08-02T13:13:50.651" v="6056" actId="478"/>
          <ac:spMkLst>
            <pc:docMk/>
            <pc:sldMk cId="3689370218" sldId="269"/>
            <ac:spMk id="3" creationId="{8D7DA0A6-0F96-2F27-3271-31C4BFF19616}"/>
          </ac:spMkLst>
        </pc:spChg>
        <pc:spChg chg="mod">
          <ac:chgData name="Nick Speelman" userId="be53a9c7-f211-4f5d-8a48-53fc06072468" providerId="ADAL" clId="{5717A2A4-130F-4702-B620-D63B0A61BCB9}" dt="2024-08-02T13:13:38.340" v="6055" actId="20577"/>
          <ac:spMkLst>
            <pc:docMk/>
            <pc:sldMk cId="3689370218" sldId="269"/>
            <ac:spMk id="4" creationId="{77080312-A8CF-A0B7-3DBA-A48AF41BFF78}"/>
          </ac:spMkLst>
        </pc:spChg>
        <pc:spChg chg="add mod">
          <ac:chgData name="Nick Speelman" userId="be53a9c7-f211-4f5d-8a48-53fc06072468" providerId="ADAL" clId="{5717A2A4-130F-4702-B620-D63B0A61BCB9}" dt="2024-08-02T13:41:11.296" v="8111" actId="255"/>
          <ac:spMkLst>
            <pc:docMk/>
            <pc:sldMk cId="3689370218" sldId="269"/>
            <ac:spMk id="5" creationId="{D52F5335-6BA7-04EC-9FF0-ABF24D77ABAD}"/>
          </ac:spMkLst>
        </pc:spChg>
      </pc:sldChg>
      <pc:sldChg chg="add ord">
        <pc:chgData name="Nick Speelman" userId="be53a9c7-f211-4f5d-8a48-53fc06072468" providerId="ADAL" clId="{5717A2A4-130F-4702-B620-D63B0A61BCB9}" dt="2024-07-31T21:05:36.140" v="5464"/>
        <pc:sldMkLst>
          <pc:docMk/>
          <pc:sldMk cId="2840712891" sldId="270"/>
        </pc:sldMkLst>
      </pc:sldChg>
      <pc:sldChg chg="addSp delSp modSp add mod delAnim modAnim">
        <pc:chgData name="Nick Speelman" userId="be53a9c7-f211-4f5d-8a48-53fc06072468" providerId="ADAL" clId="{5717A2A4-130F-4702-B620-D63B0A61BCB9}" dt="2024-07-31T22:29:54.700" v="5970"/>
        <pc:sldMkLst>
          <pc:docMk/>
          <pc:sldMk cId="3681119920" sldId="271"/>
        </pc:sldMkLst>
        <pc:spChg chg="del mod">
          <ac:chgData name="Nick Speelman" userId="be53a9c7-f211-4f5d-8a48-53fc06072468" providerId="ADAL" clId="{5717A2A4-130F-4702-B620-D63B0A61BCB9}" dt="2024-07-31T21:09:00.453" v="5487"/>
          <ac:spMkLst>
            <pc:docMk/>
            <pc:sldMk cId="3681119920" sldId="271"/>
            <ac:spMk id="2" creationId="{DC74D170-4FBB-A716-D9B8-652F1265C3E1}"/>
          </ac:spMkLst>
        </pc:spChg>
        <pc:spChg chg="add mod ord modVis">
          <ac:chgData name="Nick Speelman" userId="be53a9c7-f211-4f5d-8a48-53fc06072468" providerId="ADAL" clId="{5717A2A4-130F-4702-B620-D63B0A61BCB9}" dt="2024-07-31T22:26:29.712" v="5948" actId="14429"/>
          <ac:spMkLst>
            <pc:docMk/>
            <pc:sldMk cId="3681119920" sldId="271"/>
            <ac:spMk id="3" creationId="{33CD148B-379A-8C9E-CF46-4762120C7C32}"/>
          </ac:spMkLst>
        </pc:spChg>
        <pc:spChg chg="mod modVis">
          <ac:chgData name="Nick Speelman" userId="be53a9c7-f211-4f5d-8a48-53fc06072468" providerId="ADAL" clId="{5717A2A4-130F-4702-B620-D63B0A61BCB9}" dt="2024-07-31T22:16:23.749" v="5882" actId="33935"/>
          <ac:spMkLst>
            <pc:docMk/>
            <pc:sldMk cId="3681119920" sldId="271"/>
            <ac:spMk id="4" creationId="{77080312-A8CF-A0B7-3DBA-A48AF41BFF78}"/>
          </ac:spMkLst>
        </pc:spChg>
        <pc:spChg chg="del mod modVis">
          <ac:chgData name="Nick Speelman" userId="be53a9c7-f211-4f5d-8a48-53fc06072468" providerId="ADAL" clId="{5717A2A4-130F-4702-B620-D63B0A61BCB9}" dt="2024-07-31T21:14:02.011" v="5530" actId="478"/>
          <ac:spMkLst>
            <pc:docMk/>
            <pc:sldMk cId="3681119920" sldId="271"/>
            <ac:spMk id="7" creationId="{1A2668D0-E600-B7B9-2054-4E147F93CC4C}"/>
          </ac:spMkLst>
        </pc:spChg>
        <pc:spChg chg="del mod modVis">
          <ac:chgData name="Nick Speelman" userId="be53a9c7-f211-4f5d-8a48-53fc06072468" providerId="ADAL" clId="{5717A2A4-130F-4702-B620-D63B0A61BCB9}" dt="2024-07-31T21:14:05.688" v="5532" actId="478"/>
          <ac:spMkLst>
            <pc:docMk/>
            <pc:sldMk cId="3681119920" sldId="271"/>
            <ac:spMk id="8" creationId="{FC785BE3-7FF9-32E3-3E1C-3BAE746271A5}"/>
          </ac:spMkLst>
        </pc:spChg>
        <pc:spChg chg="del mod modVis">
          <ac:chgData name="Nick Speelman" userId="be53a9c7-f211-4f5d-8a48-53fc06072468" providerId="ADAL" clId="{5717A2A4-130F-4702-B620-D63B0A61BCB9}" dt="2024-07-31T21:13:10.014" v="5506" actId="478"/>
          <ac:spMkLst>
            <pc:docMk/>
            <pc:sldMk cId="3681119920" sldId="271"/>
            <ac:spMk id="9" creationId="{16675A7C-A068-FF46-D6FE-81029E3D78F9}"/>
          </ac:spMkLst>
        </pc:spChg>
        <pc:spChg chg="del mod modVis">
          <ac:chgData name="Nick Speelman" userId="be53a9c7-f211-4f5d-8a48-53fc06072468" providerId="ADAL" clId="{5717A2A4-130F-4702-B620-D63B0A61BCB9}" dt="2024-07-31T21:14:10.425" v="5534" actId="478"/>
          <ac:spMkLst>
            <pc:docMk/>
            <pc:sldMk cId="3681119920" sldId="271"/>
            <ac:spMk id="11" creationId="{3A23DB2C-2365-3AB7-158E-8B2FD9574793}"/>
          </ac:spMkLst>
        </pc:spChg>
        <pc:spChg chg="add mod modVis">
          <ac:chgData name="Nick Speelman" userId="be53a9c7-f211-4f5d-8a48-53fc06072468" providerId="ADAL" clId="{5717A2A4-130F-4702-B620-D63B0A61BCB9}" dt="2024-07-31T22:16:23.749" v="5882" actId="33935"/>
          <ac:spMkLst>
            <pc:docMk/>
            <pc:sldMk cId="3681119920" sldId="271"/>
            <ac:spMk id="27" creationId="{119E20D3-4CC7-D25A-DB5A-838D91A1C035}"/>
          </ac:spMkLst>
        </pc:spChg>
        <pc:spChg chg="add mod modVis">
          <ac:chgData name="Nick Speelman" userId="be53a9c7-f211-4f5d-8a48-53fc06072468" providerId="ADAL" clId="{5717A2A4-130F-4702-B620-D63B0A61BCB9}" dt="2024-07-31T22:16:23.749" v="5882" actId="33935"/>
          <ac:spMkLst>
            <pc:docMk/>
            <pc:sldMk cId="3681119920" sldId="271"/>
            <ac:spMk id="28" creationId="{9C2D8D43-DA57-AC4F-C282-33C47435273E}"/>
          </ac:spMkLst>
        </pc:spChg>
        <pc:spChg chg="add mod modVis">
          <ac:chgData name="Nick Speelman" userId="be53a9c7-f211-4f5d-8a48-53fc06072468" providerId="ADAL" clId="{5717A2A4-130F-4702-B620-D63B0A61BCB9}" dt="2024-07-31T22:16:23.749" v="5882" actId="33935"/>
          <ac:spMkLst>
            <pc:docMk/>
            <pc:sldMk cId="3681119920" sldId="271"/>
            <ac:spMk id="31" creationId="{1B443068-B933-E48C-8728-B70C6F44A67D}"/>
          </ac:spMkLst>
        </pc:spChg>
        <pc:spChg chg="add mod modVis">
          <ac:chgData name="Nick Speelman" userId="be53a9c7-f211-4f5d-8a48-53fc06072468" providerId="ADAL" clId="{5717A2A4-130F-4702-B620-D63B0A61BCB9}" dt="2024-07-31T22:28:43.729" v="5959" actId="1076"/>
          <ac:spMkLst>
            <pc:docMk/>
            <pc:sldMk cId="3681119920" sldId="271"/>
            <ac:spMk id="32" creationId="{6F0CCC96-AD06-0B69-025E-F7E17C4F127A}"/>
          </ac:spMkLst>
        </pc:spChg>
        <pc:spChg chg="add mod">
          <ac:chgData name="Nick Speelman" userId="be53a9c7-f211-4f5d-8a48-53fc06072468" providerId="ADAL" clId="{5717A2A4-130F-4702-B620-D63B0A61BCB9}" dt="2024-07-31T21:48:24.860" v="5719"/>
          <ac:spMkLst>
            <pc:docMk/>
            <pc:sldMk cId="3681119920" sldId="271"/>
            <ac:spMk id="33" creationId="{6357402B-1D39-CF60-ECE1-7BD49DFFD5E8}"/>
          </ac:spMkLst>
        </pc:spChg>
        <pc:spChg chg="add mod">
          <ac:chgData name="Nick Speelman" userId="be53a9c7-f211-4f5d-8a48-53fc06072468" providerId="ADAL" clId="{5717A2A4-130F-4702-B620-D63B0A61BCB9}" dt="2024-07-31T21:48:24.860" v="5719"/>
          <ac:spMkLst>
            <pc:docMk/>
            <pc:sldMk cId="3681119920" sldId="271"/>
            <ac:spMk id="34" creationId="{A2F95A03-D0D5-A303-000E-FE052DFAE8ED}"/>
          </ac:spMkLst>
        </pc:spChg>
        <pc:spChg chg="add mod modVis">
          <ac:chgData name="Nick Speelman" userId="be53a9c7-f211-4f5d-8a48-53fc06072468" providerId="ADAL" clId="{5717A2A4-130F-4702-B620-D63B0A61BCB9}" dt="2024-07-31T22:16:23.749" v="5882" actId="33935"/>
          <ac:spMkLst>
            <pc:docMk/>
            <pc:sldMk cId="3681119920" sldId="271"/>
            <ac:spMk id="35" creationId="{9E418AFD-A48A-4BC8-C631-09D8E4F6EF29}"/>
          </ac:spMkLst>
        </pc:spChg>
        <pc:spChg chg="add">
          <ac:chgData name="Nick Speelman" userId="be53a9c7-f211-4f5d-8a48-53fc06072468" providerId="ADAL" clId="{5717A2A4-130F-4702-B620-D63B0A61BCB9}" dt="2024-07-31T21:56:32.744" v="5757"/>
          <ac:spMkLst>
            <pc:docMk/>
            <pc:sldMk cId="3681119920" sldId="271"/>
            <ac:spMk id="36" creationId="{B3B4338D-145A-FDD6-A1C7-7021662834AB}"/>
          </ac:spMkLst>
        </pc:spChg>
        <pc:spChg chg="add">
          <ac:chgData name="Nick Speelman" userId="be53a9c7-f211-4f5d-8a48-53fc06072468" providerId="ADAL" clId="{5717A2A4-130F-4702-B620-D63B0A61BCB9}" dt="2024-07-31T21:56:36.127" v="5758"/>
          <ac:spMkLst>
            <pc:docMk/>
            <pc:sldMk cId="3681119920" sldId="271"/>
            <ac:spMk id="37" creationId="{E061BC25-EC6E-8E5C-36F6-39AA89725275}"/>
          </ac:spMkLst>
        </pc:spChg>
        <pc:spChg chg="add mod modVis">
          <ac:chgData name="Nick Speelman" userId="be53a9c7-f211-4f5d-8a48-53fc06072468" providerId="ADAL" clId="{5717A2A4-130F-4702-B620-D63B0A61BCB9}" dt="2024-07-31T22:16:23.749" v="5882" actId="33935"/>
          <ac:spMkLst>
            <pc:docMk/>
            <pc:sldMk cId="3681119920" sldId="271"/>
            <ac:spMk id="40" creationId="{1EF582D0-4CFD-CC89-CAF3-48E65DFBA81A}"/>
          </ac:spMkLst>
        </pc:spChg>
        <pc:spChg chg="add">
          <ac:chgData name="Nick Speelman" userId="be53a9c7-f211-4f5d-8a48-53fc06072468" providerId="ADAL" clId="{5717A2A4-130F-4702-B620-D63B0A61BCB9}" dt="2024-07-31T22:13:28.079" v="5846"/>
          <ac:spMkLst>
            <pc:docMk/>
            <pc:sldMk cId="3681119920" sldId="271"/>
            <ac:spMk id="46" creationId="{878746A1-8865-1F54-C37F-0B9458F95747}"/>
          </ac:spMkLst>
        </pc:spChg>
        <pc:spChg chg="add mod modVis">
          <ac:chgData name="Nick Speelman" userId="be53a9c7-f211-4f5d-8a48-53fc06072468" providerId="ADAL" clId="{5717A2A4-130F-4702-B620-D63B0A61BCB9}" dt="2024-07-31T22:17:26.824" v="5909" actId="1076"/>
          <ac:spMkLst>
            <pc:docMk/>
            <pc:sldMk cId="3681119920" sldId="271"/>
            <ac:spMk id="47" creationId="{8AC696CB-3D2E-8F4D-5393-38B5C91FF1CD}"/>
          </ac:spMkLst>
        </pc:spChg>
        <pc:spChg chg="add mod">
          <ac:chgData name="Nick Speelman" userId="be53a9c7-f211-4f5d-8a48-53fc06072468" providerId="ADAL" clId="{5717A2A4-130F-4702-B620-D63B0A61BCB9}" dt="2024-07-31T22:23:52.083" v="5932" actId="1076"/>
          <ac:spMkLst>
            <pc:docMk/>
            <pc:sldMk cId="3681119920" sldId="271"/>
            <ac:spMk id="50" creationId="{871EA85B-90BE-6E4C-5979-2AD2E43E2B38}"/>
          </ac:spMkLst>
        </pc:spChg>
        <pc:spChg chg="add mod">
          <ac:chgData name="Nick Speelman" userId="be53a9c7-f211-4f5d-8a48-53fc06072468" providerId="ADAL" clId="{5717A2A4-130F-4702-B620-D63B0A61BCB9}" dt="2024-07-31T22:28:50.725" v="5960" actId="1076"/>
          <ac:spMkLst>
            <pc:docMk/>
            <pc:sldMk cId="3681119920" sldId="271"/>
            <ac:spMk id="55" creationId="{B81D2AA0-9066-3B35-C1BF-5BCA2B037831}"/>
          </ac:spMkLst>
        </pc:spChg>
        <pc:picChg chg="add mod">
          <ac:chgData name="Nick Speelman" userId="be53a9c7-f211-4f5d-8a48-53fc06072468" providerId="ADAL" clId="{5717A2A4-130F-4702-B620-D63B0A61BCB9}" dt="2024-07-31T21:11:15.710" v="5496" actId="14100"/>
          <ac:picMkLst>
            <pc:docMk/>
            <pc:sldMk cId="3681119920" sldId="271"/>
            <ac:picMk id="6" creationId="{6C136265-3DC4-5A95-14F8-79A1E27D4CB5}"/>
          </ac:picMkLst>
        </pc:picChg>
        <pc:picChg chg="add mod modVis">
          <ac:chgData name="Nick Speelman" userId="be53a9c7-f211-4f5d-8a48-53fc06072468" providerId="ADAL" clId="{5717A2A4-130F-4702-B620-D63B0A61BCB9}" dt="2024-07-31T22:25:19.197" v="5935" actId="1076"/>
          <ac:picMkLst>
            <pc:docMk/>
            <pc:sldMk cId="3681119920" sldId="271"/>
            <ac:picMk id="12" creationId="{C20D9D62-59BC-7E3D-56F5-530EFA8B389B}"/>
          </ac:picMkLst>
        </pc:picChg>
        <pc:picChg chg="add mod">
          <ac:chgData name="Nick Speelman" userId="be53a9c7-f211-4f5d-8a48-53fc06072468" providerId="ADAL" clId="{5717A2A4-130F-4702-B620-D63B0A61BCB9}" dt="2024-07-31T21:16:00.863" v="5535" actId="931"/>
          <ac:picMkLst>
            <pc:docMk/>
            <pc:sldMk cId="3681119920" sldId="271"/>
            <ac:picMk id="14" creationId="{A5BF5400-5B1B-21FD-FA58-126B563D6B85}"/>
          </ac:picMkLst>
        </pc:picChg>
        <pc:picChg chg="add mod">
          <ac:chgData name="Nick Speelman" userId="be53a9c7-f211-4f5d-8a48-53fc06072468" providerId="ADAL" clId="{5717A2A4-130F-4702-B620-D63B0A61BCB9}" dt="2024-07-31T21:16:00.863" v="5535" actId="931"/>
          <ac:picMkLst>
            <pc:docMk/>
            <pc:sldMk cId="3681119920" sldId="271"/>
            <ac:picMk id="16" creationId="{C491634C-2BBE-5ACD-3752-6657E246C38F}"/>
          </ac:picMkLst>
        </pc:picChg>
        <pc:picChg chg="add mod modVis">
          <ac:chgData name="Nick Speelman" userId="be53a9c7-f211-4f5d-8a48-53fc06072468" providerId="ADAL" clId="{5717A2A4-130F-4702-B620-D63B0A61BCB9}" dt="2024-07-31T22:16:23.749" v="5882" actId="33935"/>
          <ac:picMkLst>
            <pc:docMk/>
            <pc:sldMk cId="3681119920" sldId="271"/>
            <ac:picMk id="18" creationId="{EE9533BD-2699-102C-96CF-0C614E514274}"/>
          </ac:picMkLst>
        </pc:picChg>
        <pc:picChg chg="add mod">
          <ac:chgData name="Nick Speelman" userId="be53a9c7-f211-4f5d-8a48-53fc06072468" providerId="ADAL" clId="{5717A2A4-130F-4702-B620-D63B0A61BCB9}" dt="2024-07-31T21:17:10.868" v="5551" actId="931"/>
          <ac:picMkLst>
            <pc:docMk/>
            <pc:sldMk cId="3681119920" sldId="271"/>
            <ac:picMk id="20" creationId="{92C5AC76-5BC6-D560-B741-C030C5EFBEBA}"/>
          </ac:picMkLst>
        </pc:picChg>
        <pc:picChg chg="add mod modVis">
          <ac:chgData name="Nick Speelman" userId="be53a9c7-f211-4f5d-8a48-53fc06072468" providerId="ADAL" clId="{5717A2A4-130F-4702-B620-D63B0A61BCB9}" dt="2024-07-31T22:16:23.749" v="5882" actId="33935"/>
          <ac:picMkLst>
            <pc:docMk/>
            <pc:sldMk cId="3681119920" sldId="271"/>
            <ac:picMk id="22" creationId="{699FC2BA-0C6B-F82C-E6BA-112AF1A22E74}"/>
          </ac:picMkLst>
        </pc:picChg>
        <pc:picChg chg="add mod modVis">
          <ac:chgData name="Nick Speelman" userId="be53a9c7-f211-4f5d-8a48-53fc06072468" providerId="ADAL" clId="{5717A2A4-130F-4702-B620-D63B0A61BCB9}" dt="2024-07-31T22:16:23.749" v="5882" actId="33935"/>
          <ac:picMkLst>
            <pc:docMk/>
            <pc:sldMk cId="3681119920" sldId="271"/>
            <ac:picMk id="24" creationId="{6BAC8BA2-3B22-A203-BA4D-A557BF88394B}"/>
          </ac:picMkLst>
        </pc:picChg>
        <pc:picChg chg="add mod modVis">
          <ac:chgData name="Nick Speelman" userId="be53a9c7-f211-4f5d-8a48-53fc06072468" providerId="ADAL" clId="{5717A2A4-130F-4702-B620-D63B0A61BCB9}" dt="2024-07-31T22:16:23.749" v="5882" actId="33935"/>
          <ac:picMkLst>
            <pc:docMk/>
            <pc:sldMk cId="3681119920" sldId="271"/>
            <ac:picMk id="26" creationId="{CD84CC3C-35AD-A6D3-9BF1-A982C8041CCA}"/>
          </ac:picMkLst>
        </pc:picChg>
        <pc:picChg chg="add mod modVis">
          <ac:chgData name="Nick Speelman" userId="be53a9c7-f211-4f5d-8a48-53fc06072468" providerId="ADAL" clId="{5717A2A4-130F-4702-B620-D63B0A61BCB9}" dt="2024-07-31T22:16:23.749" v="5882" actId="33935"/>
          <ac:picMkLst>
            <pc:docMk/>
            <pc:sldMk cId="3681119920" sldId="271"/>
            <ac:picMk id="30" creationId="{C425EB17-6EB9-D145-838C-D5F52A89401B}"/>
          </ac:picMkLst>
        </pc:picChg>
        <pc:picChg chg="add del mod">
          <ac:chgData name="Nick Speelman" userId="be53a9c7-f211-4f5d-8a48-53fc06072468" providerId="ADAL" clId="{5717A2A4-130F-4702-B620-D63B0A61BCB9}" dt="2024-07-31T22:02:56.929" v="5819" actId="478"/>
          <ac:picMkLst>
            <pc:docMk/>
            <pc:sldMk cId="3681119920" sldId="271"/>
            <ac:picMk id="39" creationId="{02BA32D0-7DC6-8BF7-0535-6FE6544747EA}"/>
          </ac:picMkLst>
        </pc:picChg>
        <pc:picChg chg="add mod modVis">
          <ac:chgData name="Nick Speelman" userId="be53a9c7-f211-4f5d-8a48-53fc06072468" providerId="ADAL" clId="{5717A2A4-130F-4702-B620-D63B0A61BCB9}" dt="2024-07-31T22:16:23.749" v="5882" actId="33935"/>
          <ac:picMkLst>
            <pc:docMk/>
            <pc:sldMk cId="3681119920" sldId="271"/>
            <ac:picMk id="42" creationId="{D54E45F5-6371-A3B8-5494-B62F6469DBFE}"/>
          </ac:picMkLst>
        </pc:picChg>
        <pc:picChg chg="add mod modVis">
          <ac:chgData name="Nick Speelman" userId="be53a9c7-f211-4f5d-8a48-53fc06072468" providerId="ADAL" clId="{5717A2A4-130F-4702-B620-D63B0A61BCB9}" dt="2024-07-31T22:16:23.749" v="5882" actId="33935"/>
          <ac:picMkLst>
            <pc:docMk/>
            <pc:sldMk cId="3681119920" sldId="271"/>
            <ac:picMk id="44" creationId="{FCA3DA19-92BD-CFE8-E090-20F712FB1298}"/>
          </ac:picMkLst>
        </pc:picChg>
        <pc:picChg chg="add mod modVis">
          <ac:chgData name="Nick Speelman" userId="be53a9c7-f211-4f5d-8a48-53fc06072468" providerId="ADAL" clId="{5717A2A4-130F-4702-B620-D63B0A61BCB9}" dt="2024-07-31T22:16:23.749" v="5882" actId="33935"/>
          <ac:picMkLst>
            <pc:docMk/>
            <pc:sldMk cId="3681119920" sldId="271"/>
            <ac:picMk id="45" creationId="{9A32D35C-47B9-3085-6CE2-D51BE5D1B530}"/>
          </ac:picMkLst>
        </pc:picChg>
        <pc:picChg chg="add mod modVis">
          <ac:chgData name="Nick Speelman" userId="be53a9c7-f211-4f5d-8a48-53fc06072468" providerId="ADAL" clId="{5717A2A4-130F-4702-B620-D63B0A61BCB9}" dt="2024-07-31T22:17:48.683" v="5916" actId="1076"/>
          <ac:picMkLst>
            <pc:docMk/>
            <pc:sldMk cId="3681119920" sldId="271"/>
            <ac:picMk id="48" creationId="{E0B759FD-C988-3331-CA79-63F2BB87ACA7}"/>
          </ac:picMkLst>
        </pc:picChg>
        <pc:picChg chg="add mod">
          <ac:chgData name="Nick Speelman" userId="be53a9c7-f211-4f5d-8a48-53fc06072468" providerId="ADAL" clId="{5717A2A4-130F-4702-B620-D63B0A61BCB9}" dt="2024-07-31T22:18:19.939" v="5921" actId="1076"/>
          <ac:picMkLst>
            <pc:docMk/>
            <pc:sldMk cId="3681119920" sldId="271"/>
            <ac:picMk id="49" creationId="{7858798A-1888-6554-D11D-3BEECB540370}"/>
          </ac:picMkLst>
        </pc:picChg>
        <pc:picChg chg="add mod">
          <ac:chgData name="Nick Speelman" userId="be53a9c7-f211-4f5d-8a48-53fc06072468" providerId="ADAL" clId="{5717A2A4-130F-4702-B620-D63B0A61BCB9}" dt="2024-07-31T22:25:13.709" v="5933" actId="931"/>
          <ac:picMkLst>
            <pc:docMk/>
            <pc:sldMk cId="3681119920" sldId="271"/>
            <ac:picMk id="52" creationId="{8DE92D1B-E45F-27AA-F0B5-0D8D29B3FA6B}"/>
          </ac:picMkLst>
        </pc:picChg>
        <pc:picChg chg="add mod">
          <ac:chgData name="Nick Speelman" userId="be53a9c7-f211-4f5d-8a48-53fc06072468" providerId="ADAL" clId="{5717A2A4-130F-4702-B620-D63B0A61BCB9}" dt="2024-07-31T22:29:05.379" v="5965" actId="1076"/>
          <ac:picMkLst>
            <pc:docMk/>
            <pc:sldMk cId="3681119920" sldId="271"/>
            <ac:picMk id="54" creationId="{673543BE-691F-6591-0571-1B7E5E8835C9}"/>
          </ac:picMkLst>
        </pc:picChg>
      </pc:sldChg>
      <pc:sldChg chg="add del">
        <pc:chgData name="Nick Speelman" userId="be53a9c7-f211-4f5d-8a48-53fc06072468" providerId="ADAL" clId="{5717A2A4-130F-4702-B620-D63B0A61BCB9}" dt="2024-07-31T21:07:17.165" v="5466" actId="2696"/>
        <pc:sldMkLst>
          <pc:docMk/>
          <pc:sldMk cId="4054916590" sldId="271"/>
        </pc:sldMkLst>
      </pc:sldChg>
      <pc:sldChg chg="modSp add mod ord">
        <pc:chgData name="Nick Speelman" userId="be53a9c7-f211-4f5d-8a48-53fc06072468" providerId="ADAL" clId="{5717A2A4-130F-4702-B620-D63B0A61BCB9}" dt="2024-08-01T15:30:50.729" v="6022" actId="20577"/>
        <pc:sldMkLst>
          <pc:docMk/>
          <pc:sldMk cId="3287172240" sldId="272"/>
        </pc:sldMkLst>
        <pc:spChg chg="mod">
          <ac:chgData name="Nick Speelman" userId="be53a9c7-f211-4f5d-8a48-53fc06072468" providerId="ADAL" clId="{5717A2A4-130F-4702-B620-D63B0A61BCB9}" dt="2024-08-01T15:30:50.729" v="6022" actId="20577"/>
          <ac:spMkLst>
            <pc:docMk/>
            <pc:sldMk cId="3287172240" sldId="272"/>
            <ac:spMk id="2" creationId="{B675DBAE-AE2F-E1B6-2D16-309C12E16AA7}"/>
          </ac:spMkLst>
        </pc:spChg>
      </pc:sldChg>
      <pc:sldChg chg="add">
        <pc:chgData name="Nick Speelman" userId="be53a9c7-f211-4f5d-8a48-53fc06072468" providerId="ADAL" clId="{5717A2A4-130F-4702-B620-D63B0A61BCB9}" dt="2024-08-02T13:13:20.539" v="6023" actId="2890"/>
        <pc:sldMkLst>
          <pc:docMk/>
          <pc:sldMk cId="1873663838" sldId="273"/>
        </pc:sldMkLst>
      </pc:sldChg>
      <pc:sldChg chg="addSp modSp add mod modAnim">
        <pc:chgData name="Nick Speelman" userId="be53a9c7-f211-4f5d-8a48-53fc06072468" providerId="ADAL" clId="{5717A2A4-130F-4702-B620-D63B0A61BCB9}" dt="2024-08-02T22:09:57.690" v="8667" actId="20577"/>
        <pc:sldMkLst>
          <pc:docMk/>
          <pc:sldMk cId="2787830323" sldId="274"/>
        </pc:sldMkLst>
        <pc:spChg chg="add mod">
          <ac:chgData name="Nick Speelman" userId="be53a9c7-f211-4f5d-8a48-53fc06072468" providerId="ADAL" clId="{5717A2A4-130F-4702-B620-D63B0A61BCB9}" dt="2024-08-02T13:32:52.619" v="7642" actId="1076"/>
          <ac:spMkLst>
            <pc:docMk/>
            <pc:sldMk cId="2787830323" sldId="274"/>
            <ac:spMk id="2" creationId="{D8FC4297-D4CC-111D-492F-83FC4CDB6853}"/>
          </ac:spMkLst>
        </pc:spChg>
        <pc:spChg chg="add mod">
          <ac:chgData name="Nick Speelman" userId="be53a9c7-f211-4f5d-8a48-53fc06072468" providerId="ADAL" clId="{5717A2A4-130F-4702-B620-D63B0A61BCB9}" dt="2024-08-02T13:32:30.402" v="7637" actId="1076"/>
          <ac:spMkLst>
            <pc:docMk/>
            <pc:sldMk cId="2787830323" sldId="274"/>
            <ac:spMk id="3" creationId="{4102B76F-9632-FAAA-6303-BBBCC3F31025}"/>
          </ac:spMkLst>
        </pc:spChg>
        <pc:spChg chg="mod">
          <ac:chgData name="Nick Speelman" userId="be53a9c7-f211-4f5d-8a48-53fc06072468" providerId="ADAL" clId="{5717A2A4-130F-4702-B620-D63B0A61BCB9}" dt="2024-08-02T13:32:44.165" v="7640" actId="255"/>
          <ac:spMkLst>
            <pc:docMk/>
            <pc:sldMk cId="2787830323" sldId="274"/>
            <ac:spMk id="5" creationId="{D52F5335-6BA7-04EC-9FF0-ABF24D77ABAD}"/>
          </ac:spMkLst>
        </pc:spChg>
        <pc:spChg chg="add mod">
          <ac:chgData name="Nick Speelman" userId="be53a9c7-f211-4f5d-8a48-53fc06072468" providerId="ADAL" clId="{5717A2A4-130F-4702-B620-D63B0A61BCB9}" dt="2024-08-02T22:09:57.690" v="8667" actId="20577"/>
          <ac:spMkLst>
            <pc:docMk/>
            <pc:sldMk cId="2787830323" sldId="274"/>
            <ac:spMk id="6" creationId="{53533091-5F1F-B4C8-DF92-E9B2F69E4936}"/>
          </ac:spMkLst>
        </pc:spChg>
      </pc:sldChg>
      <pc:sldChg chg="add del">
        <pc:chgData name="Nick Speelman" userId="be53a9c7-f211-4f5d-8a48-53fc06072468" providerId="ADAL" clId="{5717A2A4-130F-4702-B620-D63B0A61BCB9}" dt="2024-08-02T13:33:00.456" v="7643" actId="2696"/>
        <pc:sldMkLst>
          <pc:docMk/>
          <pc:sldMk cId="2397271048" sldId="275"/>
        </pc:sldMkLst>
      </pc:sldChg>
      <pc:sldChg chg="delSp modSp add mod delAnim modAnim">
        <pc:chgData name="Nick Speelman" userId="be53a9c7-f211-4f5d-8a48-53fc06072468" providerId="ADAL" clId="{5717A2A4-130F-4702-B620-D63B0A61BCB9}" dt="2024-08-02T13:38:19.475" v="8108" actId="255"/>
        <pc:sldMkLst>
          <pc:docMk/>
          <pc:sldMk cId="2444292967" sldId="275"/>
        </pc:sldMkLst>
        <pc:spChg chg="del">
          <ac:chgData name="Nick Speelman" userId="be53a9c7-f211-4f5d-8a48-53fc06072468" providerId="ADAL" clId="{5717A2A4-130F-4702-B620-D63B0A61BCB9}" dt="2024-08-02T13:33:37.915" v="7657" actId="478"/>
          <ac:spMkLst>
            <pc:docMk/>
            <pc:sldMk cId="2444292967" sldId="275"/>
            <ac:spMk id="2" creationId="{D8FC4297-D4CC-111D-492F-83FC4CDB6853}"/>
          </ac:spMkLst>
        </pc:spChg>
        <pc:spChg chg="del">
          <ac:chgData name="Nick Speelman" userId="be53a9c7-f211-4f5d-8a48-53fc06072468" providerId="ADAL" clId="{5717A2A4-130F-4702-B620-D63B0A61BCB9}" dt="2024-08-02T13:33:45.392" v="7659" actId="478"/>
          <ac:spMkLst>
            <pc:docMk/>
            <pc:sldMk cId="2444292967" sldId="275"/>
            <ac:spMk id="3" creationId="{4102B76F-9632-FAAA-6303-BBBCC3F31025}"/>
          </ac:spMkLst>
        </pc:spChg>
        <pc:spChg chg="mod">
          <ac:chgData name="Nick Speelman" userId="be53a9c7-f211-4f5d-8a48-53fc06072468" providerId="ADAL" clId="{5717A2A4-130F-4702-B620-D63B0A61BCB9}" dt="2024-08-02T13:38:19.475" v="8108" actId="255"/>
          <ac:spMkLst>
            <pc:docMk/>
            <pc:sldMk cId="2444292967" sldId="275"/>
            <ac:spMk id="5" creationId="{D52F5335-6BA7-04EC-9FF0-ABF24D77ABAD}"/>
          </ac:spMkLst>
        </pc:spChg>
        <pc:spChg chg="del">
          <ac:chgData name="Nick Speelman" userId="be53a9c7-f211-4f5d-8a48-53fc06072468" providerId="ADAL" clId="{5717A2A4-130F-4702-B620-D63B0A61BCB9}" dt="2024-08-02T13:33:42.168" v="7658" actId="478"/>
          <ac:spMkLst>
            <pc:docMk/>
            <pc:sldMk cId="2444292967" sldId="275"/>
            <ac:spMk id="6" creationId="{53533091-5F1F-B4C8-DF92-E9B2F69E4936}"/>
          </ac:spMkLst>
        </pc:spChg>
      </pc:sldChg>
      <pc:sldChg chg="addSp delSp modSp add mod modAnim">
        <pc:chgData name="Nick Speelman" userId="be53a9c7-f211-4f5d-8a48-53fc06072468" providerId="ADAL" clId="{5717A2A4-130F-4702-B620-D63B0A61BCB9}" dt="2024-08-02T13:55:33.149" v="8524" actId="255"/>
        <pc:sldMkLst>
          <pc:docMk/>
          <pc:sldMk cId="77261263" sldId="276"/>
        </pc:sldMkLst>
        <pc:spChg chg="mod">
          <ac:chgData name="Nick Speelman" userId="be53a9c7-f211-4f5d-8a48-53fc06072468" providerId="ADAL" clId="{5717A2A4-130F-4702-B620-D63B0A61BCB9}" dt="2024-08-02T13:55:33.149" v="8524" actId="255"/>
          <ac:spMkLst>
            <pc:docMk/>
            <pc:sldMk cId="77261263" sldId="276"/>
            <ac:spMk id="5" creationId="{D52F5335-6BA7-04EC-9FF0-ABF24D77ABAD}"/>
          </ac:spMkLst>
        </pc:spChg>
        <pc:picChg chg="add del">
          <ac:chgData name="Nick Speelman" userId="be53a9c7-f211-4f5d-8a48-53fc06072468" providerId="ADAL" clId="{5717A2A4-130F-4702-B620-D63B0A61BCB9}" dt="2024-08-02T13:51:58.220" v="8133" actId="478"/>
          <ac:picMkLst>
            <pc:docMk/>
            <pc:sldMk cId="77261263" sldId="276"/>
            <ac:picMk id="3" creationId="{0F35F1CF-E0E7-9A77-A996-33A95228A2A6}"/>
          </ac:picMkLst>
        </pc:picChg>
      </pc:sldChg>
      <pc:sldChg chg="modSp add modAnim">
        <pc:chgData name="Nick Speelman" userId="be53a9c7-f211-4f5d-8a48-53fc06072468" providerId="ADAL" clId="{5717A2A4-130F-4702-B620-D63B0A61BCB9}" dt="2024-08-02T13:59:23.104" v="8646" actId="255"/>
        <pc:sldMkLst>
          <pc:docMk/>
          <pc:sldMk cId="3329445343" sldId="277"/>
        </pc:sldMkLst>
        <pc:spChg chg="mod">
          <ac:chgData name="Nick Speelman" userId="be53a9c7-f211-4f5d-8a48-53fc06072468" providerId="ADAL" clId="{5717A2A4-130F-4702-B620-D63B0A61BCB9}" dt="2024-08-02T13:59:23.104" v="8646" actId="255"/>
          <ac:spMkLst>
            <pc:docMk/>
            <pc:sldMk cId="3329445343" sldId="277"/>
            <ac:spMk id="5" creationId="{D52F5335-6BA7-04EC-9FF0-ABF24D77ABAD}"/>
          </ac:spMkLst>
        </pc:spChg>
      </pc:sldChg>
      <pc:sldChg chg="modSp add mod ord">
        <pc:chgData name="Nick Speelman" userId="be53a9c7-f211-4f5d-8a48-53fc06072468" providerId="ADAL" clId="{5717A2A4-130F-4702-B620-D63B0A61BCB9}" dt="2024-08-02T14:00:19.780" v="8666" actId="20577"/>
        <pc:sldMkLst>
          <pc:docMk/>
          <pc:sldMk cId="44270988" sldId="278"/>
        </pc:sldMkLst>
        <pc:spChg chg="mod">
          <ac:chgData name="Nick Speelman" userId="be53a9c7-f211-4f5d-8a48-53fc06072468" providerId="ADAL" clId="{5717A2A4-130F-4702-B620-D63B0A61BCB9}" dt="2024-08-02T14:00:19.780" v="8666" actId="20577"/>
          <ac:spMkLst>
            <pc:docMk/>
            <pc:sldMk cId="44270988" sldId="278"/>
            <ac:spMk id="2" creationId="{B675DBAE-AE2F-E1B6-2D16-309C12E16AA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August 6,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0381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August 6,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35562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August 6,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5013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August 6,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3815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August 6,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61515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August 6,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6164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August 6,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55434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August 6,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40209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August 6,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3990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August 6,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45643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August 6,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3836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August 6,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25521072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pn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sv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B334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6AE383-06A1-42D3-B1AF-CE22194F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70B90B-BED1-4715-9BFE-9622C47A2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B6C4D-BA49-AB10-DA51-7962981B0514}"/>
              </a:ext>
            </a:extLst>
          </p:cNvPr>
          <p:cNvSpPr>
            <a:spLocks noGrp="1"/>
          </p:cNvSpPr>
          <p:nvPr>
            <p:ph type="ctrTitle"/>
          </p:nvPr>
        </p:nvSpPr>
        <p:spPr>
          <a:xfrm>
            <a:off x="720000" y="728663"/>
            <a:ext cx="5015638" cy="2795738"/>
          </a:xfrm>
        </p:spPr>
        <p:txBody>
          <a:bodyPr>
            <a:normAutofit/>
          </a:bodyPr>
          <a:lstStyle/>
          <a:p>
            <a:r>
              <a:rPr lang="en-US" dirty="0"/>
              <a:t>Causing Confusion in The Chinese Room</a:t>
            </a:r>
          </a:p>
        </p:txBody>
      </p:sp>
      <p:sp>
        <p:nvSpPr>
          <p:cNvPr id="3" name="Subtitle 2">
            <a:extLst>
              <a:ext uri="{FF2B5EF4-FFF2-40B4-BE49-F238E27FC236}">
                <a16:creationId xmlns:a16="http://schemas.microsoft.com/office/drawing/2014/main" id="{52303F07-EA94-6A6C-42F6-5E574705BE4B}"/>
              </a:ext>
            </a:extLst>
          </p:cNvPr>
          <p:cNvSpPr>
            <a:spLocks noGrp="1"/>
          </p:cNvSpPr>
          <p:nvPr>
            <p:ph type="subTitle" idx="1"/>
          </p:nvPr>
        </p:nvSpPr>
        <p:spPr>
          <a:xfrm>
            <a:off x="720000" y="3830398"/>
            <a:ext cx="5015638" cy="2298939"/>
          </a:xfrm>
        </p:spPr>
        <p:txBody>
          <a:bodyPr>
            <a:normAutofit/>
          </a:bodyPr>
          <a:lstStyle/>
          <a:p>
            <a:r>
              <a:rPr lang="en-US"/>
              <a:t>Nick Speelman</a:t>
            </a:r>
          </a:p>
          <a:p>
            <a:r>
              <a:rPr lang="en-US"/>
              <a:t>DTSC 690 – Summer II – 2024</a:t>
            </a:r>
            <a:endParaRPr lang="en-US" dirty="0"/>
          </a:p>
        </p:txBody>
      </p:sp>
      <p:pic>
        <p:nvPicPr>
          <p:cNvPr id="4" name="Picture 3">
            <a:extLst>
              <a:ext uri="{FF2B5EF4-FFF2-40B4-BE49-F238E27FC236}">
                <a16:creationId xmlns:a16="http://schemas.microsoft.com/office/drawing/2014/main" id="{D7D3D0DB-30A9-C2F6-EDFD-E16163ADB8AB}"/>
              </a:ext>
            </a:extLst>
          </p:cNvPr>
          <p:cNvPicPr>
            <a:picLocks noChangeAspect="1"/>
          </p:cNvPicPr>
          <p:nvPr/>
        </p:nvPicPr>
        <p:blipFill>
          <a:blip r:embed="rId2"/>
          <a:srcRect l="29342" r="1789" b="-1"/>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2815879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3" name="Rectangle: Rounded Corners 2">
            <a:extLst>
              <a:ext uri="{FF2B5EF4-FFF2-40B4-BE49-F238E27FC236}">
                <a16:creationId xmlns:a16="http://schemas.microsoft.com/office/drawing/2014/main" id="{33CD148B-379A-8C9E-CF46-4762120C7C32}"/>
              </a:ext>
            </a:extLst>
          </p:cNvPr>
          <p:cNvSpPr/>
          <p:nvPr/>
        </p:nvSpPr>
        <p:spPr>
          <a:xfrm>
            <a:off x="3486714" y="1730779"/>
            <a:ext cx="4903743" cy="4626000"/>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School boy outline">
            <a:extLst>
              <a:ext uri="{FF2B5EF4-FFF2-40B4-BE49-F238E27FC236}">
                <a16:creationId xmlns:a16="http://schemas.microsoft.com/office/drawing/2014/main" id="{C20D9D62-59BC-7E3D-56F5-530EFA8B38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70448" y="3027555"/>
            <a:ext cx="1611630" cy="1611630"/>
          </a:xfrm>
          <a:prstGeom prst="rect">
            <a:avLst/>
          </a:prstGeom>
        </p:spPr>
      </p:pic>
      <p:pic>
        <p:nvPicPr>
          <p:cNvPr id="18" name="Graphic 17" descr="Packing Box Open outline">
            <a:extLst>
              <a:ext uri="{FF2B5EF4-FFF2-40B4-BE49-F238E27FC236}">
                <a16:creationId xmlns:a16="http://schemas.microsoft.com/office/drawing/2014/main" id="{EE9533BD-2699-102C-96CF-0C614E5142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78712" y="4365702"/>
            <a:ext cx="914400" cy="914400"/>
          </a:xfrm>
          <a:prstGeom prst="rect">
            <a:avLst/>
          </a:prstGeom>
        </p:spPr>
      </p:pic>
      <p:pic>
        <p:nvPicPr>
          <p:cNvPr id="22" name="Graphic 21" descr="Mahjong outline">
            <a:extLst>
              <a:ext uri="{FF2B5EF4-FFF2-40B4-BE49-F238E27FC236}">
                <a16:creationId xmlns:a16="http://schemas.microsoft.com/office/drawing/2014/main" id="{699FC2BA-0C6B-F82C-E6BA-112AF1A22E7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32923" y="3257269"/>
            <a:ext cx="683941" cy="683941"/>
          </a:xfrm>
          <a:prstGeom prst="rect">
            <a:avLst/>
          </a:prstGeom>
        </p:spPr>
      </p:pic>
      <p:pic>
        <p:nvPicPr>
          <p:cNvPr id="24" name="Graphic 23" descr="Arrow Down with solid fill">
            <a:extLst>
              <a:ext uri="{FF2B5EF4-FFF2-40B4-BE49-F238E27FC236}">
                <a16:creationId xmlns:a16="http://schemas.microsoft.com/office/drawing/2014/main" id="{6BAC8BA2-3B22-A203-BA4D-A557BF8839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35887" y="3965653"/>
            <a:ext cx="400049" cy="400049"/>
          </a:xfrm>
          <a:prstGeom prst="rect">
            <a:avLst/>
          </a:prstGeom>
        </p:spPr>
      </p:pic>
      <p:pic>
        <p:nvPicPr>
          <p:cNvPr id="26" name="Graphic 25" descr="Books outline">
            <a:extLst>
              <a:ext uri="{FF2B5EF4-FFF2-40B4-BE49-F238E27FC236}">
                <a16:creationId xmlns:a16="http://schemas.microsoft.com/office/drawing/2014/main" id="{CD84CC3C-35AD-A6D3-9BF1-A982C8041CC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67232" y="4365702"/>
            <a:ext cx="914400" cy="914400"/>
          </a:xfrm>
          <a:prstGeom prst="rect">
            <a:avLst/>
          </a:prstGeom>
        </p:spPr>
      </p:pic>
      <p:sp>
        <p:nvSpPr>
          <p:cNvPr id="27" name="Speech Bubble: Oval 26">
            <a:extLst>
              <a:ext uri="{FF2B5EF4-FFF2-40B4-BE49-F238E27FC236}">
                <a16:creationId xmlns:a16="http://schemas.microsoft.com/office/drawing/2014/main" id="{119E20D3-4CC7-D25A-DB5A-838D91A1C035}"/>
              </a:ext>
            </a:extLst>
          </p:cNvPr>
          <p:cNvSpPr/>
          <p:nvPr/>
        </p:nvSpPr>
        <p:spPr>
          <a:xfrm>
            <a:off x="6019521" y="2342868"/>
            <a:ext cx="1081668" cy="931127"/>
          </a:xfrm>
          <a:prstGeom prst="wedgeEllipseCallou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9C2D8D43-DA57-AC4F-C282-33C47435273E}"/>
              </a:ext>
            </a:extLst>
          </p:cNvPr>
          <p:cNvSpPr txBox="1"/>
          <p:nvPr/>
        </p:nvSpPr>
        <p:spPr>
          <a:xfrm>
            <a:off x="6228244" y="2515346"/>
            <a:ext cx="1081667" cy="584775"/>
          </a:xfrm>
          <a:prstGeom prst="rect">
            <a:avLst/>
          </a:prstGeom>
          <a:noFill/>
        </p:spPr>
        <p:txBody>
          <a:bodyPr wrap="square" rtlCol="0">
            <a:spAutoFit/>
          </a:bodyPr>
          <a:lstStyle/>
          <a:p>
            <a:r>
              <a:rPr lang="en-US" sz="3200" dirty="0">
                <a:solidFill>
                  <a:schemeClr val="bg1"/>
                </a:solidFill>
              </a:rPr>
              <a:t>Hi</a:t>
            </a:r>
          </a:p>
        </p:txBody>
      </p:sp>
      <p:pic>
        <p:nvPicPr>
          <p:cNvPr id="30" name="Graphic 29" descr="Office worker female outline">
            <a:extLst>
              <a:ext uri="{FF2B5EF4-FFF2-40B4-BE49-F238E27FC236}">
                <a16:creationId xmlns:a16="http://schemas.microsoft.com/office/drawing/2014/main" id="{C425EB17-6EB9-D145-838C-D5F52A89401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779500" y="3239287"/>
            <a:ext cx="1430702" cy="1430702"/>
          </a:xfrm>
          <a:prstGeom prst="rect">
            <a:avLst/>
          </a:prstGeom>
        </p:spPr>
      </p:pic>
      <p:sp>
        <p:nvSpPr>
          <p:cNvPr id="31" name="Speech Bubble: Oval 30">
            <a:extLst>
              <a:ext uri="{FF2B5EF4-FFF2-40B4-BE49-F238E27FC236}">
                <a16:creationId xmlns:a16="http://schemas.microsoft.com/office/drawing/2014/main" id="{1B443068-B933-E48C-8728-B70C6F44A67D}"/>
              </a:ext>
            </a:extLst>
          </p:cNvPr>
          <p:cNvSpPr/>
          <p:nvPr/>
        </p:nvSpPr>
        <p:spPr>
          <a:xfrm flipH="1">
            <a:off x="1358187" y="2497873"/>
            <a:ext cx="1081668" cy="931127"/>
          </a:xfrm>
          <a:prstGeom prst="wedgeEllipseCallou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F0CCC96-AD06-0B69-025E-F7E17C4F127A}"/>
              </a:ext>
            </a:extLst>
          </p:cNvPr>
          <p:cNvSpPr txBox="1"/>
          <p:nvPr/>
        </p:nvSpPr>
        <p:spPr>
          <a:xfrm>
            <a:off x="1358188" y="2679513"/>
            <a:ext cx="1081667" cy="584775"/>
          </a:xfrm>
          <a:prstGeom prst="rect">
            <a:avLst/>
          </a:prstGeom>
          <a:noFill/>
        </p:spPr>
        <p:txBody>
          <a:bodyPr wrap="square" rtlCol="0">
            <a:spAutoFit/>
          </a:bodyPr>
          <a:lstStyle/>
          <a:p>
            <a:r>
              <a:rPr lang="ja-JP" altLang="en-US" sz="3200" dirty="0">
                <a:solidFill>
                  <a:schemeClr val="bg1"/>
                </a:solidFill>
              </a:rPr>
              <a:t>你好</a:t>
            </a:r>
            <a:endParaRPr lang="en-US" sz="3200" dirty="0">
              <a:solidFill>
                <a:schemeClr val="bg1"/>
              </a:solidFill>
            </a:endParaRPr>
          </a:p>
        </p:txBody>
      </p:sp>
      <p:sp>
        <p:nvSpPr>
          <p:cNvPr id="35" name="TextBox 34">
            <a:extLst>
              <a:ext uri="{FF2B5EF4-FFF2-40B4-BE49-F238E27FC236}">
                <a16:creationId xmlns:a16="http://schemas.microsoft.com/office/drawing/2014/main" id="{9E418AFD-A48A-4BC8-C631-09D8E4F6EF29}"/>
              </a:ext>
            </a:extLst>
          </p:cNvPr>
          <p:cNvSpPr txBox="1"/>
          <p:nvPr/>
        </p:nvSpPr>
        <p:spPr>
          <a:xfrm>
            <a:off x="1630501" y="2802623"/>
            <a:ext cx="2440768" cy="461665"/>
          </a:xfrm>
          <a:prstGeom prst="rect">
            <a:avLst/>
          </a:prstGeom>
          <a:noFill/>
        </p:spPr>
        <p:txBody>
          <a:bodyPr wrap="square" rtlCol="0">
            <a:spAutoFit/>
          </a:bodyPr>
          <a:lstStyle/>
          <a:p>
            <a:r>
              <a:rPr lang="ja-JP" altLang="en-US" sz="2400" dirty="0">
                <a:solidFill>
                  <a:schemeClr val="bg1"/>
                </a:solidFill>
              </a:rPr>
              <a:t>这里面真冷</a:t>
            </a:r>
            <a:endParaRPr lang="en-US" sz="2400" dirty="0">
              <a:solidFill>
                <a:schemeClr val="bg1"/>
              </a:solidFill>
            </a:endParaRPr>
          </a:p>
        </p:txBody>
      </p:sp>
      <p:sp>
        <p:nvSpPr>
          <p:cNvPr id="40" name="TextBox 39">
            <a:extLst>
              <a:ext uri="{FF2B5EF4-FFF2-40B4-BE49-F238E27FC236}">
                <a16:creationId xmlns:a16="http://schemas.microsoft.com/office/drawing/2014/main" id="{1EF582D0-4CFD-CC89-CAF3-48E65DFBA81A}"/>
              </a:ext>
            </a:extLst>
          </p:cNvPr>
          <p:cNvSpPr txBox="1"/>
          <p:nvPr/>
        </p:nvSpPr>
        <p:spPr>
          <a:xfrm>
            <a:off x="5120942" y="2777622"/>
            <a:ext cx="2440768" cy="461665"/>
          </a:xfrm>
          <a:prstGeom prst="rect">
            <a:avLst/>
          </a:prstGeom>
          <a:noFill/>
        </p:spPr>
        <p:txBody>
          <a:bodyPr wrap="square" rtlCol="0">
            <a:spAutoFit/>
          </a:bodyPr>
          <a:lstStyle/>
          <a:p>
            <a:r>
              <a:rPr lang="ja-JP" altLang="en-US" sz="2400" dirty="0">
                <a:solidFill>
                  <a:schemeClr val="bg1"/>
                </a:solidFill>
              </a:rPr>
              <a:t>这里面真冷</a:t>
            </a:r>
            <a:endParaRPr lang="en-US" sz="2400" dirty="0">
              <a:solidFill>
                <a:schemeClr val="bg1"/>
              </a:solidFill>
            </a:endParaRPr>
          </a:p>
        </p:txBody>
      </p:sp>
      <p:pic>
        <p:nvPicPr>
          <p:cNvPr id="42" name="Graphic 41" descr="Arrow: Rotate right with solid fill">
            <a:extLst>
              <a:ext uri="{FF2B5EF4-FFF2-40B4-BE49-F238E27FC236}">
                <a16:creationId xmlns:a16="http://schemas.microsoft.com/office/drawing/2014/main" id="{D54E45F5-6371-A3B8-5494-B62F6469DBF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2733610">
            <a:off x="6527772" y="2886756"/>
            <a:ext cx="1424966" cy="1424966"/>
          </a:xfrm>
          <a:prstGeom prst="rect">
            <a:avLst/>
          </a:prstGeom>
        </p:spPr>
      </p:pic>
      <p:pic>
        <p:nvPicPr>
          <p:cNvPr id="44" name="Graphic 43" descr="Arrow: Slight curve with solid fill">
            <a:extLst>
              <a:ext uri="{FF2B5EF4-FFF2-40B4-BE49-F238E27FC236}">
                <a16:creationId xmlns:a16="http://schemas.microsoft.com/office/drawing/2014/main" id="{FCA3DA19-92BD-CFE8-E090-20F712FB129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09048" y="2642921"/>
            <a:ext cx="914400" cy="914400"/>
          </a:xfrm>
          <a:prstGeom prst="rect">
            <a:avLst/>
          </a:prstGeom>
        </p:spPr>
      </p:pic>
      <p:pic>
        <p:nvPicPr>
          <p:cNvPr id="45" name="Graphic 44" descr="Arrow: Rotate right with solid fill">
            <a:extLst>
              <a:ext uri="{FF2B5EF4-FFF2-40B4-BE49-F238E27FC236}">
                <a16:creationId xmlns:a16="http://schemas.microsoft.com/office/drawing/2014/main" id="{9A32D35C-47B9-3085-6CE2-D51BE5D1B53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9501540">
            <a:off x="5200062" y="4719277"/>
            <a:ext cx="1424966" cy="1424966"/>
          </a:xfrm>
          <a:prstGeom prst="rect">
            <a:avLst/>
          </a:prstGeom>
        </p:spPr>
      </p:pic>
      <p:sp>
        <p:nvSpPr>
          <p:cNvPr id="47" name="TextBox 46">
            <a:extLst>
              <a:ext uri="{FF2B5EF4-FFF2-40B4-BE49-F238E27FC236}">
                <a16:creationId xmlns:a16="http://schemas.microsoft.com/office/drawing/2014/main" id="{8AC696CB-3D2E-8F4D-5393-38B5C91FF1CD}"/>
              </a:ext>
            </a:extLst>
          </p:cNvPr>
          <p:cNvSpPr txBox="1"/>
          <p:nvPr/>
        </p:nvSpPr>
        <p:spPr>
          <a:xfrm>
            <a:off x="3882206" y="2719124"/>
            <a:ext cx="2278782" cy="830997"/>
          </a:xfrm>
          <a:prstGeom prst="rect">
            <a:avLst/>
          </a:prstGeom>
          <a:noFill/>
        </p:spPr>
        <p:txBody>
          <a:bodyPr wrap="square" rtlCol="0">
            <a:spAutoFit/>
          </a:bodyPr>
          <a:lstStyle/>
          <a:p>
            <a:r>
              <a:rPr lang="zh-CN" altLang="en-US" sz="2400" dirty="0">
                <a:solidFill>
                  <a:schemeClr val="bg1"/>
                </a:solidFill>
              </a:rPr>
              <a:t>大气中一定有一些三叶草</a:t>
            </a:r>
            <a:endParaRPr lang="en-US" sz="2400" dirty="0">
              <a:solidFill>
                <a:schemeClr val="bg1"/>
              </a:solidFill>
            </a:endParaRPr>
          </a:p>
        </p:txBody>
      </p:sp>
      <p:pic>
        <p:nvPicPr>
          <p:cNvPr id="48" name="Graphic 47" descr="Arrow Down with solid fill">
            <a:extLst>
              <a:ext uri="{FF2B5EF4-FFF2-40B4-BE49-F238E27FC236}">
                <a16:creationId xmlns:a16="http://schemas.microsoft.com/office/drawing/2014/main" id="{E0B759FD-C988-3331-CA79-63F2BB87ACA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800000">
            <a:off x="4462853" y="3516836"/>
            <a:ext cx="791138" cy="791138"/>
          </a:xfrm>
          <a:prstGeom prst="rect">
            <a:avLst/>
          </a:prstGeom>
        </p:spPr>
      </p:pic>
      <p:pic>
        <p:nvPicPr>
          <p:cNvPr id="49" name="Graphic 48" descr="Arrow: Slight curve with solid fill">
            <a:extLst>
              <a:ext uri="{FF2B5EF4-FFF2-40B4-BE49-F238E27FC236}">
                <a16:creationId xmlns:a16="http://schemas.microsoft.com/office/drawing/2014/main" id="{7858798A-1888-6554-D11D-3BEECB54037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0800000">
            <a:off x="3169234" y="2624403"/>
            <a:ext cx="914400" cy="914400"/>
          </a:xfrm>
          <a:prstGeom prst="rect">
            <a:avLst/>
          </a:prstGeom>
        </p:spPr>
      </p:pic>
      <p:sp>
        <p:nvSpPr>
          <p:cNvPr id="50" name="TextBox 49">
            <a:extLst>
              <a:ext uri="{FF2B5EF4-FFF2-40B4-BE49-F238E27FC236}">
                <a16:creationId xmlns:a16="http://schemas.microsoft.com/office/drawing/2014/main" id="{871EA85B-90BE-6E4C-5979-2AD2E43E2B38}"/>
              </a:ext>
            </a:extLst>
          </p:cNvPr>
          <p:cNvSpPr txBox="1"/>
          <p:nvPr/>
        </p:nvSpPr>
        <p:spPr>
          <a:xfrm>
            <a:off x="1489686" y="2610224"/>
            <a:ext cx="2278782" cy="830997"/>
          </a:xfrm>
          <a:prstGeom prst="rect">
            <a:avLst/>
          </a:prstGeom>
          <a:noFill/>
        </p:spPr>
        <p:txBody>
          <a:bodyPr wrap="square" rtlCol="0">
            <a:spAutoFit/>
          </a:bodyPr>
          <a:lstStyle/>
          <a:p>
            <a:r>
              <a:rPr lang="zh-CN" altLang="en-US" sz="2400" dirty="0">
                <a:solidFill>
                  <a:schemeClr val="bg1"/>
                </a:solidFill>
              </a:rPr>
              <a:t>大气中一定有一些三叶草</a:t>
            </a:r>
            <a:endParaRPr lang="en-US" sz="2400" dirty="0">
              <a:solidFill>
                <a:schemeClr val="bg1"/>
              </a:solidFill>
            </a:endParaRPr>
          </a:p>
        </p:txBody>
      </p:sp>
      <p:pic>
        <p:nvPicPr>
          <p:cNvPr id="54" name="Graphic 53" descr="Checkmark with solid fill">
            <a:extLst>
              <a:ext uri="{FF2B5EF4-FFF2-40B4-BE49-F238E27FC236}">
                <a16:creationId xmlns:a16="http://schemas.microsoft.com/office/drawing/2014/main" id="{673543BE-691F-6591-0571-1B7E5E8835C9}"/>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482096" y="2370503"/>
            <a:ext cx="931127" cy="931127"/>
          </a:xfrm>
          <a:prstGeom prst="rect">
            <a:avLst/>
          </a:prstGeom>
        </p:spPr>
      </p:pic>
      <p:sp>
        <p:nvSpPr>
          <p:cNvPr id="55" name="Thought Bubble: Cloud 54">
            <a:extLst>
              <a:ext uri="{FF2B5EF4-FFF2-40B4-BE49-F238E27FC236}">
                <a16:creationId xmlns:a16="http://schemas.microsoft.com/office/drawing/2014/main" id="{B81D2AA0-9066-3B35-C1BF-5BCA2B037831}"/>
              </a:ext>
            </a:extLst>
          </p:cNvPr>
          <p:cNvSpPr/>
          <p:nvPr/>
        </p:nvSpPr>
        <p:spPr>
          <a:xfrm flipH="1">
            <a:off x="1258978" y="2190638"/>
            <a:ext cx="1294024" cy="1173968"/>
          </a:xfrm>
          <a:prstGeom prst="cloudCallout">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111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randombar(horizontal)">
                                      <p:cBhvr>
                                        <p:cTn id="15" dur="500"/>
                                        <p:tgtEl>
                                          <p:spTgt spid="2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par>
                                <p:cTn id="19" presetID="14" presetClass="exit" presetSubtype="10" fill="hold" grpId="1" nodeType="withEffect">
                                  <p:stCondLst>
                                    <p:cond delay="2000"/>
                                  </p:stCondLst>
                                  <p:childTnLst>
                                    <p:animEffect transition="out" filter="randombar(horizontal)">
                                      <p:cBhvr>
                                        <p:cTn id="20" dur="500"/>
                                        <p:tgtEl>
                                          <p:spTgt spid="28"/>
                                        </p:tgtEl>
                                      </p:cBhvr>
                                    </p:animEffect>
                                    <p:set>
                                      <p:cBhvr>
                                        <p:cTn id="21" dur="1" fill="hold">
                                          <p:stCondLst>
                                            <p:cond delay="499"/>
                                          </p:stCondLst>
                                        </p:cTn>
                                        <p:tgtEl>
                                          <p:spTgt spid="28"/>
                                        </p:tgtEl>
                                        <p:attrNameLst>
                                          <p:attrName>style.visibility</p:attrName>
                                        </p:attrNameLst>
                                      </p:cBhvr>
                                      <p:to>
                                        <p:strVal val="hidden"/>
                                      </p:to>
                                    </p:set>
                                  </p:childTnLst>
                                </p:cTn>
                              </p:par>
                              <p:par>
                                <p:cTn id="22" presetID="14" presetClass="exit" presetSubtype="10" fill="hold" grpId="1" nodeType="withEffect">
                                  <p:stCondLst>
                                    <p:cond delay="2000"/>
                                  </p:stCondLst>
                                  <p:childTnLst>
                                    <p:animEffect transition="out" filter="randombar(horizontal)">
                                      <p:cBhvr>
                                        <p:cTn id="23" dur="500"/>
                                        <p:tgtEl>
                                          <p:spTgt spid="27"/>
                                        </p:tgtEl>
                                      </p:cBhvr>
                                    </p:animEffect>
                                    <p:set>
                                      <p:cBhvr>
                                        <p:cTn id="24" dur="1" fill="hold">
                                          <p:stCondLst>
                                            <p:cond delay="499"/>
                                          </p:stCondLst>
                                        </p:cTn>
                                        <p:tgtEl>
                                          <p:spTgt spid="2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randombar(horizontal)">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randombar(horizontal)">
                                      <p:cBhvr>
                                        <p:cTn id="34" dur="500"/>
                                        <p:tgtEl>
                                          <p:spTgt spid="22"/>
                                        </p:tgtEl>
                                      </p:cBhvr>
                                    </p:animEffect>
                                  </p:childTnLst>
                                </p:cTn>
                              </p:par>
                              <p:par>
                                <p:cTn id="35" presetID="14" presetClass="entr" presetSubtype="1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randombar(horizontal)">
                                      <p:cBhvr>
                                        <p:cTn id="37" dur="500"/>
                                        <p:tgtEl>
                                          <p:spTgt spid="24"/>
                                        </p:tgtEl>
                                      </p:cBhvr>
                                    </p:animEffect>
                                  </p:childTnLst>
                                </p:cTn>
                              </p:par>
                              <p:par>
                                <p:cTn id="38" presetID="14" presetClass="exit" presetSubtype="10" fill="hold" nodeType="withEffect">
                                  <p:stCondLst>
                                    <p:cond delay="2000"/>
                                  </p:stCondLst>
                                  <p:childTnLst>
                                    <p:animEffect transition="out" filter="randombar(horizontal)">
                                      <p:cBhvr>
                                        <p:cTn id="39" dur="500"/>
                                        <p:tgtEl>
                                          <p:spTgt spid="22"/>
                                        </p:tgtEl>
                                      </p:cBhvr>
                                    </p:animEffect>
                                    <p:set>
                                      <p:cBhvr>
                                        <p:cTn id="40" dur="1" fill="hold">
                                          <p:stCondLst>
                                            <p:cond delay="499"/>
                                          </p:stCondLst>
                                        </p:cTn>
                                        <p:tgtEl>
                                          <p:spTgt spid="22"/>
                                        </p:tgtEl>
                                        <p:attrNameLst>
                                          <p:attrName>style.visibility</p:attrName>
                                        </p:attrNameLst>
                                      </p:cBhvr>
                                      <p:to>
                                        <p:strVal val="hidden"/>
                                      </p:to>
                                    </p:set>
                                  </p:childTnLst>
                                </p:cTn>
                              </p:par>
                              <p:par>
                                <p:cTn id="41" presetID="14" presetClass="exit" presetSubtype="10" fill="hold" nodeType="withEffect">
                                  <p:stCondLst>
                                    <p:cond delay="2000"/>
                                  </p:stCondLst>
                                  <p:childTnLst>
                                    <p:animEffect transition="out" filter="randombar(horizontal)">
                                      <p:cBhvr>
                                        <p:cTn id="42" dur="500"/>
                                        <p:tgtEl>
                                          <p:spTgt spid="24"/>
                                        </p:tgtEl>
                                      </p:cBhvr>
                                    </p:animEffect>
                                    <p:set>
                                      <p:cBhvr>
                                        <p:cTn id="43" dur="1" fill="hold">
                                          <p:stCondLst>
                                            <p:cond delay="499"/>
                                          </p:stCondLst>
                                        </p:cTn>
                                        <p:tgtEl>
                                          <p:spTgt spid="2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randombar(horizontal)">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randombar(horizontal)">
                                      <p:cBhvr>
                                        <p:cTn id="53" dur="500"/>
                                        <p:tgtEl>
                                          <p:spTgt spid="32"/>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randombar(horizontal)">
                                      <p:cBhvr>
                                        <p:cTn id="56" dur="500"/>
                                        <p:tgtEl>
                                          <p:spTgt spid="31"/>
                                        </p:tgtEl>
                                      </p:cBhvr>
                                    </p:animEffect>
                                  </p:childTnLst>
                                </p:cTn>
                              </p:par>
                              <p:par>
                                <p:cTn id="57" presetID="14" presetClass="entr" presetSubtype="1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randombar(horizontal)">
                                      <p:cBhvr>
                                        <p:cTn id="59" dur="500"/>
                                        <p:tgtEl>
                                          <p:spTgt spid="30"/>
                                        </p:tgtEl>
                                      </p:cBhvr>
                                    </p:animEffect>
                                  </p:childTnLst>
                                </p:cTn>
                              </p:par>
                              <p:par>
                                <p:cTn id="60" presetID="14" presetClass="exit" presetSubtype="10" fill="hold" grpId="1" nodeType="withEffect">
                                  <p:stCondLst>
                                    <p:cond delay="2000"/>
                                  </p:stCondLst>
                                  <p:childTnLst>
                                    <p:animEffect transition="out" filter="randombar(horizontal)">
                                      <p:cBhvr>
                                        <p:cTn id="61" dur="500"/>
                                        <p:tgtEl>
                                          <p:spTgt spid="32"/>
                                        </p:tgtEl>
                                      </p:cBhvr>
                                    </p:animEffect>
                                    <p:set>
                                      <p:cBhvr>
                                        <p:cTn id="62" dur="1" fill="hold">
                                          <p:stCondLst>
                                            <p:cond delay="499"/>
                                          </p:stCondLst>
                                        </p:cTn>
                                        <p:tgtEl>
                                          <p:spTgt spid="32"/>
                                        </p:tgtEl>
                                        <p:attrNameLst>
                                          <p:attrName>style.visibility</p:attrName>
                                        </p:attrNameLst>
                                      </p:cBhvr>
                                      <p:to>
                                        <p:strVal val="hidden"/>
                                      </p:to>
                                    </p:set>
                                  </p:childTnLst>
                                </p:cTn>
                              </p:par>
                              <p:par>
                                <p:cTn id="63" presetID="14" presetClass="exit" presetSubtype="10" fill="hold" grpId="1" nodeType="withEffect">
                                  <p:stCondLst>
                                    <p:cond delay="2000"/>
                                  </p:stCondLst>
                                  <p:childTnLst>
                                    <p:animEffect transition="out" filter="randombar(horizontal)">
                                      <p:cBhvr>
                                        <p:cTn id="64" dur="500"/>
                                        <p:tgtEl>
                                          <p:spTgt spid="31"/>
                                        </p:tgtEl>
                                      </p:cBhvr>
                                    </p:animEffect>
                                    <p:set>
                                      <p:cBhvr>
                                        <p:cTn id="65" dur="1" fill="hold">
                                          <p:stCondLst>
                                            <p:cond delay="499"/>
                                          </p:stCondLst>
                                        </p:cTn>
                                        <p:tgtEl>
                                          <p:spTgt spid="31"/>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randombar(horizontal)">
                                      <p:cBhvr>
                                        <p:cTn id="70" dur="500"/>
                                        <p:tgtEl>
                                          <p:spTgt spid="35"/>
                                        </p:tgtEl>
                                      </p:cBhvr>
                                    </p:animEffect>
                                  </p:childTnLst>
                                </p:cTn>
                              </p:par>
                              <p:par>
                                <p:cTn id="71" presetID="14" presetClass="entr" presetSubtype="1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randombar(horizontal)">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35"/>
                                        </p:tgtEl>
                                      </p:cBhvr>
                                    </p:animEffect>
                                    <p:set>
                                      <p:cBhvr>
                                        <p:cTn id="78" dur="1" fill="hold">
                                          <p:stCondLst>
                                            <p:cond delay="499"/>
                                          </p:stCondLst>
                                        </p:cTn>
                                        <p:tgtEl>
                                          <p:spTgt spid="35"/>
                                        </p:tgtEl>
                                        <p:attrNameLst>
                                          <p:attrName>style.visibility</p:attrName>
                                        </p:attrNameLst>
                                      </p:cBhvr>
                                      <p:to>
                                        <p:strVal val="hidden"/>
                                      </p:to>
                                    </p:set>
                                  </p:childTnLst>
                                </p:cTn>
                              </p:par>
                              <p:par>
                                <p:cTn id="79" presetID="14" presetClass="exit" presetSubtype="10" fill="hold" nodeType="withEffect">
                                  <p:stCondLst>
                                    <p:cond delay="0"/>
                                  </p:stCondLst>
                                  <p:childTnLst>
                                    <p:animEffect transition="out" filter="randombar(horizontal)">
                                      <p:cBhvr>
                                        <p:cTn id="80" dur="500"/>
                                        <p:tgtEl>
                                          <p:spTgt spid="44"/>
                                        </p:tgtEl>
                                      </p:cBhvr>
                                    </p:animEffect>
                                    <p:set>
                                      <p:cBhvr>
                                        <p:cTn id="81" dur="1" fill="hold">
                                          <p:stCondLst>
                                            <p:cond delay="499"/>
                                          </p:stCondLst>
                                        </p:cTn>
                                        <p:tgtEl>
                                          <p:spTgt spid="44"/>
                                        </p:tgtEl>
                                        <p:attrNameLst>
                                          <p:attrName>style.visibility</p:attrName>
                                        </p:attrNameLst>
                                      </p:cBhvr>
                                      <p:to>
                                        <p:strVal val="hidden"/>
                                      </p:to>
                                    </p:set>
                                  </p:childTnLst>
                                </p:cTn>
                              </p:par>
                              <p:par>
                                <p:cTn id="82" presetID="14" presetClass="entr" presetSubtype="10" fill="hold" grpId="0" nodeType="with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randombar(horizontal)">
                                      <p:cBhvr>
                                        <p:cTn id="84" dur="500"/>
                                        <p:tgtEl>
                                          <p:spTgt spid="40"/>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nodeType="click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randombar(horizontal)">
                                      <p:cBhvr>
                                        <p:cTn id="89" dur="500"/>
                                        <p:tgtEl>
                                          <p:spTgt spid="42"/>
                                        </p:tgtEl>
                                      </p:cBhvr>
                                    </p:animEffect>
                                  </p:childTnLst>
                                </p:cTn>
                              </p:par>
                            </p:childTnLst>
                          </p:cTn>
                        </p:par>
                      </p:childTnLst>
                    </p:cTn>
                  </p:par>
                  <p:par>
                    <p:cTn id="90" fill="hold">
                      <p:stCondLst>
                        <p:cond delay="indefinite"/>
                      </p:stCondLst>
                      <p:childTnLst>
                        <p:par>
                          <p:cTn id="91" fill="hold">
                            <p:stCondLst>
                              <p:cond delay="0"/>
                            </p:stCondLst>
                            <p:childTnLst>
                              <p:par>
                                <p:cTn id="92" presetID="14" presetClass="exit" presetSubtype="10" fill="hold" grpId="1" nodeType="clickEffect">
                                  <p:stCondLst>
                                    <p:cond delay="0"/>
                                  </p:stCondLst>
                                  <p:childTnLst>
                                    <p:animEffect transition="out" filter="randombar(horizontal)">
                                      <p:cBhvr>
                                        <p:cTn id="93" dur="500"/>
                                        <p:tgtEl>
                                          <p:spTgt spid="40"/>
                                        </p:tgtEl>
                                      </p:cBhvr>
                                    </p:animEffect>
                                    <p:set>
                                      <p:cBhvr>
                                        <p:cTn id="94" dur="1" fill="hold">
                                          <p:stCondLst>
                                            <p:cond delay="499"/>
                                          </p:stCondLst>
                                        </p:cTn>
                                        <p:tgtEl>
                                          <p:spTgt spid="40"/>
                                        </p:tgtEl>
                                        <p:attrNameLst>
                                          <p:attrName>style.visibility</p:attrName>
                                        </p:attrNameLst>
                                      </p:cBhvr>
                                      <p:to>
                                        <p:strVal val="hidden"/>
                                      </p:to>
                                    </p:set>
                                  </p:childTnLst>
                                </p:cTn>
                              </p:par>
                              <p:par>
                                <p:cTn id="95" presetID="14" presetClass="exit" presetSubtype="10" fill="hold" nodeType="withEffect">
                                  <p:stCondLst>
                                    <p:cond delay="0"/>
                                  </p:stCondLst>
                                  <p:childTnLst>
                                    <p:animEffect transition="out" filter="randombar(horizontal)">
                                      <p:cBhvr>
                                        <p:cTn id="96" dur="500"/>
                                        <p:tgtEl>
                                          <p:spTgt spid="42"/>
                                        </p:tgtEl>
                                      </p:cBhvr>
                                    </p:animEffect>
                                    <p:set>
                                      <p:cBhvr>
                                        <p:cTn id="97" dur="1" fill="hold">
                                          <p:stCondLst>
                                            <p:cond delay="499"/>
                                          </p:stCondLst>
                                        </p:cTn>
                                        <p:tgtEl>
                                          <p:spTgt spid="42"/>
                                        </p:tgtEl>
                                        <p:attrNameLst>
                                          <p:attrName>style.visibility</p:attrName>
                                        </p:attrNameLst>
                                      </p:cBhvr>
                                      <p:to>
                                        <p:strVal val="hidden"/>
                                      </p:to>
                                    </p:set>
                                  </p:childTnLst>
                                </p:cTn>
                              </p:par>
                              <p:par>
                                <p:cTn id="98" presetID="14" presetClass="entr" presetSubtype="10" fill="hold" nodeType="with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randombar(horizontal)">
                                      <p:cBhvr>
                                        <p:cTn id="100" dur="500"/>
                                        <p:tgtEl>
                                          <p:spTgt spid="45"/>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randombar(horizontal)">
                                      <p:cBhvr>
                                        <p:cTn id="103" dur="500"/>
                                        <p:tgtEl>
                                          <p:spTgt spid="47"/>
                                        </p:tgtEl>
                                      </p:cBhvr>
                                    </p:animEffect>
                                  </p:childTnLst>
                                </p:cTn>
                              </p:par>
                              <p:par>
                                <p:cTn id="104" presetID="14" presetClass="entr" presetSubtype="10" fill="hold" nodeType="with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randombar(horizontal)">
                                      <p:cBhvr>
                                        <p:cTn id="106" dur="500"/>
                                        <p:tgtEl>
                                          <p:spTgt spid="48"/>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nodeType="click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randombar(horizontal)">
                                      <p:cBhvr>
                                        <p:cTn id="111" dur="500"/>
                                        <p:tgtEl>
                                          <p:spTgt spid="49"/>
                                        </p:tgtEl>
                                      </p:cBhvr>
                                    </p:animEffect>
                                  </p:childTnLst>
                                </p:cTn>
                              </p:par>
                              <p:par>
                                <p:cTn id="112" presetID="14" presetClass="exit" presetSubtype="10" fill="hold" nodeType="withEffect">
                                  <p:stCondLst>
                                    <p:cond delay="0"/>
                                  </p:stCondLst>
                                  <p:childTnLst>
                                    <p:animEffect transition="out" filter="randombar(horizontal)">
                                      <p:cBhvr>
                                        <p:cTn id="113" dur="500"/>
                                        <p:tgtEl>
                                          <p:spTgt spid="48"/>
                                        </p:tgtEl>
                                      </p:cBhvr>
                                    </p:animEffect>
                                    <p:set>
                                      <p:cBhvr>
                                        <p:cTn id="114" dur="1" fill="hold">
                                          <p:stCondLst>
                                            <p:cond delay="499"/>
                                          </p:stCondLst>
                                        </p:cTn>
                                        <p:tgtEl>
                                          <p:spTgt spid="48"/>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4" presetClass="entr" presetSubtype="10" fill="hold" grpId="0" nodeType="click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randombar(horizontal)">
                                      <p:cBhvr>
                                        <p:cTn id="119" dur="500"/>
                                        <p:tgtEl>
                                          <p:spTgt spid="50"/>
                                        </p:tgtEl>
                                      </p:cBhvr>
                                    </p:animEffect>
                                  </p:childTnLst>
                                </p:cTn>
                              </p:par>
                              <p:par>
                                <p:cTn id="120" presetID="14" presetClass="exit" presetSubtype="10" fill="hold" grpId="1" nodeType="withEffect">
                                  <p:stCondLst>
                                    <p:cond delay="0"/>
                                  </p:stCondLst>
                                  <p:childTnLst>
                                    <p:animEffect transition="out" filter="randombar(horizontal)">
                                      <p:cBhvr>
                                        <p:cTn id="121" dur="500"/>
                                        <p:tgtEl>
                                          <p:spTgt spid="47"/>
                                        </p:tgtEl>
                                      </p:cBhvr>
                                    </p:animEffect>
                                    <p:set>
                                      <p:cBhvr>
                                        <p:cTn id="122" dur="1" fill="hold">
                                          <p:stCondLst>
                                            <p:cond delay="499"/>
                                          </p:stCondLst>
                                        </p:cTn>
                                        <p:tgtEl>
                                          <p:spTgt spid="47"/>
                                        </p:tgtEl>
                                        <p:attrNameLst>
                                          <p:attrName>style.visibility</p:attrName>
                                        </p:attrNameLst>
                                      </p:cBhvr>
                                      <p:to>
                                        <p:strVal val="hidden"/>
                                      </p:to>
                                    </p:set>
                                  </p:childTnLst>
                                </p:cTn>
                              </p:par>
                              <p:par>
                                <p:cTn id="123" presetID="14" presetClass="exit" presetSubtype="10" fill="hold" nodeType="withEffect">
                                  <p:stCondLst>
                                    <p:cond delay="0"/>
                                  </p:stCondLst>
                                  <p:childTnLst>
                                    <p:animEffect transition="out" filter="randombar(horizontal)">
                                      <p:cBhvr>
                                        <p:cTn id="124" dur="500"/>
                                        <p:tgtEl>
                                          <p:spTgt spid="49"/>
                                        </p:tgtEl>
                                      </p:cBhvr>
                                    </p:animEffect>
                                    <p:set>
                                      <p:cBhvr>
                                        <p:cTn id="125" dur="1" fill="hold">
                                          <p:stCondLst>
                                            <p:cond delay="499"/>
                                          </p:stCondLst>
                                        </p:cTn>
                                        <p:tgtEl>
                                          <p:spTgt spid="49"/>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4" presetClass="entr" presetSubtype="10" fill="hold" nodeType="clickEffect">
                                  <p:stCondLst>
                                    <p:cond delay="0"/>
                                  </p:stCondLst>
                                  <p:childTnLst>
                                    <p:set>
                                      <p:cBhvr>
                                        <p:cTn id="129" dur="1" fill="hold">
                                          <p:stCondLst>
                                            <p:cond delay="0"/>
                                          </p:stCondLst>
                                        </p:cTn>
                                        <p:tgtEl>
                                          <p:spTgt spid="54"/>
                                        </p:tgtEl>
                                        <p:attrNameLst>
                                          <p:attrName>style.visibility</p:attrName>
                                        </p:attrNameLst>
                                      </p:cBhvr>
                                      <p:to>
                                        <p:strVal val="visible"/>
                                      </p:to>
                                    </p:set>
                                    <p:animEffect transition="in" filter="randombar(horizontal)">
                                      <p:cBhvr>
                                        <p:cTn id="130" dur="500"/>
                                        <p:tgtEl>
                                          <p:spTgt spid="54"/>
                                        </p:tgtEl>
                                      </p:cBhvr>
                                    </p:animEffect>
                                  </p:childTnLst>
                                </p:cTn>
                              </p:par>
                              <p:par>
                                <p:cTn id="131" presetID="14" presetClass="entr" presetSubtype="10" fill="hold" grpId="0" nodeType="withEffect">
                                  <p:stCondLst>
                                    <p:cond delay="0"/>
                                  </p:stCondLst>
                                  <p:childTnLst>
                                    <p:set>
                                      <p:cBhvr>
                                        <p:cTn id="132" dur="1" fill="hold">
                                          <p:stCondLst>
                                            <p:cond delay="0"/>
                                          </p:stCondLst>
                                        </p:cTn>
                                        <p:tgtEl>
                                          <p:spTgt spid="55"/>
                                        </p:tgtEl>
                                        <p:attrNameLst>
                                          <p:attrName>style.visibility</p:attrName>
                                        </p:attrNameLst>
                                      </p:cBhvr>
                                      <p:to>
                                        <p:strVal val="visible"/>
                                      </p:to>
                                    </p:set>
                                    <p:animEffect transition="in" filter="randombar(horizontal)">
                                      <p:cBhvr>
                                        <p:cTn id="133" dur="500"/>
                                        <p:tgtEl>
                                          <p:spTgt spid="55"/>
                                        </p:tgtEl>
                                      </p:cBhvr>
                                    </p:animEffect>
                                  </p:childTnLst>
                                </p:cTn>
                              </p:par>
                              <p:par>
                                <p:cTn id="134" presetID="14" presetClass="exit" presetSubtype="10" fill="hold" grpId="1" nodeType="withEffect">
                                  <p:stCondLst>
                                    <p:cond delay="0"/>
                                  </p:stCondLst>
                                  <p:childTnLst>
                                    <p:animEffect transition="out" filter="randombar(horizontal)">
                                      <p:cBhvr>
                                        <p:cTn id="135" dur="500"/>
                                        <p:tgtEl>
                                          <p:spTgt spid="50"/>
                                        </p:tgtEl>
                                      </p:cBhvr>
                                    </p:animEffect>
                                    <p:set>
                                      <p:cBhvr>
                                        <p:cTn id="136"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7" grpId="0" animBg="1"/>
      <p:bldP spid="27" grpId="1" animBg="1"/>
      <p:bldP spid="28" grpId="0"/>
      <p:bldP spid="28" grpId="1"/>
      <p:bldP spid="31" grpId="0" animBg="1"/>
      <p:bldP spid="31" grpId="1" animBg="1"/>
      <p:bldP spid="32" grpId="0"/>
      <p:bldP spid="32" grpId="1"/>
      <p:bldP spid="35" grpId="0"/>
      <p:bldP spid="35" grpId="1"/>
      <p:bldP spid="40" grpId="0"/>
      <p:bldP spid="40" grpId="1"/>
      <p:bldP spid="47" grpId="0"/>
      <p:bldP spid="47" grpId="1"/>
      <p:bldP spid="50" grpId="0"/>
      <p:bldP spid="50" grpId="1"/>
      <p:bldP spid="5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4524315"/>
          </a:xfrm>
          <a:prstGeom prst="rect">
            <a:avLst/>
          </a:prstGeom>
          <a:noFill/>
        </p:spPr>
        <p:txBody>
          <a:bodyPr wrap="square" rtlCol="0">
            <a:spAutoFit/>
          </a:bodyPr>
          <a:lstStyle/>
          <a:p>
            <a:r>
              <a:rPr lang="en-US" sz="3600" dirty="0"/>
              <a:t>Refutation of Strong AI, not weak AI (Cole)</a:t>
            </a:r>
          </a:p>
          <a:p>
            <a:pPr marL="571500" indent="-571500">
              <a:buFont typeface="Wingdings" panose="05000000000000000000" pitchFamily="2" charset="2"/>
              <a:buChar char="Ø"/>
            </a:pPr>
            <a:r>
              <a:rPr lang="en-US" sz="3600" dirty="0"/>
              <a:t>Strong AI:</a:t>
            </a:r>
          </a:p>
          <a:p>
            <a:r>
              <a:rPr lang="en-US" sz="3600" dirty="0"/>
              <a:t>	Computers can understand and think in 	ways similar to human beings.</a:t>
            </a:r>
          </a:p>
          <a:p>
            <a:pPr marL="571500" indent="-571500">
              <a:buFont typeface="Wingdings" panose="05000000000000000000" pitchFamily="2" charset="2"/>
              <a:buChar char="Ø"/>
            </a:pPr>
            <a:r>
              <a:rPr lang="en-US" sz="3600" dirty="0"/>
              <a:t>Weak AI: </a:t>
            </a:r>
          </a:p>
          <a:p>
            <a:pPr lvl="1"/>
            <a:r>
              <a:rPr lang="en-US" sz="3600" dirty="0"/>
              <a:t>	Computers can only appear to understand 	and think in ways similar to human beings. 	(</a:t>
            </a:r>
            <a:r>
              <a:rPr lang="en-US" sz="3600" dirty="0" err="1"/>
              <a:t>Bringsjord</a:t>
            </a:r>
            <a:r>
              <a:rPr lang="en-US" sz="3600" dirty="0"/>
              <a:t>)</a:t>
            </a:r>
          </a:p>
        </p:txBody>
      </p:sp>
    </p:spTree>
    <p:extLst>
      <p:ext uri="{BB962C8B-B14F-4D97-AF65-F5344CB8AC3E}">
        <p14:creationId xmlns:p14="http://schemas.microsoft.com/office/powerpoint/2010/main" val="271255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2" dur="500"/>
                                        <p:tgtEl>
                                          <p:spTgt spid="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7" dur="500"/>
                                        <p:tgtEl>
                                          <p:spTgt spid="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4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5632311"/>
          </a:xfrm>
          <a:prstGeom prst="rect">
            <a:avLst/>
          </a:prstGeom>
          <a:noFill/>
        </p:spPr>
        <p:txBody>
          <a:bodyPr wrap="square" rtlCol="0">
            <a:spAutoFit/>
          </a:bodyPr>
          <a:lstStyle/>
          <a:p>
            <a:r>
              <a:rPr lang="en-US" sz="3600" dirty="0"/>
              <a:t>Replies to the Chinese Room Argument:</a:t>
            </a:r>
          </a:p>
          <a:p>
            <a:pPr marL="571500" indent="-571500">
              <a:buFont typeface="Wingdings" panose="05000000000000000000" pitchFamily="2" charset="2"/>
              <a:buChar char="Ø"/>
            </a:pPr>
            <a:r>
              <a:rPr lang="en-US" sz="3600" dirty="0"/>
              <a:t>Systems Reply</a:t>
            </a:r>
          </a:p>
          <a:p>
            <a:pPr marL="571500" indent="-571500">
              <a:buFont typeface="Wingdings" panose="05000000000000000000" pitchFamily="2" charset="2"/>
              <a:buChar char="Ø"/>
            </a:pPr>
            <a:r>
              <a:rPr lang="en-US" sz="3600" dirty="0"/>
              <a:t>The Robot Reply</a:t>
            </a:r>
          </a:p>
          <a:p>
            <a:pPr marL="571500" indent="-571500">
              <a:buFont typeface="Wingdings" panose="05000000000000000000" pitchFamily="2" charset="2"/>
              <a:buChar char="Ø"/>
            </a:pPr>
            <a:r>
              <a:rPr lang="en-US" sz="3600" dirty="0"/>
              <a:t>The Brain Simulator Reply</a:t>
            </a:r>
          </a:p>
          <a:p>
            <a:pPr marL="571500" indent="-571500">
              <a:buFont typeface="Wingdings" panose="05000000000000000000" pitchFamily="2" charset="2"/>
              <a:buChar char="Ø"/>
            </a:pPr>
            <a:r>
              <a:rPr lang="en-US" sz="3600" dirty="0"/>
              <a:t>The Other Minds Reply</a:t>
            </a:r>
          </a:p>
          <a:p>
            <a:pPr marL="571500" indent="-571500">
              <a:buFont typeface="Wingdings" panose="05000000000000000000" pitchFamily="2" charset="2"/>
              <a:buChar char="Ø"/>
            </a:pPr>
            <a:r>
              <a:rPr lang="en-US" sz="3600" dirty="0"/>
              <a:t>The Intuition Reply</a:t>
            </a:r>
          </a:p>
          <a:p>
            <a:endParaRPr lang="en-US" sz="3600" dirty="0"/>
          </a:p>
          <a:p>
            <a:r>
              <a:rPr lang="en-US" sz="3600" dirty="0"/>
              <a:t>Source: Cole</a:t>
            </a:r>
            <a:br>
              <a:rPr lang="en-US" sz="3600" dirty="0"/>
            </a:br>
            <a:br>
              <a:rPr lang="en-US" sz="3600" dirty="0"/>
            </a:br>
            <a:endParaRPr lang="en-US" sz="3600" dirty="0"/>
          </a:p>
        </p:txBody>
      </p:sp>
    </p:spTree>
    <p:extLst>
      <p:ext uri="{BB962C8B-B14F-4D97-AF65-F5344CB8AC3E}">
        <p14:creationId xmlns:p14="http://schemas.microsoft.com/office/powerpoint/2010/main" val="376476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2" dur="500"/>
                                        <p:tgtEl>
                                          <p:spTgt spid="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7" dur="500"/>
                                        <p:tgtEl>
                                          <p:spTgt spid="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42" dur="500"/>
                                        <p:tgtEl>
                                          <p:spTgt spid="2">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47" dur="500"/>
                                        <p:tgtEl>
                                          <p:spTgt spid="2">
                                            <p:txEl>
                                              <p:pRg st="5" end="5"/>
                                            </p:txEl>
                                          </p:spTgt>
                                        </p:tgtEl>
                                      </p:cBhvr>
                                    </p:animEffect>
                                  </p:childTnLst>
                                </p:cTn>
                              </p:par>
                              <p:par>
                                <p:cTn id="48" presetID="14" presetClass="entr" presetSubtype="10" fill="hold" nodeType="withEffect">
                                  <p:stCondLst>
                                    <p:cond delay="0"/>
                                  </p:stCondLst>
                                  <p:childTnLst>
                                    <p:set>
                                      <p:cBhvr>
                                        <p:cTn id="49" dur="1" fill="hold">
                                          <p:stCondLst>
                                            <p:cond delay="0"/>
                                          </p:stCondLst>
                                        </p:cTn>
                                        <p:tgtEl>
                                          <p:spTgt spid="2">
                                            <p:txEl>
                                              <p:pRg st="7" end="7"/>
                                            </p:txEl>
                                          </p:spTgt>
                                        </p:tgtEl>
                                        <p:attrNameLst>
                                          <p:attrName>style.visibility</p:attrName>
                                        </p:attrNameLst>
                                      </p:cBhvr>
                                      <p:to>
                                        <p:strVal val="visible"/>
                                      </p:to>
                                    </p:set>
                                    <p:animEffect transition="in" filter="randombar(horizontal)">
                                      <p:cBhvr>
                                        <p:cTn id="5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6740307"/>
          </a:xfrm>
          <a:prstGeom prst="rect">
            <a:avLst/>
          </a:prstGeom>
          <a:noFill/>
        </p:spPr>
        <p:txBody>
          <a:bodyPr wrap="square" rtlCol="0">
            <a:spAutoFit/>
          </a:bodyPr>
          <a:lstStyle/>
          <a:p>
            <a:r>
              <a:rPr lang="en-US" sz="3600" dirty="0"/>
              <a:t>The Formal Argument:</a:t>
            </a:r>
          </a:p>
          <a:p>
            <a:r>
              <a:rPr lang="en-US" sz="3600" dirty="0"/>
              <a:t>	“	</a:t>
            </a:r>
            <a:r>
              <a:rPr lang="en-US" sz="2000" dirty="0"/>
              <a:t>1. Programs are purely formal (syntactical).</a:t>
            </a:r>
          </a:p>
          <a:p>
            <a:r>
              <a:rPr lang="en-US" sz="2000" dirty="0"/>
              <a:t>  </a:t>
            </a:r>
            <a:endParaRPr lang="en-US" sz="2000" b="0" dirty="0">
              <a:effectLst/>
            </a:endParaRPr>
          </a:p>
          <a:p>
            <a:r>
              <a:rPr lang="en-US" sz="2000" dirty="0"/>
              <a:t>		2. Minds (human ones, at least) have semantics, mental (i.e. 				semantic)  contents.</a:t>
            </a:r>
          </a:p>
          <a:p>
            <a:endParaRPr lang="en-US" sz="2000" dirty="0"/>
          </a:p>
          <a:p>
            <a:r>
              <a:rPr lang="en-US" sz="2000" dirty="0"/>
              <a:t>  		3. Syntax by itself is neither the same as, nor sufficient for, semantic 			content.</a:t>
            </a:r>
          </a:p>
          <a:p>
            <a:r>
              <a:rPr lang="en-US" sz="2000" dirty="0"/>
              <a:t> </a:t>
            </a:r>
          </a:p>
          <a:p>
            <a:r>
              <a:rPr lang="en-US" sz="2000" dirty="0"/>
              <a:t>		Therefore,  4. Programs by themselves are not constitutive of nor			 sufficient for minds.</a:t>
            </a:r>
          </a:p>
          <a:p>
            <a:r>
              <a:rPr lang="en-US" sz="3600" b="0" dirty="0">
                <a:effectLst/>
              </a:rPr>
              <a:t>	</a:t>
            </a:r>
            <a:r>
              <a:rPr lang="en-US" sz="3600" dirty="0"/>
              <a:t>”      </a:t>
            </a:r>
          </a:p>
          <a:p>
            <a:r>
              <a:rPr lang="en-US" sz="3600" dirty="0"/>
              <a:t>		</a:t>
            </a:r>
            <a:r>
              <a:rPr lang="en-US" sz="2000" dirty="0"/>
              <a:t>(Preston)</a:t>
            </a:r>
            <a:endParaRPr lang="en-US" sz="2000" b="0" dirty="0">
              <a:effectLst/>
            </a:endParaRPr>
          </a:p>
          <a:p>
            <a:br>
              <a:rPr lang="en-US" sz="3600" dirty="0"/>
            </a:br>
            <a:br>
              <a:rPr lang="en-US" sz="3600" dirty="0"/>
            </a:br>
            <a:endParaRPr lang="en-US" sz="3600" dirty="0"/>
          </a:p>
        </p:txBody>
      </p:sp>
      <p:sp>
        <p:nvSpPr>
          <p:cNvPr id="3" name="Arrow: Right 2">
            <a:extLst>
              <a:ext uri="{FF2B5EF4-FFF2-40B4-BE49-F238E27FC236}">
                <a16:creationId xmlns:a16="http://schemas.microsoft.com/office/drawing/2014/main" id="{42AA43C5-E93D-8228-66DD-114F8CB10E74}"/>
              </a:ext>
            </a:extLst>
          </p:cNvPr>
          <p:cNvSpPr/>
          <p:nvPr/>
        </p:nvSpPr>
        <p:spPr>
          <a:xfrm>
            <a:off x="1393371" y="4190999"/>
            <a:ext cx="1132115" cy="576943"/>
          </a:xfrm>
          <a:prstGeom prst="rightArrow">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81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2" dur="500"/>
                                        <p:tgtEl>
                                          <p:spTgt spid="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2" dur="500"/>
                                        <p:tgtEl>
                                          <p:spTgt spid="2">
                                            <p:txEl>
                                              <p:pRg st="7" end="7"/>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5" dur="500"/>
                                        <p:tgtEl>
                                          <p:spTgt spid="2">
                                            <p:txEl>
                                              <p:pRg st="8" end="8"/>
                                            </p:txEl>
                                          </p:spTgt>
                                        </p:tgtEl>
                                      </p:cBhvr>
                                    </p:animEffect>
                                  </p:childTnLst>
                                </p:cTn>
                              </p:par>
                              <p:par>
                                <p:cTn id="46" presetID="14" presetClass="entr" presetSubtype="10" fill="hold" nodeType="withEffect">
                                  <p:stCondLst>
                                    <p:cond delay="0"/>
                                  </p:stCondLst>
                                  <p:childTnLst>
                                    <p:set>
                                      <p:cBhvr>
                                        <p:cTn id="47"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8" dur="500"/>
                                        <p:tgtEl>
                                          <p:spTgt spid="2">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randombar(horizontal)">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3416320"/>
          </a:xfrm>
          <a:prstGeom prst="rect">
            <a:avLst/>
          </a:prstGeom>
          <a:noFill/>
        </p:spPr>
        <p:txBody>
          <a:bodyPr wrap="square" rtlCol="0">
            <a:spAutoFit/>
          </a:bodyPr>
          <a:lstStyle/>
          <a:p>
            <a:r>
              <a:rPr lang="en-US" sz="3600" dirty="0"/>
              <a:t>What about LLMs Specifically?</a:t>
            </a:r>
          </a:p>
          <a:p>
            <a:pPr marL="571500" indent="-571500">
              <a:buFont typeface="Wingdings" panose="05000000000000000000" pitchFamily="2" charset="2"/>
              <a:buChar char="Ø"/>
            </a:pPr>
            <a:r>
              <a:rPr lang="en-US" sz="3600" dirty="0"/>
              <a:t>Stochastic Parrots (Bender)</a:t>
            </a:r>
          </a:p>
          <a:p>
            <a:pPr marL="571500" indent="-571500">
              <a:buFont typeface="Wingdings" panose="05000000000000000000" pitchFamily="2" charset="2"/>
              <a:buChar char="Ø"/>
            </a:pPr>
            <a:r>
              <a:rPr lang="en-US" sz="3600" dirty="0"/>
              <a:t>BERT</a:t>
            </a:r>
          </a:p>
          <a:p>
            <a:pPr lvl="1"/>
            <a:r>
              <a:rPr lang="en-US" sz="3600" dirty="0"/>
              <a:t>	Correct Logical Inferences – 77%</a:t>
            </a:r>
          </a:p>
          <a:p>
            <a:pPr lvl="1"/>
            <a:r>
              <a:rPr lang="en-US" sz="3600" dirty="0"/>
              <a:t>	Adversarial Prompts – 50%	</a:t>
            </a:r>
          </a:p>
          <a:p>
            <a:pPr lvl="1"/>
            <a:r>
              <a:rPr lang="en-US" sz="3600" dirty="0"/>
              <a:t>	(Niven)</a:t>
            </a:r>
          </a:p>
        </p:txBody>
      </p:sp>
      <p:sp>
        <p:nvSpPr>
          <p:cNvPr id="3" name="TextBox 2">
            <a:extLst>
              <a:ext uri="{FF2B5EF4-FFF2-40B4-BE49-F238E27FC236}">
                <a16:creationId xmlns:a16="http://schemas.microsoft.com/office/drawing/2014/main" id="{8D7DA0A6-0F96-2F27-3271-31C4BFF19616}"/>
              </a:ext>
            </a:extLst>
          </p:cNvPr>
          <p:cNvSpPr txBox="1"/>
          <p:nvPr/>
        </p:nvSpPr>
        <p:spPr>
          <a:xfrm>
            <a:off x="769549" y="5287669"/>
            <a:ext cx="10652902" cy="1200329"/>
          </a:xfrm>
          <a:prstGeom prst="rect">
            <a:avLst/>
          </a:prstGeom>
          <a:noFill/>
        </p:spPr>
        <p:txBody>
          <a:bodyPr wrap="square" rtlCol="0">
            <a:spAutoFit/>
          </a:bodyPr>
          <a:lstStyle/>
          <a:p>
            <a:r>
              <a:rPr lang="en-US" sz="3600" dirty="0"/>
              <a:t>Are logical inferences synonymous with “meaning?”</a:t>
            </a:r>
          </a:p>
        </p:txBody>
      </p:sp>
    </p:spTree>
    <p:extLst>
      <p:ext uri="{BB962C8B-B14F-4D97-AF65-F5344CB8AC3E}">
        <p14:creationId xmlns:p14="http://schemas.microsoft.com/office/powerpoint/2010/main" val="187366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0" dur="500"/>
                                        <p:tgtEl>
                                          <p:spTgt spid="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5" dur="500"/>
                                        <p:tgtEl>
                                          <p:spTgt spid="2">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0" dur="500"/>
                                        <p:tgtEl>
                                          <p:spTgt spid="2">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5" dur="500"/>
                                        <p:tgtEl>
                                          <p:spTgt spid="2">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40" dur="500"/>
                                        <p:tgtEl>
                                          <p:spTgt spid="2">
                                            <p:txEl>
                                              <p:pRg st="4" end="4"/>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43" dur="500"/>
                                        <p:tgtEl>
                                          <p:spTgt spid="2">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3">
                                            <p:txEl>
                                              <p:pRg st="0" end="0"/>
                                            </p:txEl>
                                          </p:spTgt>
                                        </p:tgtEl>
                                        <p:attrNameLst>
                                          <p:attrName>style.visibility</p:attrName>
                                        </p:attrNameLst>
                                      </p:cBhvr>
                                      <p:to>
                                        <p:strVal val="visible"/>
                                      </p:to>
                                    </p:set>
                                    <p:animEffect transition="in" filter="randombar(horizontal)">
                                      <p:cBhvr>
                                        <p:cTn id="4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188030" y="484479"/>
            <a:ext cx="7794170" cy="2944521"/>
          </a:xfrm>
        </p:spPr>
        <p:txBody>
          <a:bodyPr/>
          <a:lstStyle/>
          <a:p>
            <a:r>
              <a:rPr lang="en-US" dirty="0"/>
              <a:t>3 – Confusing the Chinese room</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87172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815525"/>
            <a:ext cx="10728322" cy="4678204"/>
          </a:xfrm>
          <a:prstGeom prst="rect">
            <a:avLst/>
          </a:prstGeom>
          <a:noFill/>
        </p:spPr>
        <p:txBody>
          <a:bodyPr wrap="square" rtlCol="0">
            <a:spAutoFit/>
          </a:bodyPr>
          <a:lstStyle/>
          <a:p>
            <a:r>
              <a:rPr lang="en-US" sz="4000" dirty="0"/>
              <a:t>What happens in the Chinese Room if symbols it doesn’t recognize were passed into the Chinese Room?</a:t>
            </a:r>
          </a:p>
          <a:p>
            <a:endParaRPr lang="en-US" sz="4000" dirty="0"/>
          </a:p>
          <a:p>
            <a:r>
              <a:rPr lang="en-US" sz="4000" dirty="0"/>
              <a:t>Can we design prompts for ChatGPT that will result in incoherent or confused responses?</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68937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562137"/>
            <a:ext cx="10728322" cy="2431435"/>
          </a:xfrm>
          <a:prstGeom prst="rect">
            <a:avLst/>
          </a:prstGeom>
          <a:noFill/>
        </p:spPr>
        <p:txBody>
          <a:bodyPr wrap="square" rtlCol="0">
            <a:spAutoFit/>
          </a:bodyPr>
          <a:lstStyle/>
          <a:p>
            <a:r>
              <a:rPr lang="en-US" sz="3200" dirty="0"/>
              <a:t>Logistically how do we do this?</a:t>
            </a:r>
          </a:p>
          <a:p>
            <a:endParaRPr lang="en-US" sz="2400" dirty="0"/>
          </a:p>
          <a:p>
            <a:pPr marL="285750" indent="-285750">
              <a:buFont typeface="Wingdings" panose="05000000000000000000" pitchFamily="2" charset="2"/>
              <a:buChar char="Ø"/>
            </a:pPr>
            <a:r>
              <a:rPr lang="en-US" sz="2400" dirty="0"/>
              <a:t>Simple Python Program </a:t>
            </a:r>
          </a:p>
          <a:p>
            <a:pPr marL="742950" lvl="1" indent="-285750">
              <a:buFont typeface="Wingdings" panose="05000000000000000000" pitchFamily="2" charset="2"/>
              <a:buChar char="Ø"/>
            </a:pPr>
            <a:r>
              <a:rPr lang="en-US" sz="2400" dirty="0"/>
              <a:t>Various models</a:t>
            </a:r>
          </a:p>
          <a:p>
            <a:pPr marL="742950" lvl="1" indent="-285750">
              <a:buFont typeface="Wingdings" panose="05000000000000000000" pitchFamily="2" charset="2"/>
              <a:buChar char="Ø"/>
            </a:pPr>
            <a:r>
              <a:rPr lang="en-US" sz="2400" dirty="0"/>
              <a:t>Temperature</a:t>
            </a:r>
          </a:p>
          <a:p>
            <a:pPr marL="742950" lvl="1" indent="-285750">
              <a:buFont typeface="Wingdings" panose="05000000000000000000" pitchFamily="2" charset="2"/>
              <a:buChar char="Ø"/>
            </a:pPr>
            <a:r>
              <a:rPr lang="en-US" sz="2400" dirty="0"/>
              <a:t>Logs</a:t>
            </a:r>
          </a:p>
        </p:txBody>
      </p:sp>
      <p:sp>
        <p:nvSpPr>
          <p:cNvPr id="2" name="TextBox 1">
            <a:extLst>
              <a:ext uri="{FF2B5EF4-FFF2-40B4-BE49-F238E27FC236}">
                <a16:creationId xmlns:a16="http://schemas.microsoft.com/office/drawing/2014/main" id="{D8FC4297-D4CC-111D-492F-83FC4CDB6853}"/>
              </a:ext>
            </a:extLst>
          </p:cNvPr>
          <p:cNvSpPr txBox="1"/>
          <p:nvPr/>
        </p:nvSpPr>
        <p:spPr>
          <a:xfrm>
            <a:off x="872400" y="4131018"/>
            <a:ext cx="10728322"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Human Chats </a:t>
            </a:r>
          </a:p>
          <a:p>
            <a:pPr marL="742950" lvl="1" indent="-285750">
              <a:buFont typeface="Wingdings" panose="05000000000000000000" pitchFamily="2" charset="2"/>
              <a:buChar char="Ø"/>
            </a:pPr>
            <a:r>
              <a:rPr lang="en-US" sz="2400" dirty="0"/>
              <a:t>Same prompts</a:t>
            </a:r>
          </a:p>
        </p:txBody>
      </p:sp>
      <p:sp>
        <p:nvSpPr>
          <p:cNvPr id="3" name="TextBox 2">
            <a:extLst>
              <a:ext uri="{FF2B5EF4-FFF2-40B4-BE49-F238E27FC236}">
                <a16:creationId xmlns:a16="http://schemas.microsoft.com/office/drawing/2014/main" id="{4102B76F-9632-FAAA-6303-BBBCC3F31025}"/>
              </a:ext>
            </a:extLst>
          </p:cNvPr>
          <p:cNvSpPr txBox="1"/>
          <p:nvPr/>
        </p:nvSpPr>
        <p:spPr>
          <a:xfrm>
            <a:off x="872400" y="6070007"/>
            <a:ext cx="10728322" cy="461665"/>
          </a:xfrm>
          <a:prstGeom prst="rect">
            <a:avLst/>
          </a:prstGeom>
          <a:noFill/>
        </p:spPr>
        <p:txBody>
          <a:bodyPr wrap="square" rtlCol="0">
            <a:spAutoFit/>
          </a:bodyPr>
          <a:lstStyle/>
          <a:p>
            <a:r>
              <a:rPr lang="en-US" sz="2400" dirty="0"/>
              <a:t>Everything is </a:t>
            </a:r>
            <a:r>
              <a:rPr lang="en-US" sz="2400" dirty="0" err="1"/>
              <a:t>availailable</a:t>
            </a:r>
            <a:r>
              <a:rPr lang="en-US" sz="2400" dirty="0"/>
              <a:t> at: </a:t>
            </a:r>
          </a:p>
        </p:txBody>
      </p:sp>
      <p:sp>
        <p:nvSpPr>
          <p:cNvPr id="6" name="TextBox 5">
            <a:extLst>
              <a:ext uri="{FF2B5EF4-FFF2-40B4-BE49-F238E27FC236}">
                <a16:creationId xmlns:a16="http://schemas.microsoft.com/office/drawing/2014/main" id="{53533091-5F1F-B4C8-DF92-E9B2F69E4936}"/>
              </a:ext>
            </a:extLst>
          </p:cNvPr>
          <p:cNvSpPr txBox="1"/>
          <p:nvPr/>
        </p:nvSpPr>
        <p:spPr>
          <a:xfrm>
            <a:off x="872400" y="5031587"/>
            <a:ext cx="10728322"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Compare the Results</a:t>
            </a:r>
          </a:p>
          <a:p>
            <a:pPr marL="742950" lvl="1" indent="-285750">
              <a:buFont typeface="Wingdings" panose="05000000000000000000" pitchFamily="2" charset="2"/>
              <a:buChar char="Ø"/>
            </a:pPr>
            <a:r>
              <a:rPr lang="en-US" sz="2400" dirty="0"/>
              <a:t>Different humans score</a:t>
            </a:r>
          </a:p>
        </p:txBody>
      </p:sp>
    </p:spTree>
    <p:extLst>
      <p:ext uri="{BB962C8B-B14F-4D97-AF65-F5344CB8AC3E}">
        <p14:creationId xmlns:p14="http://schemas.microsoft.com/office/powerpoint/2010/main" val="27878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47" dur="500"/>
                                        <p:tgtEl>
                                          <p:spTgt spid="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52" dur="500"/>
                                        <p:tgtEl>
                                          <p:spTgt spid="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57" dur="500"/>
                                        <p:tgtEl>
                                          <p:spTgt spid="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62" dur="500"/>
                                        <p:tgtEl>
                                          <p:spTgt spid="6">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6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815525"/>
            <a:ext cx="10728322" cy="5016758"/>
          </a:xfrm>
          <a:prstGeom prst="rect">
            <a:avLst/>
          </a:prstGeom>
          <a:noFill/>
        </p:spPr>
        <p:txBody>
          <a:bodyPr wrap="square" rtlCol="0">
            <a:spAutoFit/>
          </a:bodyPr>
          <a:lstStyle/>
          <a:p>
            <a:r>
              <a:rPr lang="en-US" sz="4000" dirty="0"/>
              <a:t>Caveats</a:t>
            </a:r>
          </a:p>
          <a:p>
            <a:endParaRPr lang="en-US" sz="3200" dirty="0"/>
          </a:p>
          <a:p>
            <a:pPr marL="457200" indent="-457200">
              <a:buFont typeface="Wingdings" panose="05000000000000000000" pitchFamily="2" charset="2"/>
              <a:buChar char="Ø"/>
            </a:pPr>
            <a:r>
              <a:rPr lang="en-US" sz="3200" dirty="0"/>
              <a:t>Not a proper experiment</a:t>
            </a:r>
          </a:p>
          <a:p>
            <a:pPr marL="457200" indent="-457200">
              <a:buFont typeface="Wingdings" panose="05000000000000000000" pitchFamily="2" charset="2"/>
              <a:buChar char="Ø"/>
            </a:pPr>
            <a:r>
              <a:rPr lang="en-US" sz="3200" dirty="0"/>
              <a:t>Can not prove understanding:</a:t>
            </a:r>
          </a:p>
          <a:p>
            <a:pPr marL="914400" lvl="1" indent="-457200">
              <a:buFont typeface="Wingdings" panose="05000000000000000000" pitchFamily="2" charset="2"/>
              <a:buChar char="Ø"/>
            </a:pPr>
            <a:r>
              <a:rPr lang="en-US" sz="3200" dirty="0"/>
              <a:t>Other minds are unknowable (Kirk)</a:t>
            </a:r>
          </a:p>
          <a:p>
            <a:pPr marL="914400" lvl="1" indent="-457200">
              <a:buFont typeface="Wingdings" panose="05000000000000000000" pitchFamily="2" charset="2"/>
              <a:buChar char="Ø"/>
            </a:pPr>
            <a:r>
              <a:rPr lang="en-US" sz="3200" dirty="0"/>
              <a:t>Extremely advanced Chinese Room</a:t>
            </a:r>
          </a:p>
          <a:p>
            <a:pPr marL="914400" lvl="1" indent="-457200">
              <a:buFont typeface="Wingdings" panose="05000000000000000000" pitchFamily="2" charset="2"/>
              <a:buChar char="Ø"/>
            </a:pPr>
            <a:r>
              <a:rPr lang="en-US" sz="3200" dirty="0"/>
              <a:t>Failure would confirm a lack of understanding</a:t>
            </a:r>
          </a:p>
          <a:p>
            <a:pPr marL="914400" lvl="1" indent="-457200">
              <a:buFont typeface="Wingdings" panose="05000000000000000000" pitchFamily="2" charset="2"/>
              <a:buChar char="Ø"/>
            </a:pPr>
            <a:r>
              <a:rPr lang="en-US" sz="3200" dirty="0"/>
              <a:t>Not a simple, clear test</a:t>
            </a:r>
          </a:p>
          <a:p>
            <a:pPr marL="914400" lvl="1" indent="-457200">
              <a:buFont typeface="Wingdings" panose="05000000000000000000" pitchFamily="2" charset="2"/>
              <a:buChar char="Ø"/>
            </a:pPr>
            <a:endParaRPr lang="en-US" sz="2800" dirty="0"/>
          </a:p>
          <a:p>
            <a:pPr marL="914400" lvl="1" indent="-457200">
              <a:buFont typeface="Wingdings" panose="05000000000000000000" pitchFamily="2" charset="2"/>
              <a:buChar char="Ø"/>
            </a:pPr>
            <a:endParaRPr lang="en-US" sz="2800" dirty="0"/>
          </a:p>
        </p:txBody>
      </p:sp>
    </p:spTree>
    <p:extLst>
      <p:ext uri="{BB962C8B-B14F-4D97-AF65-F5344CB8AC3E}">
        <p14:creationId xmlns:p14="http://schemas.microsoft.com/office/powerpoint/2010/main" val="244429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47" dur="5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5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815525"/>
            <a:ext cx="10728322" cy="4278094"/>
          </a:xfrm>
          <a:prstGeom prst="rect">
            <a:avLst/>
          </a:prstGeom>
          <a:noFill/>
        </p:spPr>
        <p:txBody>
          <a:bodyPr wrap="square" rtlCol="0">
            <a:spAutoFit/>
          </a:bodyPr>
          <a:lstStyle/>
          <a:p>
            <a:r>
              <a:rPr lang="en-US" sz="3600" dirty="0"/>
              <a:t>The Prompts </a:t>
            </a:r>
          </a:p>
          <a:p>
            <a:endParaRPr lang="en-US" sz="2800" dirty="0"/>
          </a:p>
          <a:p>
            <a:pPr marL="457200" indent="-457200">
              <a:buFont typeface="Wingdings" panose="05000000000000000000" pitchFamily="2" charset="2"/>
              <a:buChar char="Ø"/>
            </a:pPr>
            <a:r>
              <a:rPr lang="en-US" sz="2600" dirty="0"/>
              <a:t>Designed to confuse:</a:t>
            </a:r>
          </a:p>
          <a:p>
            <a:pPr marL="914400" lvl="1" indent="-457200">
              <a:buFont typeface="Wingdings" panose="05000000000000000000" pitchFamily="2" charset="2"/>
              <a:buChar char="Ø"/>
            </a:pPr>
            <a:r>
              <a:rPr lang="en-US" sz="2600" dirty="0"/>
              <a:t>Syntactically valid but semantically ambiguous (</a:t>
            </a:r>
            <a:r>
              <a:rPr lang="en-US" sz="2600" dirty="0" err="1"/>
              <a:t>Ambigous</a:t>
            </a:r>
            <a:r>
              <a:rPr lang="en-US" sz="2600" dirty="0"/>
              <a:t>)</a:t>
            </a:r>
          </a:p>
          <a:p>
            <a:pPr marL="914400" lvl="1" indent="-457200">
              <a:buFont typeface="Wingdings" panose="05000000000000000000" pitchFamily="2" charset="2"/>
              <a:buChar char="Ø"/>
            </a:pPr>
            <a:r>
              <a:rPr lang="en-US" sz="2600" dirty="0"/>
              <a:t>Syntactically valid but contains novel words not in its training set (Novel)</a:t>
            </a:r>
          </a:p>
          <a:p>
            <a:pPr marL="914400" lvl="1" indent="-457200">
              <a:buFont typeface="Wingdings" panose="05000000000000000000" pitchFamily="2" charset="2"/>
              <a:buChar char="Ø"/>
            </a:pPr>
            <a:r>
              <a:rPr lang="en-US" sz="2600" dirty="0"/>
              <a:t>Syntactically valid but semantically </a:t>
            </a:r>
            <a:r>
              <a:rPr lang="en-US" sz="2600" dirty="0" err="1"/>
              <a:t>meaninglsess</a:t>
            </a:r>
            <a:r>
              <a:rPr lang="en-US" sz="2600" dirty="0"/>
              <a:t> (Nonsense)</a:t>
            </a:r>
          </a:p>
          <a:p>
            <a:pPr marL="457200" indent="-457200">
              <a:buFont typeface="Wingdings" panose="05000000000000000000" pitchFamily="2" charset="2"/>
              <a:buChar char="Ø"/>
            </a:pPr>
            <a:r>
              <a:rPr lang="en-US" sz="2600" dirty="0"/>
              <a:t>Designed to assess semantic understanding directly:</a:t>
            </a:r>
          </a:p>
          <a:p>
            <a:pPr marL="914400" lvl="1" indent="-457200">
              <a:buFont typeface="Wingdings" panose="05000000000000000000" pitchFamily="2" charset="2"/>
              <a:buChar char="Ø"/>
            </a:pPr>
            <a:r>
              <a:rPr lang="en-US" sz="2600" dirty="0"/>
              <a:t>Analogies</a:t>
            </a:r>
          </a:p>
        </p:txBody>
      </p:sp>
    </p:spTree>
    <p:extLst>
      <p:ext uri="{BB962C8B-B14F-4D97-AF65-F5344CB8AC3E}">
        <p14:creationId xmlns:p14="http://schemas.microsoft.com/office/powerpoint/2010/main" val="7726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47" dur="5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5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640013" y="484479"/>
            <a:ext cx="6911974" cy="2944521"/>
          </a:xfrm>
        </p:spPr>
        <p:txBody>
          <a:bodyPr/>
          <a:lstStyle/>
          <a:p>
            <a:r>
              <a:rPr lang="en-US" dirty="0"/>
              <a:t>1 -- INTRODUCTION</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14693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815525"/>
            <a:ext cx="10728322" cy="5509200"/>
          </a:xfrm>
          <a:prstGeom prst="rect">
            <a:avLst/>
          </a:prstGeom>
          <a:noFill/>
        </p:spPr>
        <p:txBody>
          <a:bodyPr wrap="square" rtlCol="0">
            <a:spAutoFit/>
          </a:bodyPr>
          <a:lstStyle/>
          <a:p>
            <a:r>
              <a:rPr lang="en-US" sz="4000" dirty="0"/>
              <a:t>“Please elaborate on your thought process”</a:t>
            </a:r>
          </a:p>
          <a:p>
            <a:endParaRPr lang="en-US" sz="4000" dirty="0"/>
          </a:p>
          <a:p>
            <a:r>
              <a:rPr lang="en-US" sz="4000" dirty="0"/>
              <a:t>AI Thesis:</a:t>
            </a:r>
          </a:p>
          <a:p>
            <a:pPr marL="285750" indent="-285750" fontAlgn="base">
              <a:buFont typeface="Wingdings" panose="05000000000000000000" pitchFamily="2" charset="2"/>
              <a:buChar char="Ø"/>
            </a:pPr>
            <a:r>
              <a:rPr lang="en-US" sz="3200" dirty="0"/>
              <a:t>(a) A computer could be programmed in such a way that it would possess a mind in the same way as a human.</a:t>
            </a:r>
          </a:p>
          <a:p>
            <a:pPr marL="285750" indent="-285750" fontAlgn="base">
              <a:buFont typeface="Wingdings" panose="05000000000000000000" pitchFamily="2" charset="2"/>
              <a:buChar char="Ø"/>
            </a:pPr>
            <a:r>
              <a:rPr lang="en-US" sz="3200" dirty="0"/>
              <a:t>(b) Such a computer’s programming would be able to articulate the workings of its mind (Searle 1987)</a:t>
            </a:r>
            <a:endParaRPr lang="en-US" sz="3200" b="0" dirty="0">
              <a:effectLst/>
            </a:endParaRPr>
          </a:p>
          <a:p>
            <a:br>
              <a:rPr lang="en-US" sz="3600" dirty="0"/>
            </a:br>
            <a:endParaRPr lang="en-US" sz="3600" dirty="0"/>
          </a:p>
        </p:txBody>
      </p:sp>
    </p:spTree>
    <p:extLst>
      <p:ext uri="{BB962C8B-B14F-4D97-AF65-F5344CB8AC3E}">
        <p14:creationId xmlns:p14="http://schemas.microsoft.com/office/powerpoint/2010/main" val="332944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4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188030" y="484479"/>
            <a:ext cx="7794170" cy="2944521"/>
          </a:xfrm>
        </p:spPr>
        <p:txBody>
          <a:bodyPr/>
          <a:lstStyle/>
          <a:p>
            <a:r>
              <a:rPr lang="en-US" dirty="0"/>
              <a:t>4 – results</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4270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6A89-98E6-138C-4F2F-B5292F069064}"/>
              </a:ext>
            </a:extLst>
          </p:cNvPr>
          <p:cNvSpPr>
            <a:spLocks noGrp="1"/>
          </p:cNvSpPr>
          <p:nvPr>
            <p:ph type="title"/>
          </p:nvPr>
        </p:nvSpPr>
        <p:spPr>
          <a:xfrm>
            <a:off x="191916" y="1472749"/>
            <a:ext cx="4507674" cy="652039"/>
          </a:xfrm>
        </p:spPr>
        <p:txBody>
          <a:bodyPr>
            <a:noAutofit/>
          </a:bodyPr>
          <a:lstStyle/>
          <a:p>
            <a:pPr algn="ctr"/>
            <a:r>
              <a:rPr lang="en-US" dirty="0"/>
              <a:t>The Turing Test (1950)</a:t>
            </a:r>
          </a:p>
        </p:txBody>
      </p:sp>
      <p:sp>
        <p:nvSpPr>
          <p:cNvPr id="3" name="Content Placeholder 2">
            <a:extLst>
              <a:ext uri="{FF2B5EF4-FFF2-40B4-BE49-F238E27FC236}">
                <a16:creationId xmlns:a16="http://schemas.microsoft.com/office/drawing/2014/main" id="{7FA5481B-C500-D6EC-17C4-BAA70E4DC287}"/>
              </a:ext>
            </a:extLst>
          </p:cNvPr>
          <p:cNvSpPr>
            <a:spLocks noGrp="1"/>
          </p:cNvSpPr>
          <p:nvPr>
            <p:ph idx="1"/>
          </p:nvPr>
        </p:nvSpPr>
        <p:spPr>
          <a:xfrm>
            <a:off x="9257148" y="2315083"/>
            <a:ext cx="2190043" cy="3341042"/>
          </a:xfrm>
        </p:spPr>
        <p:txBody>
          <a:bodyPr>
            <a:normAutofit fontScale="25000" lnSpcReduction="20000"/>
          </a:bodyPr>
          <a:lstStyle/>
          <a:p>
            <a:pPr marL="0" indent="0">
              <a:buNone/>
            </a:pPr>
            <a:r>
              <a:rPr lang="en-US" sz="8000" dirty="0"/>
              <a:t>The Turing Test does not establish intelligence in any meaningful way because the machine can not be said to “understand” what it is doing. (Cole)</a:t>
            </a:r>
          </a:p>
          <a:p>
            <a:pPr marL="0" indent="0" algn="ctr">
              <a:buNone/>
            </a:pPr>
            <a:endParaRPr lang="en-US" dirty="0"/>
          </a:p>
        </p:txBody>
      </p:sp>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pic>
        <p:nvPicPr>
          <p:cNvPr id="1026" name="Picture 2" descr="Alan Turing | Biography, Facts, Computer, Machine, Education ...">
            <a:extLst>
              <a:ext uri="{FF2B5EF4-FFF2-40B4-BE49-F238E27FC236}">
                <a16:creationId xmlns:a16="http://schemas.microsoft.com/office/drawing/2014/main" id="{CB726E21-8CE5-29D4-796C-4ACDDDB90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400" y="2334349"/>
            <a:ext cx="2487488" cy="33217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F0DEA4D-2929-1200-89FF-5C0EED8B0EE7}"/>
              </a:ext>
            </a:extLst>
          </p:cNvPr>
          <p:cNvSpPr txBox="1"/>
          <p:nvPr/>
        </p:nvSpPr>
        <p:spPr>
          <a:xfrm>
            <a:off x="898620" y="5763234"/>
            <a:ext cx="2232205" cy="646331"/>
          </a:xfrm>
          <a:prstGeom prst="rect">
            <a:avLst/>
          </a:prstGeom>
          <a:noFill/>
        </p:spPr>
        <p:txBody>
          <a:bodyPr wrap="square" rtlCol="0">
            <a:spAutoFit/>
          </a:bodyPr>
          <a:lstStyle/>
          <a:p>
            <a:pPr algn="ctr"/>
            <a:r>
              <a:rPr lang="en-US" sz="1800" dirty="0"/>
              <a:t>Alan Turing</a:t>
            </a:r>
          </a:p>
          <a:p>
            <a:pPr algn="ctr"/>
            <a:endParaRPr lang="en-US" dirty="0"/>
          </a:p>
        </p:txBody>
      </p:sp>
      <p:sp>
        <p:nvSpPr>
          <p:cNvPr id="7" name="Title 1">
            <a:extLst>
              <a:ext uri="{FF2B5EF4-FFF2-40B4-BE49-F238E27FC236}">
                <a16:creationId xmlns:a16="http://schemas.microsoft.com/office/drawing/2014/main" id="{0D016A89-98E6-138C-4F2F-B5292F069064}"/>
              </a:ext>
            </a:extLst>
          </p:cNvPr>
          <p:cNvSpPr txBox="1">
            <a:spLocks/>
          </p:cNvSpPr>
          <p:nvPr/>
        </p:nvSpPr>
        <p:spPr>
          <a:xfrm>
            <a:off x="6337004" y="1448260"/>
            <a:ext cx="5263717" cy="652039"/>
          </a:xfrm>
          <a:prstGeom prst="rect">
            <a:avLst/>
          </a:prstGeom>
        </p:spPr>
        <p:txBody>
          <a:bodyPr vert="horz" wrap="square" lIns="0" tIns="0" rIns="0" bIns="0" rtlCol="0" anchor="t" anchorCtr="0">
            <a:no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dirty="0"/>
              <a:t>The Chinese Room Argument (1980)</a:t>
            </a:r>
          </a:p>
        </p:txBody>
      </p:sp>
      <p:pic>
        <p:nvPicPr>
          <p:cNvPr id="1028" name="Picture 4" descr="John R. Searle : altamarea">
            <a:extLst>
              <a:ext uri="{FF2B5EF4-FFF2-40B4-BE49-F238E27FC236}">
                <a16:creationId xmlns:a16="http://schemas.microsoft.com/office/drawing/2014/main" id="{3C5AC43F-99A4-DC01-B601-61161F3454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69" r="17177" b="709"/>
          <a:stretch/>
        </p:blipFill>
        <p:spPr bwMode="auto">
          <a:xfrm>
            <a:off x="6481374" y="2324717"/>
            <a:ext cx="2495110" cy="33319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AF202E5-CD10-3CEA-FDD0-EBC5792D8EE8}"/>
              </a:ext>
            </a:extLst>
          </p:cNvPr>
          <p:cNvSpPr txBox="1"/>
          <p:nvPr/>
        </p:nvSpPr>
        <p:spPr>
          <a:xfrm>
            <a:off x="6473752" y="5752989"/>
            <a:ext cx="2495110" cy="646331"/>
          </a:xfrm>
          <a:prstGeom prst="rect">
            <a:avLst/>
          </a:prstGeom>
          <a:noFill/>
        </p:spPr>
        <p:txBody>
          <a:bodyPr wrap="square" rtlCol="0">
            <a:spAutoFit/>
          </a:bodyPr>
          <a:lstStyle/>
          <a:p>
            <a:pPr algn="ctr"/>
            <a:r>
              <a:rPr lang="en-US" sz="1800" dirty="0"/>
              <a:t>John Searle</a:t>
            </a:r>
          </a:p>
          <a:p>
            <a:pPr algn="ctr"/>
            <a:endParaRPr lang="en-US" dirty="0"/>
          </a:p>
        </p:txBody>
      </p:sp>
      <p:sp>
        <p:nvSpPr>
          <p:cNvPr id="11" name="Content Placeholder 2">
            <a:extLst>
              <a:ext uri="{FF2B5EF4-FFF2-40B4-BE49-F238E27FC236}">
                <a16:creationId xmlns:a16="http://schemas.microsoft.com/office/drawing/2014/main" id="{23E76FA7-9858-4B03-8B47-0AF11D2D1924}"/>
              </a:ext>
            </a:extLst>
          </p:cNvPr>
          <p:cNvSpPr txBox="1">
            <a:spLocks/>
          </p:cNvSpPr>
          <p:nvPr/>
        </p:nvSpPr>
        <p:spPr>
          <a:xfrm>
            <a:off x="3725070" y="2324716"/>
            <a:ext cx="2190043" cy="3331409"/>
          </a:xfrm>
          <a:prstGeom prst="rect">
            <a:avLst/>
          </a:prstGeom>
        </p:spPr>
        <p:txBody>
          <a:bodyPr vert="horz" lIns="0" tIns="0" rIns="0" bIns="0" rtlCol="0">
            <a:normAutofit fontScale="25000" lnSpcReduction="20000"/>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r>
              <a:rPr lang="en-US" sz="8000" dirty="0"/>
              <a:t>If a human interrogator is unable to determine whether their subject is human or a machine, the machine can be said to be “intelligent.” (Turing)</a:t>
            </a:r>
          </a:p>
          <a:p>
            <a:pPr marL="0" indent="0" algn="ctr">
              <a:buFont typeface="The Hand Extrablack" panose="03070A02030502020204" pitchFamily="66" charset="0"/>
              <a:buNone/>
            </a:pPr>
            <a:endParaRPr lang="en-US" dirty="0"/>
          </a:p>
        </p:txBody>
      </p:sp>
    </p:spTree>
    <p:extLst>
      <p:ext uri="{BB962C8B-B14F-4D97-AF65-F5344CB8AC3E}">
        <p14:creationId xmlns:p14="http://schemas.microsoft.com/office/powerpoint/2010/main" val="374605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par>
                                <p:cTn id="13" presetID="14" presetClass="entr" presetSubtype="1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randombar(horizontal)">
                                      <p:cBhvr>
                                        <p:cTn id="15" dur="500"/>
                                        <p:tgtEl>
                                          <p:spTgt spid="102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xit" presetSubtype="10" fill="hold" grpId="1" nodeType="clickEffect">
                                  <p:stCondLst>
                                    <p:cond delay="0"/>
                                  </p:stCondLst>
                                  <p:childTnLst>
                                    <p:animEffect transition="out" filter="randombar(horizontal)">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4" presetClass="exit" presetSubtype="10" fill="hold" grpId="1" nodeType="withEffect">
                                  <p:stCondLst>
                                    <p:cond delay="0"/>
                                  </p:stCondLst>
                                  <p:childTnLst>
                                    <p:animEffect transition="out" filter="randombar(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14" presetClass="exit" presetSubtype="10" fill="hold" nodeType="withEffect">
                                  <p:stCondLst>
                                    <p:cond delay="0"/>
                                  </p:stCondLst>
                                  <p:childTnLst>
                                    <p:animEffect transition="out" filter="randombar(horizontal)">
                                      <p:cBhvr>
                                        <p:cTn id="33" dur="500"/>
                                        <p:tgtEl>
                                          <p:spTgt spid="1028"/>
                                        </p:tgtEl>
                                      </p:cBhvr>
                                    </p:animEffect>
                                    <p:set>
                                      <p:cBhvr>
                                        <p:cTn id="34" dur="1" fill="hold">
                                          <p:stCondLst>
                                            <p:cond delay="499"/>
                                          </p:stCondLst>
                                        </p:cTn>
                                        <p:tgtEl>
                                          <p:spTgt spid="1028"/>
                                        </p:tgtEl>
                                        <p:attrNameLst>
                                          <p:attrName>style.visibility</p:attrName>
                                        </p:attrNameLst>
                                      </p:cBhvr>
                                      <p:to>
                                        <p:strVal val="hidden"/>
                                      </p:to>
                                    </p:set>
                                  </p:childTnLst>
                                </p:cTn>
                              </p:par>
                              <p:par>
                                <p:cTn id="35" presetID="14" presetClass="exit" presetSubtype="10" fill="hold" grpId="1" nodeType="withEffect">
                                  <p:stCondLst>
                                    <p:cond delay="0"/>
                                  </p:stCondLst>
                                  <p:childTnLst>
                                    <p:animEffect transition="out" filter="randombar(horizontal)">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par>
                                <p:cTn id="38" presetID="14" presetClass="exit" presetSubtype="10" fill="hold" grpId="1" nodeType="withEffect">
                                  <p:stCondLst>
                                    <p:cond delay="0"/>
                                  </p:stCondLst>
                                  <p:childTnLst>
                                    <p:animEffect transition="out" filter="randombar(horizontal)">
                                      <p:cBhvr>
                                        <p:cTn id="39" dur="500"/>
                                        <p:tgtEl>
                                          <p:spTgt spid="3">
                                            <p:txEl>
                                              <p:pRg st="0" end="0"/>
                                            </p:txEl>
                                          </p:spTgt>
                                        </p:tgtEl>
                                      </p:cBhvr>
                                    </p:animEffect>
                                    <p:set>
                                      <p:cBhvr>
                                        <p:cTn id="40" dur="1" fill="hold">
                                          <p:stCondLst>
                                            <p:cond delay="499"/>
                                          </p:stCondLst>
                                        </p:cTn>
                                        <p:tgtEl>
                                          <p:spTgt spid="3">
                                            <p:txEl>
                                              <p:pRg st="0" end="0"/>
                                            </p:txEl>
                                          </p:spTgt>
                                        </p:tgtEl>
                                        <p:attrNameLst>
                                          <p:attrName>style.visibility</p:attrName>
                                        </p:attrNameLst>
                                      </p:cBhvr>
                                      <p:to>
                                        <p:strVal val="hidden"/>
                                      </p:to>
                                    </p:set>
                                  </p:childTnLst>
                                </p:cTn>
                              </p:par>
                              <p:par>
                                <p:cTn id="41" presetID="14" presetClass="exit" presetSubtype="10" fill="hold" grpId="0" nodeType="withEffect">
                                  <p:stCondLst>
                                    <p:cond delay="0"/>
                                  </p:stCondLst>
                                  <p:childTnLst>
                                    <p:animEffect transition="out" filter="randombar(horizontal)">
                                      <p:cBhvr>
                                        <p:cTn id="42" dur="500"/>
                                        <p:tgtEl>
                                          <p:spTgt spid="2"/>
                                        </p:tgtEl>
                                      </p:cBhvr>
                                    </p:animEffect>
                                    <p:set>
                                      <p:cBhvr>
                                        <p:cTn id="43" dur="1" fill="hold">
                                          <p:stCondLst>
                                            <p:cond delay="499"/>
                                          </p:stCondLst>
                                        </p:cTn>
                                        <p:tgtEl>
                                          <p:spTgt spid="2"/>
                                        </p:tgtEl>
                                        <p:attrNameLst>
                                          <p:attrName>style.visibility</p:attrName>
                                        </p:attrNameLst>
                                      </p:cBhvr>
                                      <p:to>
                                        <p:strVal val="hidden"/>
                                      </p:to>
                                    </p:set>
                                  </p:childTnLst>
                                </p:cTn>
                              </p:par>
                              <p:par>
                                <p:cTn id="44" presetID="14" presetClass="exit" presetSubtype="10" fill="hold" nodeType="withEffect">
                                  <p:stCondLst>
                                    <p:cond delay="0"/>
                                  </p:stCondLst>
                                  <p:childTnLst>
                                    <p:animEffect transition="out" filter="randombar(horizontal)">
                                      <p:cBhvr>
                                        <p:cTn id="45" dur="500"/>
                                        <p:tgtEl>
                                          <p:spTgt spid="1026"/>
                                        </p:tgtEl>
                                      </p:cBhvr>
                                    </p:animEffect>
                                    <p:set>
                                      <p:cBhvr>
                                        <p:cTn id="46" dur="1" fill="hold">
                                          <p:stCondLst>
                                            <p:cond delay="499"/>
                                          </p:stCondLst>
                                        </p:cTn>
                                        <p:tgtEl>
                                          <p:spTgt spid="1026"/>
                                        </p:tgtEl>
                                        <p:attrNameLst>
                                          <p:attrName>style.visibility</p:attrName>
                                        </p:attrNameLst>
                                      </p:cBhvr>
                                      <p:to>
                                        <p:strVal val="hidden"/>
                                      </p:to>
                                    </p:set>
                                  </p:childTnLst>
                                </p:cTn>
                              </p:par>
                              <p:par>
                                <p:cTn id="47" presetID="14" presetClass="exit" presetSubtype="10" fill="hold" grpId="0" nodeType="withEffect">
                                  <p:stCondLst>
                                    <p:cond delay="0"/>
                                  </p:stCondLst>
                                  <p:childTnLst>
                                    <p:animEffect transition="out" filter="randombar(horizontal)">
                                      <p:cBhvr>
                                        <p:cTn id="48" dur="500"/>
                                        <p:tgtEl>
                                          <p:spTgt spid="6"/>
                                        </p:tgtEl>
                                      </p:cBhvr>
                                    </p:animEffect>
                                    <p:set>
                                      <p:cBhvr>
                                        <p:cTn id="4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6" grpId="0"/>
      <p:bldP spid="7" grpId="0"/>
      <p:bldP spid="7" grpId="1"/>
      <p:bldP spid="8" grpId="0"/>
      <p:bldP spid="8" grpId="1"/>
      <p:bldP spid="11" grpId="0"/>
      <p:bldP spid="1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640013" y="484479"/>
            <a:ext cx="6911974" cy="2944521"/>
          </a:xfrm>
        </p:spPr>
        <p:txBody>
          <a:bodyPr/>
          <a:lstStyle/>
          <a:p>
            <a:endParaRPr lang="en-US" dirty="0"/>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
        <p:nvSpPr>
          <p:cNvPr id="13" name="Content Placeholder 2">
            <a:extLst>
              <a:ext uri="{FF2B5EF4-FFF2-40B4-BE49-F238E27FC236}">
                <a16:creationId xmlns:a16="http://schemas.microsoft.com/office/drawing/2014/main" id="{BD658E57-9980-6814-A5A8-9CDEF1AF1951}"/>
              </a:ext>
            </a:extLst>
          </p:cNvPr>
          <p:cNvSpPr txBox="1">
            <a:spLocks/>
          </p:cNvSpPr>
          <p:nvPr/>
        </p:nvSpPr>
        <p:spPr>
          <a:xfrm>
            <a:off x="872400" y="1271286"/>
            <a:ext cx="10602205" cy="5285631"/>
          </a:xfrm>
          <a:prstGeom prst="rect">
            <a:avLst/>
          </a:prstGeom>
          <a:noFill/>
        </p:spPr>
        <p:txBody>
          <a:bodyPr vert="horz" lIns="0" tIns="0" rIns="0" bIns="0" rtlCol="0">
            <a:no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t>“Imagine a native English speaker who knows no Chinese locked in a room full of boxes of Chinese symbols (a data base) together with a book of instructions for manipulating the symbols (the program). Imagine that people outside the room send in other Chinese symbols which, unknown to the person in the room, are questions in Chinese (the input). And imagine that by following the instructions in the program the man in the room is able to pass out Chinese symbols which are correct answers to the questions (the output). The program enables the person in the room to pass the Turing Test for understanding Chinese but he does not understand a word of Chinese.” (Searle 1999)</a:t>
            </a:r>
            <a:br>
              <a:rPr lang="en-US" sz="2600" dirty="0"/>
            </a:br>
            <a:endParaRPr lang="en-US" sz="2600" dirty="0"/>
          </a:p>
        </p:txBody>
      </p:sp>
      <p:sp>
        <p:nvSpPr>
          <p:cNvPr id="4" name="Title 1">
            <a:extLst>
              <a:ext uri="{FF2B5EF4-FFF2-40B4-BE49-F238E27FC236}">
                <a16:creationId xmlns:a16="http://schemas.microsoft.com/office/drawing/2014/main" id="{F8CEFAD3-5210-B88B-9512-6CE12AB4F2E4}"/>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spTree>
    <p:extLst>
      <p:ext uri="{BB962C8B-B14F-4D97-AF65-F5344CB8AC3E}">
        <p14:creationId xmlns:p14="http://schemas.microsoft.com/office/powerpoint/2010/main" val="308002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sp>
        <p:nvSpPr>
          <p:cNvPr id="8" name="Title 7">
            <a:extLst>
              <a:ext uri="{FF2B5EF4-FFF2-40B4-BE49-F238E27FC236}">
                <a16:creationId xmlns:a16="http://schemas.microsoft.com/office/drawing/2014/main" id="{FC785BE3-7FF9-32E3-3E1C-3BAE746271A5}"/>
              </a:ext>
            </a:extLst>
          </p:cNvPr>
          <p:cNvSpPr>
            <a:spLocks noGrp="1"/>
          </p:cNvSpPr>
          <p:nvPr>
            <p:ph type="title"/>
          </p:nvPr>
        </p:nvSpPr>
        <p:spPr>
          <a:xfrm>
            <a:off x="719999" y="619200"/>
            <a:ext cx="10815579" cy="1477328"/>
          </a:xfrm>
        </p:spPr>
        <p:txBody>
          <a:bodyPr/>
          <a:lstStyle/>
          <a:p>
            <a:endParaRPr lang="en-US" dirty="0"/>
          </a:p>
        </p:txBody>
      </p:sp>
      <p:sp>
        <p:nvSpPr>
          <p:cNvPr id="11" name="Content Placeholder 9">
            <a:extLst>
              <a:ext uri="{FF2B5EF4-FFF2-40B4-BE49-F238E27FC236}">
                <a16:creationId xmlns:a16="http://schemas.microsoft.com/office/drawing/2014/main" id="{3A23DB2C-2365-3AB7-158E-8B2FD9574793}"/>
              </a:ext>
            </a:extLst>
          </p:cNvPr>
          <p:cNvSpPr txBox="1">
            <a:spLocks/>
          </p:cNvSpPr>
          <p:nvPr/>
        </p:nvSpPr>
        <p:spPr>
          <a:xfrm>
            <a:off x="731837" y="2290800"/>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600" dirty="0"/>
          </a:p>
        </p:txBody>
      </p:sp>
      <p:sp>
        <p:nvSpPr>
          <p:cNvPr id="5" name="TextBox 4">
            <a:extLst>
              <a:ext uri="{FF2B5EF4-FFF2-40B4-BE49-F238E27FC236}">
                <a16:creationId xmlns:a16="http://schemas.microsoft.com/office/drawing/2014/main" id="{F4BCC5E3-93D6-974F-EBDA-65F9A2C25202}"/>
              </a:ext>
            </a:extLst>
          </p:cNvPr>
          <p:cNvSpPr txBox="1"/>
          <p:nvPr/>
        </p:nvSpPr>
        <p:spPr>
          <a:xfrm>
            <a:off x="694130" y="2290800"/>
            <a:ext cx="10803742" cy="646331"/>
          </a:xfrm>
          <a:prstGeom prst="rect">
            <a:avLst/>
          </a:prstGeom>
          <a:noFill/>
        </p:spPr>
        <p:txBody>
          <a:bodyPr wrap="square" rtlCol="0">
            <a:spAutoFit/>
          </a:bodyPr>
          <a:lstStyle/>
          <a:p>
            <a:pPr algn="ctr"/>
            <a:r>
              <a:rPr lang="en-US" sz="3600" dirty="0"/>
              <a:t>Do they pass the Turing Test? </a:t>
            </a:r>
          </a:p>
        </p:txBody>
      </p:sp>
      <p:sp>
        <p:nvSpPr>
          <p:cNvPr id="6" name="TextBox 5">
            <a:extLst>
              <a:ext uri="{FF2B5EF4-FFF2-40B4-BE49-F238E27FC236}">
                <a16:creationId xmlns:a16="http://schemas.microsoft.com/office/drawing/2014/main" id="{2823F432-E638-1003-3A59-E476DC541A71}"/>
              </a:ext>
            </a:extLst>
          </p:cNvPr>
          <p:cNvSpPr txBox="1"/>
          <p:nvPr/>
        </p:nvSpPr>
        <p:spPr>
          <a:xfrm>
            <a:off x="567067" y="5514157"/>
            <a:ext cx="10625473" cy="1323439"/>
          </a:xfrm>
          <a:prstGeom prst="rect">
            <a:avLst/>
          </a:prstGeom>
          <a:noFill/>
        </p:spPr>
        <p:txBody>
          <a:bodyPr wrap="square" rtlCol="0">
            <a:spAutoFit/>
          </a:bodyPr>
          <a:lstStyle/>
          <a:p>
            <a:pPr algn="ctr"/>
            <a:r>
              <a:rPr lang="en-US" sz="8000" dirty="0" err="1">
                <a:latin typeface="Bangers" pitchFamily="2" charset="0"/>
              </a:rPr>
              <a:t>Trollbots</a:t>
            </a:r>
            <a:endParaRPr lang="en-US" sz="8000" dirty="0">
              <a:latin typeface="Bangers" pitchFamily="2" charset="0"/>
            </a:endParaRPr>
          </a:p>
        </p:txBody>
      </p:sp>
      <p:sp>
        <p:nvSpPr>
          <p:cNvPr id="7" name="TextBox 6">
            <a:extLst>
              <a:ext uri="{FF2B5EF4-FFF2-40B4-BE49-F238E27FC236}">
                <a16:creationId xmlns:a16="http://schemas.microsoft.com/office/drawing/2014/main" id="{D42AF013-A31C-5269-060E-35DD4D92F6BA}"/>
              </a:ext>
            </a:extLst>
          </p:cNvPr>
          <p:cNvSpPr txBox="1"/>
          <p:nvPr/>
        </p:nvSpPr>
        <p:spPr>
          <a:xfrm>
            <a:off x="0" y="3358325"/>
            <a:ext cx="5617029" cy="1877437"/>
          </a:xfrm>
          <a:prstGeom prst="rect">
            <a:avLst/>
          </a:prstGeom>
          <a:noFill/>
        </p:spPr>
        <p:txBody>
          <a:bodyPr wrap="square" rtlCol="0">
            <a:spAutoFit/>
          </a:bodyPr>
          <a:lstStyle/>
          <a:p>
            <a:pPr algn="ctr"/>
            <a:r>
              <a:rPr lang="en-US" sz="3200" b="1" u="sng" dirty="0"/>
              <a:t>Subject</a:t>
            </a:r>
          </a:p>
          <a:p>
            <a:pPr algn="ctr"/>
            <a:r>
              <a:rPr lang="en-US" sz="2800" dirty="0"/>
              <a:t>GPT-3.5</a:t>
            </a:r>
          </a:p>
          <a:p>
            <a:pPr algn="ctr"/>
            <a:r>
              <a:rPr lang="en-US" sz="2800" dirty="0"/>
              <a:t>GPT-4</a:t>
            </a:r>
          </a:p>
          <a:p>
            <a:pPr algn="ctr"/>
            <a:r>
              <a:rPr lang="en-US" sz="2800" dirty="0"/>
              <a:t>Humans</a:t>
            </a:r>
          </a:p>
        </p:txBody>
      </p:sp>
      <p:sp>
        <p:nvSpPr>
          <p:cNvPr id="9" name="TextBox 8">
            <a:extLst>
              <a:ext uri="{FF2B5EF4-FFF2-40B4-BE49-F238E27FC236}">
                <a16:creationId xmlns:a16="http://schemas.microsoft.com/office/drawing/2014/main" id="{DBFD9447-94CB-9AAF-8BD9-CC56C6FF0F78}"/>
              </a:ext>
            </a:extLst>
          </p:cNvPr>
          <p:cNvSpPr txBox="1"/>
          <p:nvPr/>
        </p:nvSpPr>
        <p:spPr>
          <a:xfrm>
            <a:off x="5222648" y="3358325"/>
            <a:ext cx="5617029" cy="1877437"/>
          </a:xfrm>
          <a:prstGeom prst="rect">
            <a:avLst/>
          </a:prstGeom>
          <a:noFill/>
        </p:spPr>
        <p:txBody>
          <a:bodyPr wrap="square" rtlCol="0">
            <a:spAutoFit/>
          </a:bodyPr>
          <a:lstStyle/>
          <a:p>
            <a:pPr algn="ctr"/>
            <a:r>
              <a:rPr lang="en-US" sz="3200" u="sng" dirty="0"/>
              <a:t>Identified as Human</a:t>
            </a:r>
          </a:p>
          <a:p>
            <a:pPr algn="ctr"/>
            <a:r>
              <a:rPr lang="en-US" sz="2800" dirty="0"/>
              <a:t>20%</a:t>
            </a:r>
          </a:p>
          <a:p>
            <a:pPr algn="ctr"/>
            <a:r>
              <a:rPr lang="en-US" sz="2800" dirty="0"/>
              <a:t>50%</a:t>
            </a:r>
          </a:p>
          <a:p>
            <a:pPr algn="ctr"/>
            <a:r>
              <a:rPr lang="en-US" sz="2800" dirty="0"/>
              <a:t>66%</a:t>
            </a:r>
          </a:p>
        </p:txBody>
      </p:sp>
      <p:pic>
        <p:nvPicPr>
          <p:cNvPr id="17" name="Content Placeholder 16" descr="Checkmark with solid fill">
            <a:extLst>
              <a:ext uri="{FF2B5EF4-FFF2-40B4-BE49-F238E27FC236}">
                <a16:creationId xmlns:a16="http://schemas.microsoft.com/office/drawing/2014/main" id="{240D162F-926F-BDE1-B838-A6D8EEC7139A}"/>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332747" y="2353456"/>
            <a:ext cx="572392" cy="572392"/>
          </a:xfrm>
        </p:spPr>
      </p:pic>
      <p:sp>
        <p:nvSpPr>
          <p:cNvPr id="15" name="TextBox 14">
            <a:extLst>
              <a:ext uri="{FF2B5EF4-FFF2-40B4-BE49-F238E27FC236}">
                <a16:creationId xmlns:a16="http://schemas.microsoft.com/office/drawing/2014/main" id="{4DEFEC0E-AE22-C81C-F20A-2ECFFE477632}"/>
              </a:ext>
            </a:extLst>
          </p:cNvPr>
          <p:cNvSpPr txBox="1"/>
          <p:nvPr/>
        </p:nvSpPr>
        <p:spPr>
          <a:xfrm>
            <a:off x="731837" y="1476573"/>
            <a:ext cx="10803742" cy="646331"/>
          </a:xfrm>
          <a:prstGeom prst="rect">
            <a:avLst/>
          </a:prstGeom>
          <a:noFill/>
        </p:spPr>
        <p:txBody>
          <a:bodyPr wrap="square" rtlCol="0">
            <a:spAutoFit/>
          </a:bodyPr>
          <a:lstStyle/>
          <a:p>
            <a:pPr algn="ctr"/>
            <a:r>
              <a:rPr lang="en-US" sz="3600" dirty="0"/>
              <a:t>Are modern Large Language Models Intelligent?</a:t>
            </a:r>
          </a:p>
        </p:txBody>
      </p:sp>
      <p:sp>
        <p:nvSpPr>
          <p:cNvPr id="2" name="TextBox 1">
            <a:extLst>
              <a:ext uri="{FF2B5EF4-FFF2-40B4-BE49-F238E27FC236}">
                <a16:creationId xmlns:a16="http://schemas.microsoft.com/office/drawing/2014/main" id="{2D0220DB-6344-3F6E-5615-7BF6A9D2D188}"/>
              </a:ext>
            </a:extLst>
          </p:cNvPr>
          <p:cNvSpPr txBox="1"/>
          <p:nvPr/>
        </p:nvSpPr>
        <p:spPr>
          <a:xfrm>
            <a:off x="4753339" y="5196761"/>
            <a:ext cx="1727379" cy="369332"/>
          </a:xfrm>
          <a:prstGeom prst="rect">
            <a:avLst/>
          </a:prstGeom>
          <a:noFill/>
        </p:spPr>
        <p:txBody>
          <a:bodyPr wrap="square" rtlCol="0">
            <a:spAutoFit/>
          </a:bodyPr>
          <a:lstStyle/>
          <a:p>
            <a:pPr algn="r"/>
            <a:r>
              <a:rPr lang="en-US" dirty="0"/>
              <a:t>Source: Jones</a:t>
            </a:r>
          </a:p>
        </p:txBody>
      </p:sp>
    </p:spTree>
    <p:extLst>
      <p:ext uri="{BB962C8B-B14F-4D97-AF65-F5344CB8AC3E}">
        <p14:creationId xmlns:p14="http://schemas.microsoft.com/office/powerpoint/2010/main" val="29265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5" dur="500"/>
                                        <p:tgtEl>
                                          <p:spTgt spid="7">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8" dur="500"/>
                                        <p:tgtEl>
                                          <p:spTgt spid="9">
                                            <p:txEl>
                                              <p:pRg st="0" end="0"/>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randombar(horizontal)">
                                      <p:cBhvr>
                                        <p:cTn id="21" dur="500"/>
                                        <p:tgtEl>
                                          <p:spTgt spid="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randombar(horizontal)">
                                      <p:cBhvr>
                                        <p:cTn id="26" dur="500"/>
                                        <p:tgtEl>
                                          <p:spTgt spid="7">
                                            <p:txEl>
                                              <p:pRg st="2" end="2"/>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Effect transition="in" filter="randombar(horizontal)">
                                      <p:cBhvr>
                                        <p:cTn id="29" dur="500"/>
                                        <p:tgtEl>
                                          <p:spTgt spid="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4" dur="500"/>
                                        <p:tgtEl>
                                          <p:spTgt spid="7">
                                            <p:txEl>
                                              <p:pRg st="3" end="3"/>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Effect transition="in" filter="randombar(horizontal)">
                                      <p:cBhvr>
                                        <p:cTn id="37" dur="500"/>
                                        <p:tgtEl>
                                          <p:spTgt spid="9">
                                            <p:txEl>
                                              <p:pRg st="3" end="3"/>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40" dur="500"/>
                                        <p:tgtEl>
                                          <p:spTgt spid="2">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Effect transition="in" filter="randombar(horizontal)">
                                      <p:cBhvr>
                                        <p:cTn id="45" dur="500"/>
                                        <p:tgtEl>
                                          <p:spTgt spid="6">
                                            <p:txEl>
                                              <p:pRg st="0" end="0"/>
                                            </p:txEl>
                                          </p:spTgt>
                                        </p:tgtEl>
                                      </p:cBhvr>
                                    </p:animEffect>
                                  </p:childTnLst>
                                </p:cTn>
                              </p:par>
                              <p:par>
                                <p:cTn id="46" presetID="14" presetClass="entr" presetSubtype="10" fill="hold" nodeType="withEffect">
                                  <p:stCondLst>
                                    <p:cond delay="1000"/>
                                  </p:stCondLst>
                                  <p:childTnLst>
                                    <p:set>
                                      <p:cBhvr>
                                        <p:cTn id="47" dur="1" fill="hold">
                                          <p:stCondLst>
                                            <p:cond delay="0"/>
                                          </p:stCondLst>
                                        </p:cTn>
                                        <p:tgtEl>
                                          <p:spTgt spid="17"/>
                                        </p:tgtEl>
                                        <p:attrNameLst>
                                          <p:attrName>style.visibility</p:attrName>
                                        </p:attrNameLst>
                                      </p:cBhvr>
                                      <p:to>
                                        <p:strVal val="visible"/>
                                      </p:to>
                                    </p:set>
                                    <p:animEffect transition="in" filter="randombar(horizontal)">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xit" presetSubtype="10" fill="hold" nodeType="clickEffect">
                                  <p:stCondLst>
                                    <p:cond delay="0"/>
                                  </p:stCondLst>
                                  <p:childTnLst>
                                    <p:animEffect transition="out" filter="randombar(horizontal)">
                                      <p:cBhvr>
                                        <p:cTn id="52" dur="500"/>
                                        <p:tgtEl>
                                          <p:spTgt spid="7">
                                            <p:txEl>
                                              <p:pRg st="0" end="0"/>
                                            </p:txEl>
                                          </p:spTgt>
                                        </p:tgtEl>
                                      </p:cBhvr>
                                    </p:animEffect>
                                    <p:set>
                                      <p:cBhvr>
                                        <p:cTn id="53" dur="1" fill="hold">
                                          <p:stCondLst>
                                            <p:cond delay="499"/>
                                          </p:stCondLst>
                                        </p:cTn>
                                        <p:tgtEl>
                                          <p:spTgt spid="7">
                                            <p:txEl>
                                              <p:pRg st="0" end="0"/>
                                            </p:txEl>
                                          </p:spTgt>
                                        </p:tgtEl>
                                        <p:attrNameLst>
                                          <p:attrName>style.visibility</p:attrName>
                                        </p:attrNameLst>
                                      </p:cBhvr>
                                      <p:to>
                                        <p:strVal val="hidden"/>
                                      </p:to>
                                    </p:set>
                                  </p:childTnLst>
                                </p:cTn>
                              </p:par>
                              <p:par>
                                <p:cTn id="54" presetID="14" presetClass="exit" presetSubtype="10" fill="hold" nodeType="withEffect">
                                  <p:stCondLst>
                                    <p:cond delay="0"/>
                                  </p:stCondLst>
                                  <p:childTnLst>
                                    <p:animEffect transition="out" filter="randombar(horizontal)">
                                      <p:cBhvr>
                                        <p:cTn id="55" dur="500"/>
                                        <p:tgtEl>
                                          <p:spTgt spid="7">
                                            <p:txEl>
                                              <p:pRg st="1" end="1"/>
                                            </p:txEl>
                                          </p:spTgt>
                                        </p:tgtEl>
                                      </p:cBhvr>
                                    </p:animEffect>
                                    <p:set>
                                      <p:cBhvr>
                                        <p:cTn id="56" dur="1" fill="hold">
                                          <p:stCondLst>
                                            <p:cond delay="499"/>
                                          </p:stCondLst>
                                        </p:cTn>
                                        <p:tgtEl>
                                          <p:spTgt spid="7">
                                            <p:txEl>
                                              <p:pRg st="1" end="1"/>
                                            </p:txEl>
                                          </p:spTgt>
                                        </p:tgtEl>
                                        <p:attrNameLst>
                                          <p:attrName>style.visibility</p:attrName>
                                        </p:attrNameLst>
                                      </p:cBhvr>
                                      <p:to>
                                        <p:strVal val="hidden"/>
                                      </p:to>
                                    </p:set>
                                  </p:childTnLst>
                                </p:cTn>
                              </p:par>
                              <p:par>
                                <p:cTn id="57" presetID="14" presetClass="exit" presetSubtype="10" fill="hold" nodeType="withEffect">
                                  <p:stCondLst>
                                    <p:cond delay="0"/>
                                  </p:stCondLst>
                                  <p:childTnLst>
                                    <p:animEffect transition="out" filter="randombar(horizontal)">
                                      <p:cBhvr>
                                        <p:cTn id="58" dur="500"/>
                                        <p:tgtEl>
                                          <p:spTgt spid="7">
                                            <p:txEl>
                                              <p:pRg st="2" end="2"/>
                                            </p:txEl>
                                          </p:spTgt>
                                        </p:tgtEl>
                                      </p:cBhvr>
                                    </p:animEffect>
                                    <p:set>
                                      <p:cBhvr>
                                        <p:cTn id="59" dur="1" fill="hold">
                                          <p:stCondLst>
                                            <p:cond delay="499"/>
                                          </p:stCondLst>
                                        </p:cTn>
                                        <p:tgtEl>
                                          <p:spTgt spid="7">
                                            <p:txEl>
                                              <p:pRg st="2" end="2"/>
                                            </p:txEl>
                                          </p:spTgt>
                                        </p:tgtEl>
                                        <p:attrNameLst>
                                          <p:attrName>style.visibility</p:attrName>
                                        </p:attrNameLst>
                                      </p:cBhvr>
                                      <p:to>
                                        <p:strVal val="hidden"/>
                                      </p:to>
                                    </p:set>
                                  </p:childTnLst>
                                </p:cTn>
                              </p:par>
                              <p:par>
                                <p:cTn id="60" presetID="14" presetClass="exit" presetSubtype="10" fill="hold" nodeType="withEffect">
                                  <p:stCondLst>
                                    <p:cond delay="0"/>
                                  </p:stCondLst>
                                  <p:childTnLst>
                                    <p:animEffect transition="out" filter="randombar(horizontal)">
                                      <p:cBhvr>
                                        <p:cTn id="61" dur="500"/>
                                        <p:tgtEl>
                                          <p:spTgt spid="7">
                                            <p:txEl>
                                              <p:pRg st="3" end="3"/>
                                            </p:txEl>
                                          </p:spTgt>
                                        </p:tgtEl>
                                      </p:cBhvr>
                                    </p:animEffect>
                                    <p:set>
                                      <p:cBhvr>
                                        <p:cTn id="62" dur="1" fill="hold">
                                          <p:stCondLst>
                                            <p:cond delay="499"/>
                                          </p:stCondLst>
                                        </p:cTn>
                                        <p:tgtEl>
                                          <p:spTgt spid="7">
                                            <p:txEl>
                                              <p:pRg st="3" end="3"/>
                                            </p:txEl>
                                          </p:spTgt>
                                        </p:tgtEl>
                                        <p:attrNameLst>
                                          <p:attrName>style.visibility</p:attrName>
                                        </p:attrNameLst>
                                      </p:cBhvr>
                                      <p:to>
                                        <p:strVal val="hidden"/>
                                      </p:to>
                                    </p:set>
                                  </p:childTnLst>
                                </p:cTn>
                              </p:par>
                              <p:par>
                                <p:cTn id="63" presetID="14" presetClass="exit" presetSubtype="10" fill="hold" nodeType="withEffect">
                                  <p:stCondLst>
                                    <p:cond delay="0"/>
                                  </p:stCondLst>
                                  <p:childTnLst>
                                    <p:animEffect transition="out" filter="randombar(horizontal)">
                                      <p:cBhvr>
                                        <p:cTn id="64" dur="500"/>
                                        <p:tgtEl>
                                          <p:spTgt spid="9">
                                            <p:txEl>
                                              <p:pRg st="0" end="0"/>
                                            </p:txEl>
                                          </p:spTgt>
                                        </p:tgtEl>
                                      </p:cBhvr>
                                    </p:animEffect>
                                    <p:set>
                                      <p:cBhvr>
                                        <p:cTn id="65" dur="1" fill="hold">
                                          <p:stCondLst>
                                            <p:cond delay="499"/>
                                          </p:stCondLst>
                                        </p:cTn>
                                        <p:tgtEl>
                                          <p:spTgt spid="9">
                                            <p:txEl>
                                              <p:pRg st="0" end="0"/>
                                            </p:txEl>
                                          </p:spTgt>
                                        </p:tgtEl>
                                        <p:attrNameLst>
                                          <p:attrName>style.visibility</p:attrName>
                                        </p:attrNameLst>
                                      </p:cBhvr>
                                      <p:to>
                                        <p:strVal val="hidden"/>
                                      </p:to>
                                    </p:set>
                                  </p:childTnLst>
                                </p:cTn>
                              </p:par>
                              <p:par>
                                <p:cTn id="66" presetID="14" presetClass="exit" presetSubtype="10" fill="hold" nodeType="withEffect">
                                  <p:stCondLst>
                                    <p:cond delay="0"/>
                                  </p:stCondLst>
                                  <p:childTnLst>
                                    <p:animEffect transition="out" filter="randombar(horizontal)">
                                      <p:cBhvr>
                                        <p:cTn id="67" dur="500"/>
                                        <p:tgtEl>
                                          <p:spTgt spid="9">
                                            <p:txEl>
                                              <p:pRg st="1" end="1"/>
                                            </p:txEl>
                                          </p:spTgt>
                                        </p:tgtEl>
                                      </p:cBhvr>
                                    </p:animEffect>
                                    <p:set>
                                      <p:cBhvr>
                                        <p:cTn id="68" dur="1" fill="hold">
                                          <p:stCondLst>
                                            <p:cond delay="499"/>
                                          </p:stCondLst>
                                        </p:cTn>
                                        <p:tgtEl>
                                          <p:spTgt spid="9">
                                            <p:txEl>
                                              <p:pRg st="1" end="1"/>
                                            </p:txEl>
                                          </p:spTgt>
                                        </p:tgtEl>
                                        <p:attrNameLst>
                                          <p:attrName>style.visibility</p:attrName>
                                        </p:attrNameLst>
                                      </p:cBhvr>
                                      <p:to>
                                        <p:strVal val="hidden"/>
                                      </p:to>
                                    </p:set>
                                  </p:childTnLst>
                                </p:cTn>
                              </p:par>
                              <p:par>
                                <p:cTn id="69" presetID="14" presetClass="exit" presetSubtype="10" fill="hold" nodeType="withEffect">
                                  <p:stCondLst>
                                    <p:cond delay="0"/>
                                  </p:stCondLst>
                                  <p:childTnLst>
                                    <p:animEffect transition="out" filter="randombar(horizontal)">
                                      <p:cBhvr>
                                        <p:cTn id="70" dur="500"/>
                                        <p:tgtEl>
                                          <p:spTgt spid="9">
                                            <p:txEl>
                                              <p:pRg st="2" end="2"/>
                                            </p:txEl>
                                          </p:spTgt>
                                        </p:tgtEl>
                                      </p:cBhvr>
                                    </p:animEffect>
                                    <p:set>
                                      <p:cBhvr>
                                        <p:cTn id="71" dur="1" fill="hold">
                                          <p:stCondLst>
                                            <p:cond delay="499"/>
                                          </p:stCondLst>
                                        </p:cTn>
                                        <p:tgtEl>
                                          <p:spTgt spid="9">
                                            <p:txEl>
                                              <p:pRg st="2" end="2"/>
                                            </p:txEl>
                                          </p:spTgt>
                                        </p:tgtEl>
                                        <p:attrNameLst>
                                          <p:attrName>style.visibility</p:attrName>
                                        </p:attrNameLst>
                                      </p:cBhvr>
                                      <p:to>
                                        <p:strVal val="hidden"/>
                                      </p:to>
                                    </p:set>
                                  </p:childTnLst>
                                </p:cTn>
                              </p:par>
                              <p:par>
                                <p:cTn id="72" presetID="14" presetClass="exit" presetSubtype="10" fill="hold" nodeType="withEffect">
                                  <p:stCondLst>
                                    <p:cond delay="0"/>
                                  </p:stCondLst>
                                  <p:childTnLst>
                                    <p:animEffect transition="out" filter="randombar(horizontal)">
                                      <p:cBhvr>
                                        <p:cTn id="73" dur="500"/>
                                        <p:tgtEl>
                                          <p:spTgt spid="9">
                                            <p:txEl>
                                              <p:pRg st="3" end="3"/>
                                            </p:txEl>
                                          </p:spTgt>
                                        </p:tgtEl>
                                      </p:cBhvr>
                                    </p:animEffect>
                                    <p:set>
                                      <p:cBhvr>
                                        <p:cTn id="74" dur="1" fill="hold">
                                          <p:stCondLst>
                                            <p:cond delay="499"/>
                                          </p:stCondLst>
                                        </p:cTn>
                                        <p:tgtEl>
                                          <p:spTgt spid="9">
                                            <p:txEl>
                                              <p:pRg st="3" end="3"/>
                                            </p:txEl>
                                          </p:spTgt>
                                        </p:tgtEl>
                                        <p:attrNameLst>
                                          <p:attrName>style.visibility</p:attrName>
                                        </p:attrNameLst>
                                      </p:cBhvr>
                                      <p:to>
                                        <p:strVal val="hidden"/>
                                      </p:to>
                                    </p:set>
                                  </p:childTnLst>
                                </p:cTn>
                              </p:par>
                              <p:par>
                                <p:cTn id="75" presetID="14" presetClass="exit" presetSubtype="10" fill="hold" nodeType="withEffect">
                                  <p:stCondLst>
                                    <p:cond delay="0"/>
                                  </p:stCondLst>
                                  <p:childTnLst>
                                    <p:animEffect transition="out" filter="randombar(horizontal)">
                                      <p:cBhvr>
                                        <p:cTn id="76" dur="500"/>
                                        <p:tgtEl>
                                          <p:spTgt spid="6">
                                            <p:txEl>
                                              <p:pRg st="0" end="0"/>
                                            </p:txEl>
                                          </p:spTgt>
                                        </p:tgtEl>
                                      </p:cBhvr>
                                    </p:animEffect>
                                    <p:set>
                                      <p:cBhvr>
                                        <p:cTn id="77" dur="1" fill="hold">
                                          <p:stCondLst>
                                            <p:cond delay="499"/>
                                          </p:stCondLst>
                                        </p:cTn>
                                        <p:tgtEl>
                                          <p:spTgt spid="6">
                                            <p:txEl>
                                              <p:pRg st="0" end="0"/>
                                            </p:txEl>
                                          </p:spTgt>
                                        </p:tgtEl>
                                        <p:attrNameLst>
                                          <p:attrName>style.visibility</p:attrName>
                                        </p:attrNameLst>
                                      </p:cBhvr>
                                      <p:to>
                                        <p:strVal val="hidden"/>
                                      </p:to>
                                    </p:set>
                                  </p:childTnLst>
                                </p:cTn>
                              </p:par>
                              <p:par>
                                <p:cTn id="78" presetID="14" presetClass="exit" presetSubtype="10" fill="hold" grpId="0" nodeType="withEffect">
                                  <p:stCondLst>
                                    <p:cond delay="0"/>
                                  </p:stCondLst>
                                  <p:childTnLst>
                                    <p:animEffect transition="out" filter="randombar(horizontal)">
                                      <p:cBhvr>
                                        <p:cTn id="79" dur="500"/>
                                        <p:tgtEl>
                                          <p:spTgt spid="2">
                                            <p:txEl>
                                              <p:pRg st="0" end="0"/>
                                            </p:txEl>
                                          </p:spTgt>
                                        </p:tgtEl>
                                      </p:cBhvr>
                                    </p:animEffect>
                                    <p:set>
                                      <p:cBhvr>
                                        <p:cTn id="80"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sp>
        <p:nvSpPr>
          <p:cNvPr id="8" name="Title 7">
            <a:extLst>
              <a:ext uri="{FF2B5EF4-FFF2-40B4-BE49-F238E27FC236}">
                <a16:creationId xmlns:a16="http://schemas.microsoft.com/office/drawing/2014/main" id="{FC785BE3-7FF9-32E3-3E1C-3BAE746271A5}"/>
              </a:ext>
            </a:extLst>
          </p:cNvPr>
          <p:cNvSpPr>
            <a:spLocks noGrp="1"/>
          </p:cNvSpPr>
          <p:nvPr>
            <p:ph type="title"/>
          </p:nvPr>
        </p:nvSpPr>
        <p:spPr>
          <a:xfrm>
            <a:off x="719999" y="619200"/>
            <a:ext cx="10815579" cy="1477328"/>
          </a:xfrm>
        </p:spPr>
        <p:txBody>
          <a:bodyPr/>
          <a:lstStyle/>
          <a:p>
            <a:endParaRPr lang="en-US" dirty="0"/>
          </a:p>
        </p:txBody>
      </p:sp>
      <p:sp>
        <p:nvSpPr>
          <p:cNvPr id="11" name="Content Placeholder 9">
            <a:extLst>
              <a:ext uri="{FF2B5EF4-FFF2-40B4-BE49-F238E27FC236}">
                <a16:creationId xmlns:a16="http://schemas.microsoft.com/office/drawing/2014/main" id="{3A23DB2C-2365-3AB7-158E-8B2FD9574793}"/>
              </a:ext>
            </a:extLst>
          </p:cNvPr>
          <p:cNvSpPr txBox="1">
            <a:spLocks/>
          </p:cNvSpPr>
          <p:nvPr/>
        </p:nvSpPr>
        <p:spPr>
          <a:xfrm>
            <a:off x="731837" y="2290800"/>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600" dirty="0"/>
          </a:p>
        </p:txBody>
      </p:sp>
      <p:sp>
        <p:nvSpPr>
          <p:cNvPr id="5" name="TextBox 4">
            <a:extLst>
              <a:ext uri="{FF2B5EF4-FFF2-40B4-BE49-F238E27FC236}">
                <a16:creationId xmlns:a16="http://schemas.microsoft.com/office/drawing/2014/main" id="{F4BCC5E3-93D6-974F-EBDA-65F9A2C25202}"/>
              </a:ext>
            </a:extLst>
          </p:cNvPr>
          <p:cNvSpPr txBox="1"/>
          <p:nvPr/>
        </p:nvSpPr>
        <p:spPr>
          <a:xfrm>
            <a:off x="694130" y="2290800"/>
            <a:ext cx="10803742" cy="3416320"/>
          </a:xfrm>
          <a:prstGeom prst="rect">
            <a:avLst/>
          </a:prstGeom>
          <a:noFill/>
        </p:spPr>
        <p:txBody>
          <a:bodyPr wrap="square" rtlCol="0">
            <a:spAutoFit/>
          </a:bodyPr>
          <a:lstStyle/>
          <a:p>
            <a:pPr algn="ctr"/>
            <a:r>
              <a:rPr lang="en-US" sz="3600" dirty="0"/>
              <a:t>Do they pass the Turing Test?</a:t>
            </a:r>
          </a:p>
          <a:p>
            <a:pPr algn="ctr"/>
            <a:endParaRPr lang="en-US" sz="3600" dirty="0"/>
          </a:p>
          <a:p>
            <a:pPr algn="ctr"/>
            <a:r>
              <a:rPr lang="en-US" sz="3600" dirty="0"/>
              <a:t>But are they just high-functioning Chinese Rooms?</a:t>
            </a:r>
          </a:p>
          <a:p>
            <a:pPr algn="ctr"/>
            <a:endParaRPr lang="en-US" sz="3600" dirty="0"/>
          </a:p>
          <a:p>
            <a:pPr algn="ctr"/>
            <a:r>
              <a:rPr lang="en-US" sz="3600" dirty="0"/>
              <a:t>How would we know?</a:t>
            </a:r>
          </a:p>
        </p:txBody>
      </p:sp>
      <p:sp>
        <p:nvSpPr>
          <p:cNvPr id="15" name="TextBox 14">
            <a:extLst>
              <a:ext uri="{FF2B5EF4-FFF2-40B4-BE49-F238E27FC236}">
                <a16:creationId xmlns:a16="http://schemas.microsoft.com/office/drawing/2014/main" id="{4DEFEC0E-AE22-C81C-F20A-2ECFFE477632}"/>
              </a:ext>
            </a:extLst>
          </p:cNvPr>
          <p:cNvSpPr txBox="1"/>
          <p:nvPr/>
        </p:nvSpPr>
        <p:spPr>
          <a:xfrm>
            <a:off x="731837" y="1476573"/>
            <a:ext cx="10803742" cy="646331"/>
          </a:xfrm>
          <a:prstGeom prst="rect">
            <a:avLst/>
          </a:prstGeom>
          <a:noFill/>
        </p:spPr>
        <p:txBody>
          <a:bodyPr wrap="square" rtlCol="0">
            <a:spAutoFit/>
          </a:bodyPr>
          <a:lstStyle/>
          <a:p>
            <a:pPr algn="ctr"/>
            <a:r>
              <a:rPr lang="en-US" sz="3600" dirty="0"/>
              <a:t>Are modern Large Language Models Intelligent?</a:t>
            </a:r>
          </a:p>
        </p:txBody>
      </p:sp>
      <p:sp>
        <p:nvSpPr>
          <p:cNvPr id="21" name="Content Placeholder 20">
            <a:extLst>
              <a:ext uri="{FF2B5EF4-FFF2-40B4-BE49-F238E27FC236}">
                <a16:creationId xmlns:a16="http://schemas.microsoft.com/office/drawing/2014/main" id="{FAA3C124-CE09-7F07-5AD9-83EE6AE6D4C8}"/>
              </a:ext>
            </a:extLst>
          </p:cNvPr>
          <p:cNvSpPr>
            <a:spLocks noGrp="1"/>
          </p:cNvSpPr>
          <p:nvPr>
            <p:ph idx="1"/>
          </p:nvPr>
        </p:nvSpPr>
        <p:spPr/>
        <p:txBody>
          <a:bodyPr/>
          <a:lstStyle/>
          <a:p>
            <a:endParaRPr lang="en-US"/>
          </a:p>
        </p:txBody>
      </p:sp>
      <p:pic>
        <p:nvPicPr>
          <p:cNvPr id="22" name="Content Placeholder 16" descr="Checkmark with solid fill">
            <a:extLst>
              <a:ext uri="{FF2B5EF4-FFF2-40B4-BE49-F238E27FC236}">
                <a16:creationId xmlns:a16="http://schemas.microsoft.com/office/drawing/2014/main" id="{1354D016-6D97-82F2-7F80-026A8FC73C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32747" y="2353456"/>
            <a:ext cx="572392" cy="572392"/>
          </a:xfrm>
          <a:prstGeom prst="rect">
            <a:avLst/>
          </a:prstGeom>
        </p:spPr>
      </p:pic>
    </p:spTree>
    <p:extLst>
      <p:ext uri="{BB962C8B-B14F-4D97-AF65-F5344CB8AC3E}">
        <p14:creationId xmlns:p14="http://schemas.microsoft.com/office/powerpoint/2010/main" val="155024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sp>
        <p:nvSpPr>
          <p:cNvPr id="8" name="Title 7">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might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Tree>
    <p:extLst>
      <p:ext uri="{BB962C8B-B14F-4D97-AF65-F5344CB8AC3E}">
        <p14:creationId xmlns:p14="http://schemas.microsoft.com/office/powerpoint/2010/main" val="64333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188030" y="484479"/>
            <a:ext cx="7794170" cy="2944521"/>
          </a:xfrm>
        </p:spPr>
        <p:txBody>
          <a:bodyPr/>
          <a:lstStyle/>
          <a:p>
            <a:r>
              <a:rPr lang="en-US" dirty="0"/>
              <a:t>2 -- Understanding the Chinese room</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45823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3970318"/>
          </a:xfrm>
          <a:prstGeom prst="rect">
            <a:avLst/>
          </a:prstGeom>
          <a:noFill/>
        </p:spPr>
        <p:txBody>
          <a:bodyPr wrap="square" rtlCol="0">
            <a:spAutoFit/>
          </a:bodyPr>
          <a:lstStyle/>
          <a:p>
            <a:r>
              <a:rPr lang="en-US" sz="3600" dirty="0"/>
              <a:t>First formulation – Yale AI Lab, 1980</a:t>
            </a:r>
          </a:p>
          <a:p>
            <a:pPr marL="571500" indent="-571500">
              <a:buFont typeface="Wingdings" panose="05000000000000000000" pitchFamily="2" charset="2"/>
              <a:buChar char="Ø"/>
            </a:pPr>
            <a:r>
              <a:rPr lang="en-US" sz="3600" dirty="0"/>
              <a:t>	Refutation of the Computational Theory of 	Mind (Cole):</a:t>
            </a:r>
          </a:p>
          <a:p>
            <a:endParaRPr lang="en-US" sz="3600" dirty="0"/>
          </a:p>
          <a:p>
            <a:r>
              <a:rPr lang="en-US" sz="3600" dirty="0"/>
              <a:t>		Minds are essentially computational 			machines, therefore minds can arise in		any computational machine. (Rescorla)</a:t>
            </a:r>
          </a:p>
        </p:txBody>
      </p:sp>
    </p:spTree>
    <p:extLst>
      <p:ext uri="{BB962C8B-B14F-4D97-AF65-F5344CB8AC3E}">
        <p14:creationId xmlns:p14="http://schemas.microsoft.com/office/powerpoint/2010/main" val="284071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obVTI">
  <a:themeElements>
    <a:clrScheme name="AnalogousFromRegularSeedRightStep">
      <a:dk1>
        <a:srgbClr val="000000"/>
      </a:dk1>
      <a:lt1>
        <a:srgbClr val="FFFFFF"/>
      </a:lt1>
      <a:dk2>
        <a:srgbClr val="41242E"/>
      </a:dk2>
      <a:lt2>
        <a:srgbClr val="E2E8E3"/>
      </a:lt2>
      <a:accent1>
        <a:srgbClr val="CD43AB"/>
      </a:accent1>
      <a:accent2>
        <a:srgbClr val="BB315F"/>
      </a:accent2>
      <a:accent3>
        <a:srgbClr val="CD4E43"/>
      </a:accent3>
      <a:accent4>
        <a:srgbClr val="BB7631"/>
      </a:accent4>
      <a:accent5>
        <a:srgbClr val="B0A63A"/>
      </a:accent5>
      <a:accent6>
        <a:srgbClr val="85B02F"/>
      </a:accent6>
      <a:hlink>
        <a:srgbClr val="31944A"/>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10420</TotalTime>
  <Words>1254</Words>
  <Application>Microsoft Office PowerPoint</Application>
  <PresentationFormat>Widescreen</PresentationFormat>
  <Paragraphs>169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Bangers</vt:lpstr>
      <vt:lpstr>Sagona Book</vt:lpstr>
      <vt:lpstr>The Hand Extrablack</vt:lpstr>
      <vt:lpstr>Wingdings</vt:lpstr>
      <vt:lpstr>BlobVTI</vt:lpstr>
      <vt:lpstr>Causing Confusion in The Chinese Room</vt:lpstr>
      <vt:lpstr>1 -- INTRODUCTION</vt:lpstr>
      <vt:lpstr>The Turing Test (1950)</vt:lpstr>
      <vt:lpstr>PowerPoint Presentation</vt:lpstr>
      <vt:lpstr>PowerPoint Presentation</vt:lpstr>
      <vt:lpstr>PowerPoint Presentation</vt:lpstr>
      <vt:lpstr>PowerPoint Presentation</vt:lpstr>
      <vt:lpstr>2 -- Understanding the Chinese room</vt:lpstr>
      <vt:lpstr>PowerPoint Presentation</vt:lpstr>
      <vt:lpstr>PowerPoint Presentation</vt:lpstr>
      <vt:lpstr>PowerPoint Presentation</vt:lpstr>
      <vt:lpstr>PowerPoint Presentation</vt:lpstr>
      <vt:lpstr>PowerPoint Presentation</vt:lpstr>
      <vt:lpstr>PowerPoint Presentation</vt:lpstr>
      <vt:lpstr>3 – Confusing the Chinese room</vt:lpstr>
      <vt:lpstr>PowerPoint Presentation</vt:lpstr>
      <vt:lpstr>PowerPoint Presentation</vt:lpstr>
      <vt:lpstr>PowerPoint Presentation</vt:lpstr>
      <vt:lpstr>PowerPoint Presentation</vt:lpstr>
      <vt:lpstr>PowerPoint Presentation</vt:lpstr>
      <vt:lpstr>4 –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Nick Speelman</dc:creator>
  <cp:lastModifiedBy>Nick Speelman</cp:lastModifiedBy>
  <cp:revision>1</cp:revision>
  <dcterms:created xsi:type="dcterms:W3CDTF">2024-07-26T18:23:25Z</dcterms:created>
  <dcterms:modified xsi:type="dcterms:W3CDTF">2024-08-06T19:01:35Z</dcterms:modified>
</cp:coreProperties>
</file>