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65" d="100"/>
          <a:sy n="165" d="100"/>
        </p:scale>
        <p:origin x="12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D483-D72E-4011-06BD-D0E538B6F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E4B2A-2F89-0ADF-4081-C78C378AE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96CA-4575-B0F1-D5B4-38F8BC12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48F9-F31E-0940-B9FB-826B33B1938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C5C07-623D-BCDF-57A9-F2535BF4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CD28-D3F2-0F52-DF95-66A4790E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C43-6DED-424A-A0AA-76BC7221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9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915C0-B48A-1D23-235B-63C560D8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FE973-999A-C11C-70EC-5AF95FB28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BB173-B1B7-801C-FF9F-E5BE5FBB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48F9-F31E-0940-B9FB-826B33B1938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3E3A5-0111-2ED5-611B-BC8C60EA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3C887-67B6-F62D-CB6A-D4115FD7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C43-6DED-424A-A0AA-76BC7221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09775-F902-DFF4-0B60-E7E981DE5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580DA-A5C0-BE46-95C9-A7CC6C5B8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172A-2030-98E9-8F36-C93BFA47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48F9-F31E-0940-B9FB-826B33B1938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3C569-BBB9-E878-DBDD-703AD95C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A03E3-8C2E-4C92-E06B-7A2CDD1B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C43-6DED-424A-A0AA-76BC7221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8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53E2-A9B2-7096-FE11-3254DE12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B6F7-489F-3DA8-F188-BC7AE374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0B4C4-4422-45DE-251F-F5E7D205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48F9-F31E-0940-B9FB-826B33B1938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BF80B-F8BD-7F21-0E6F-4FC79D29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BACD1-7257-9F4B-74C1-51F4DAEA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C43-6DED-424A-A0AA-76BC7221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5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FE5F-9915-9FF6-D3A4-7462F88D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25D3-0819-73F0-89DD-CED2613A4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15AD1-D08A-0666-879B-15E702AB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48F9-F31E-0940-B9FB-826B33B1938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07000-3AA6-B3F4-4B87-E2156A53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95E7-917F-C197-027E-880FCECA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C43-6DED-424A-A0AA-76BC7221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9E9F-D111-8008-BD89-4B74FDC6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9091B-FA30-0C25-14D3-18D200D30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93040-1589-DB16-762A-590081DB6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AC33D-C77B-1262-B096-E4DAFE91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48F9-F31E-0940-B9FB-826B33B1938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FBB33-2F9D-22FF-7BA6-A29F82AC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77542-3FAF-3DC1-CD2B-AE6D1D94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C43-6DED-424A-A0AA-76BC7221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6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A302-E9D5-A245-BA25-EE691DD2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912E2-CF57-63EE-9A9C-02FDAA95D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99883-A9C4-986F-4ED8-6896327A1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6302B-7E20-7395-4571-478B9CFD2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9DEDB-0330-2AAE-CDBC-68D6F1C72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F58A2-E7C3-CF95-1F61-D234FA7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48F9-F31E-0940-B9FB-826B33B1938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E4550-2FFC-A4EF-5682-ED957A2B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FE143-8748-CC32-B7C3-103BAF03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C43-6DED-424A-A0AA-76BC7221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6384-45B1-4F5E-4DFF-43489B71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A6AE9-108C-6A45-EF85-628F839F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48F9-F31E-0940-B9FB-826B33B1938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E0A36-CC30-2517-043C-F74B2F15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18113-FF81-D8C5-58E0-96709464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C43-6DED-424A-A0AA-76BC7221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7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6334E-F10D-1C77-388E-EA81405A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48F9-F31E-0940-B9FB-826B33B1938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35A74-67C1-C236-CF30-252A79B2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06295-9225-0C1F-53CF-D6173821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C43-6DED-424A-A0AA-76BC7221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7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D8A2-4984-2567-C9D9-3F3ED160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4403-FEE5-9D95-6C2C-759E05DF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8E815-ACF6-F0F4-4AFA-4D3097404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E35A2-5AD2-0216-C8C8-BDB0BA7E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48F9-F31E-0940-B9FB-826B33B1938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8569A-9961-AB0A-BCEA-6175A8EF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AC1A0-B306-3512-F22C-75856338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C43-6DED-424A-A0AA-76BC7221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8BA8-9939-B227-DCE3-2C19F9F9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C0C8A-B637-7B7F-9C79-B434D2DAA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5DFC5-7890-EDD6-39CB-AFDFE298E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03D37-0CD8-8D76-B858-899752FD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48F9-F31E-0940-B9FB-826B33B1938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DF0A7-75A1-E955-6FFD-D8070C556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CB37C-2936-A0AA-F734-238D60E6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28C43-6DED-424A-A0AA-76BC7221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3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9E157C-64F4-F7E6-6613-798C7FA2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3791-56FD-9256-E844-F488D060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38FF-71F6-C603-B2ED-326B09DAC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648F9-F31E-0940-B9FB-826B33B19384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56753-3E1C-186F-13FD-8B3B4B0CA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3C392-8E1C-4F6C-2E63-ACE6BA51C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28C43-6DED-424A-A0AA-76BC72216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3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microsoft.com/office/2007/relationships/hdphoto" Target="../media/hdphoto8.wdp"/><Relationship Id="rId5" Type="http://schemas.microsoft.com/office/2007/relationships/hdphoto" Target="../media/hdphoto2.wdp"/><Relationship Id="rId10" Type="http://schemas.microsoft.com/office/2007/relationships/hdphoto" Target="../media/hdphoto7.wdp"/><Relationship Id="rId4" Type="http://schemas.microsoft.com/office/2007/relationships/hdphoto" Target="../media/hdphoto1.wdp"/><Relationship Id="rId9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riangle 71">
            <a:extLst>
              <a:ext uri="{FF2B5EF4-FFF2-40B4-BE49-F238E27FC236}">
                <a16:creationId xmlns:a16="http://schemas.microsoft.com/office/drawing/2014/main" id="{49351980-337F-4A5C-5AB4-B1D1F6809E2C}"/>
              </a:ext>
            </a:extLst>
          </p:cNvPr>
          <p:cNvSpPr/>
          <p:nvPr/>
        </p:nvSpPr>
        <p:spPr>
          <a:xfrm rot="10800000">
            <a:off x="241799" y="2381512"/>
            <a:ext cx="48005" cy="45719"/>
          </a:xfrm>
          <a:prstGeom prst="triangle">
            <a:avLst>
              <a:gd name="adj" fmla="val 956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4EA90347-E6D9-7EF9-B9C9-1E150D830261}"/>
              </a:ext>
            </a:extLst>
          </p:cNvPr>
          <p:cNvSpPr/>
          <p:nvPr/>
        </p:nvSpPr>
        <p:spPr>
          <a:xfrm rot="10800000">
            <a:off x="248149" y="2676787"/>
            <a:ext cx="48005" cy="45719"/>
          </a:xfrm>
          <a:prstGeom prst="triangle">
            <a:avLst>
              <a:gd name="adj" fmla="val 956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B27D35CB-0390-63C6-F2E7-341AF0FDCFA5}"/>
              </a:ext>
            </a:extLst>
          </p:cNvPr>
          <p:cNvSpPr/>
          <p:nvPr/>
        </p:nvSpPr>
        <p:spPr>
          <a:xfrm>
            <a:off x="330699" y="1971937"/>
            <a:ext cx="48005" cy="45719"/>
          </a:xfrm>
          <a:prstGeom prst="triangle">
            <a:avLst>
              <a:gd name="adj" fmla="val 956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BA3A9D41-EE20-4CF6-31AE-EE4841DA478F}"/>
              </a:ext>
            </a:extLst>
          </p:cNvPr>
          <p:cNvSpPr/>
          <p:nvPr/>
        </p:nvSpPr>
        <p:spPr>
          <a:xfrm>
            <a:off x="451349" y="1857637"/>
            <a:ext cx="48005" cy="45719"/>
          </a:xfrm>
          <a:prstGeom prst="triangle">
            <a:avLst>
              <a:gd name="adj" fmla="val 956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DA06CCB-8A8A-950A-3B75-94F6AE2F604A}"/>
              </a:ext>
            </a:extLst>
          </p:cNvPr>
          <p:cNvGrpSpPr/>
          <p:nvPr/>
        </p:nvGrpSpPr>
        <p:grpSpPr>
          <a:xfrm>
            <a:off x="414331" y="2241148"/>
            <a:ext cx="366713" cy="949324"/>
            <a:chOff x="6251574" y="2025650"/>
            <a:chExt cx="366713" cy="949324"/>
          </a:xfrm>
        </p:grpSpPr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463FFF52-0D7E-ABE9-489B-2B2D9F9B393F}"/>
                </a:ext>
              </a:extLst>
            </p:cNvPr>
            <p:cNvSpPr/>
            <p:nvPr/>
          </p:nvSpPr>
          <p:spPr>
            <a:xfrm rot="10800000">
              <a:off x="6251574" y="2025650"/>
              <a:ext cx="366713" cy="349250"/>
            </a:xfrm>
            <a:prstGeom prst="triangle">
              <a:avLst>
                <a:gd name="adj" fmla="val 956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riangle 90">
              <a:extLst>
                <a:ext uri="{FF2B5EF4-FFF2-40B4-BE49-F238E27FC236}">
                  <a16:creationId xmlns:a16="http://schemas.microsoft.com/office/drawing/2014/main" id="{CCA7F155-82BE-C3B9-A97B-3963384B1191}"/>
                </a:ext>
              </a:extLst>
            </p:cNvPr>
            <p:cNvSpPr/>
            <p:nvPr/>
          </p:nvSpPr>
          <p:spPr>
            <a:xfrm rot="10800000">
              <a:off x="6258400" y="2633980"/>
              <a:ext cx="48005" cy="45719"/>
            </a:xfrm>
            <a:prstGeom prst="triangle">
              <a:avLst>
                <a:gd name="adj" fmla="val 956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79C3B180-D339-BD7C-5EF2-EBD31A461202}"/>
                </a:ext>
              </a:extLst>
            </p:cNvPr>
            <p:cNvSpPr/>
            <p:nvPr/>
          </p:nvSpPr>
          <p:spPr>
            <a:xfrm rot="10800000">
              <a:off x="6264750" y="2929255"/>
              <a:ext cx="48005" cy="45719"/>
            </a:xfrm>
            <a:prstGeom prst="triangle">
              <a:avLst>
                <a:gd name="adj" fmla="val 956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16AC0F99-9E82-5E9A-6E4C-71E1623B6CBE}"/>
                </a:ext>
              </a:extLst>
            </p:cNvPr>
            <p:cNvSpPr/>
            <p:nvPr/>
          </p:nvSpPr>
          <p:spPr>
            <a:xfrm>
              <a:off x="6347300" y="2224405"/>
              <a:ext cx="48005" cy="45719"/>
            </a:xfrm>
            <a:prstGeom prst="triangle">
              <a:avLst>
                <a:gd name="adj" fmla="val 956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A5CC76C3-FA3D-2497-492A-F11A1EA05F78}"/>
                </a:ext>
              </a:extLst>
            </p:cNvPr>
            <p:cNvSpPr/>
            <p:nvPr/>
          </p:nvSpPr>
          <p:spPr>
            <a:xfrm>
              <a:off x="6467950" y="2110105"/>
              <a:ext cx="48005" cy="45719"/>
            </a:xfrm>
            <a:prstGeom prst="triangle">
              <a:avLst>
                <a:gd name="adj" fmla="val 956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AC67C96C-ED96-3D88-8E0D-1909D7355E6B}"/>
              </a:ext>
            </a:extLst>
          </p:cNvPr>
          <p:cNvGrpSpPr/>
          <p:nvPr/>
        </p:nvGrpSpPr>
        <p:grpSpPr>
          <a:xfrm>
            <a:off x="1841857" y="915160"/>
            <a:ext cx="8508285" cy="5027679"/>
            <a:chOff x="1130459" y="1168043"/>
            <a:chExt cx="8508285" cy="502767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986D5D1-CCE3-25F1-45FA-28A631767E5B}"/>
                </a:ext>
              </a:extLst>
            </p:cNvPr>
            <p:cNvGrpSpPr/>
            <p:nvPr/>
          </p:nvGrpSpPr>
          <p:grpSpPr>
            <a:xfrm>
              <a:off x="4635253" y="1463937"/>
              <a:ext cx="723901" cy="1212850"/>
              <a:chOff x="6251574" y="2025650"/>
              <a:chExt cx="723901" cy="121285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87286B8-3BFB-34F0-F430-276EBA797CE0}"/>
                  </a:ext>
                </a:extLst>
              </p:cNvPr>
              <p:cNvGrpSpPr/>
              <p:nvPr/>
            </p:nvGrpSpPr>
            <p:grpSpPr>
              <a:xfrm>
                <a:off x="6251574" y="2025650"/>
                <a:ext cx="723901" cy="1212850"/>
                <a:chOff x="6251574" y="2025650"/>
                <a:chExt cx="723901" cy="121285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A424C7E-BB03-821C-C12B-18DBFECC7C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9951" t="11993" r="9403" b="49855"/>
                <a:stretch/>
              </p:blipFill>
              <p:spPr>
                <a:xfrm>
                  <a:off x="6273800" y="2032000"/>
                  <a:ext cx="701675" cy="1206500"/>
                </a:xfrm>
                <a:prstGeom prst="rect">
                  <a:avLst/>
                </a:prstGeom>
              </p:spPr>
            </p:pic>
            <p:sp>
              <p:nvSpPr>
                <p:cNvPr id="3" name="Triangle 2">
                  <a:extLst>
                    <a:ext uri="{FF2B5EF4-FFF2-40B4-BE49-F238E27FC236}">
                      <a16:creationId xmlns:a16="http://schemas.microsoft.com/office/drawing/2014/main" id="{3ADBFFF8-9F9E-16E6-0445-E809721E8D45}"/>
                    </a:ext>
                  </a:extLst>
                </p:cNvPr>
                <p:cNvSpPr/>
                <p:nvPr/>
              </p:nvSpPr>
              <p:spPr>
                <a:xfrm rot="10800000">
                  <a:off x="6251574" y="2025650"/>
                  <a:ext cx="366713" cy="349250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riangle 9">
                <a:extLst>
                  <a:ext uri="{FF2B5EF4-FFF2-40B4-BE49-F238E27FC236}">
                    <a16:creationId xmlns:a16="http://schemas.microsoft.com/office/drawing/2014/main" id="{83C73065-86EC-26A4-8975-83F8E55BBF0C}"/>
                  </a:ext>
                </a:extLst>
              </p:cNvPr>
              <p:cNvSpPr/>
              <p:nvPr/>
            </p:nvSpPr>
            <p:spPr>
              <a:xfrm rot="10800000">
                <a:off x="6258400" y="2633980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riangle 10">
                <a:extLst>
                  <a:ext uri="{FF2B5EF4-FFF2-40B4-BE49-F238E27FC236}">
                    <a16:creationId xmlns:a16="http://schemas.microsoft.com/office/drawing/2014/main" id="{C2A7E0B7-1604-1ED6-7F94-B5EA12C81946}"/>
                  </a:ext>
                </a:extLst>
              </p:cNvPr>
              <p:cNvSpPr/>
              <p:nvPr/>
            </p:nvSpPr>
            <p:spPr>
              <a:xfrm rot="10800000">
                <a:off x="6264750" y="2929255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597BA400-42D1-9C95-ABC0-F8370E4074AA}"/>
                  </a:ext>
                </a:extLst>
              </p:cNvPr>
              <p:cNvSpPr/>
              <p:nvPr/>
            </p:nvSpPr>
            <p:spPr>
              <a:xfrm>
                <a:off x="6347300" y="2224405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FAD9F807-DEB1-403A-190A-4AFBEDE3814B}"/>
                  </a:ext>
                </a:extLst>
              </p:cNvPr>
              <p:cNvSpPr/>
              <p:nvPr/>
            </p:nvSpPr>
            <p:spPr>
              <a:xfrm>
                <a:off x="6467950" y="2110105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AA6E0E6-2E4E-7573-0B7F-5EA17B35965C}"/>
                </a:ext>
              </a:extLst>
            </p:cNvPr>
            <p:cNvGrpSpPr/>
            <p:nvPr/>
          </p:nvGrpSpPr>
          <p:grpSpPr>
            <a:xfrm>
              <a:off x="3913836" y="1465842"/>
              <a:ext cx="723901" cy="1212850"/>
              <a:chOff x="6251574" y="2025650"/>
              <a:chExt cx="723901" cy="121285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F40853-955F-B9A4-9D02-141FCF1969EC}"/>
                  </a:ext>
                </a:extLst>
              </p:cNvPr>
              <p:cNvGrpSpPr/>
              <p:nvPr/>
            </p:nvGrpSpPr>
            <p:grpSpPr>
              <a:xfrm>
                <a:off x="6251574" y="2025650"/>
                <a:ext cx="723901" cy="1212850"/>
                <a:chOff x="6251574" y="2025650"/>
                <a:chExt cx="723901" cy="1212850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6F59696E-7AED-85D6-E0CA-6D99D491C9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9951" t="11993" r="9403" b="49855"/>
                <a:stretch/>
              </p:blipFill>
              <p:spPr>
                <a:xfrm>
                  <a:off x="6273800" y="2032000"/>
                  <a:ext cx="701675" cy="1206500"/>
                </a:xfrm>
                <a:prstGeom prst="rect">
                  <a:avLst/>
                </a:prstGeom>
              </p:spPr>
            </p:pic>
            <p:sp>
              <p:nvSpPr>
                <p:cNvPr id="22" name="Triangle 21">
                  <a:extLst>
                    <a:ext uri="{FF2B5EF4-FFF2-40B4-BE49-F238E27FC236}">
                      <a16:creationId xmlns:a16="http://schemas.microsoft.com/office/drawing/2014/main" id="{4FAD5602-EB00-C55E-2F11-E4CF2AB9B308}"/>
                    </a:ext>
                  </a:extLst>
                </p:cNvPr>
                <p:cNvSpPr/>
                <p:nvPr/>
              </p:nvSpPr>
              <p:spPr>
                <a:xfrm rot="10800000">
                  <a:off x="6251574" y="2025650"/>
                  <a:ext cx="366713" cy="349250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526F3A1E-EFC2-9E3B-2D51-7491EC6A9A71}"/>
                  </a:ext>
                </a:extLst>
              </p:cNvPr>
              <p:cNvSpPr/>
              <p:nvPr/>
            </p:nvSpPr>
            <p:spPr>
              <a:xfrm rot="10800000">
                <a:off x="6258400" y="2633980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riangle 17">
                <a:extLst>
                  <a:ext uri="{FF2B5EF4-FFF2-40B4-BE49-F238E27FC236}">
                    <a16:creationId xmlns:a16="http://schemas.microsoft.com/office/drawing/2014/main" id="{A33811A8-A406-FE88-AEDC-1BB5F49EA03A}"/>
                  </a:ext>
                </a:extLst>
              </p:cNvPr>
              <p:cNvSpPr/>
              <p:nvPr/>
            </p:nvSpPr>
            <p:spPr>
              <a:xfrm rot="10800000">
                <a:off x="6264750" y="2929255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4230F789-57C6-250D-0D03-DABB0EC23CE5}"/>
                  </a:ext>
                </a:extLst>
              </p:cNvPr>
              <p:cNvSpPr/>
              <p:nvPr/>
            </p:nvSpPr>
            <p:spPr>
              <a:xfrm>
                <a:off x="6347300" y="2224405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riangle 19">
                <a:extLst>
                  <a:ext uri="{FF2B5EF4-FFF2-40B4-BE49-F238E27FC236}">
                    <a16:creationId xmlns:a16="http://schemas.microsoft.com/office/drawing/2014/main" id="{E441F629-5D04-534E-1E95-BB237C9F27B5}"/>
                  </a:ext>
                </a:extLst>
              </p:cNvPr>
              <p:cNvSpPr/>
              <p:nvPr/>
            </p:nvSpPr>
            <p:spPr>
              <a:xfrm>
                <a:off x="6467950" y="2110105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79A1D6-93F2-117E-9CA0-071073C7AA34}"/>
                </a:ext>
              </a:extLst>
            </p:cNvPr>
            <p:cNvGrpSpPr/>
            <p:nvPr/>
          </p:nvGrpSpPr>
          <p:grpSpPr>
            <a:xfrm>
              <a:off x="5368204" y="1463937"/>
              <a:ext cx="723901" cy="1212850"/>
              <a:chOff x="6251574" y="2025650"/>
              <a:chExt cx="723901" cy="121285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3B14081-7CEC-924C-03EF-D252081BC586}"/>
                  </a:ext>
                </a:extLst>
              </p:cNvPr>
              <p:cNvGrpSpPr/>
              <p:nvPr/>
            </p:nvGrpSpPr>
            <p:grpSpPr>
              <a:xfrm>
                <a:off x="6251574" y="2025650"/>
                <a:ext cx="723901" cy="1212850"/>
                <a:chOff x="6251574" y="2025650"/>
                <a:chExt cx="723901" cy="1212850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3A212006-6089-3F6D-D367-A182F8F49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9951" t="11993" r="9403" b="49855"/>
                <a:stretch/>
              </p:blipFill>
              <p:spPr>
                <a:xfrm>
                  <a:off x="6273800" y="2032000"/>
                  <a:ext cx="701675" cy="1206500"/>
                </a:xfrm>
                <a:prstGeom prst="rect">
                  <a:avLst/>
                </a:prstGeom>
              </p:spPr>
            </p:pic>
            <p:sp>
              <p:nvSpPr>
                <p:cNvPr id="30" name="Triangle 29">
                  <a:extLst>
                    <a:ext uri="{FF2B5EF4-FFF2-40B4-BE49-F238E27FC236}">
                      <a16:creationId xmlns:a16="http://schemas.microsoft.com/office/drawing/2014/main" id="{20C7F2FC-9721-ABE2-5A5D-B99EDB304CE3}"/>
                    </a:ext>
                  </a:extLst>
                </p:cNvPr>
                <p:cNvSpPr/>
                <p:nvPr/>
              </p:nvSpPr>
              <p:spPr>
                <a:xfrm rot="10800000">
                  <a:off x="6251574" y="2025650"/>
                  <a:ext cx="366713" cy="349250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B0870CE2-28D6-323E-AA53-C8E0ADBF767B}"/>
                  </a:ext>
                </a:extLst>
              </p:cNvPr>
              <p:cNvSpPr/>
              <p:nvPr/>
            </p:nvSpPr>
            <p:spPr>
              <a:xfrm rot="10800000">
                <a:off x="6258400" y="2633980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riangle 25">
                <a:extLst>
                  <a:ext uri="{FF2B5EF4-FFF2-40B4-BE49-F238E27FC236}">
                    <a16:creationId xmlns:a16="http://schemas.microsoft.com/office/drawing/2014/main" id="{6DF96D7B-3FC8-7B91-0FBF-54003F0597E0}"/>
                  </a:ext>
                </a:extLst>
              </p:cNvPr>
              <p:cNvSpPr/>
              <p:nvPr/>
            </p:nvSpPr>
            <p:spPr>
              <a:xfrm rot="10800000">
                <a:off x="6264750" y="2929255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78386511-31F9-96F3-CDC1-4B3490830EF2}"/>
                  </a:ext>
                </a:extLst>
              </p:cNvPr>
              <p:cNvSpPr/>
              <p:nvPr/>
            </p:nvSpPr>
            <p:spPr>
              <a:xfrm>
                <a:off x="6347300" y="2224405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D97CCE9D-C9E8-F1C5-FF88-BF27680FB0B3}"/>
                  </a:ext>
                </a:extLst>
              </p:cNvPr>
              <p:cNvSpPr/>
              <p:nvPr/>
            </p:nvSpPr>
            <p:spPr>
              <a:xfrm>
                <a:off x="6467950" y="2110105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109CE64-7AE1-C077-D51D-3206AD79E254}"/>
                </a:ext>
              </a:extLst>
            </p:cNvPr>
            <p:cNvGrpSpPr/>
            <p:nvPr/>
          </p:nvGrpSpPr>
          <p:grpSpPr>
            <a:xfrm>
              <a:off x="6101155" y="1463937"/>
              <a:ext cx="723901" cy="1212850"/>
              <a:chOff x="6251574" y="2025650"/>
              <a:chExt cx="723901" cy="121285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C18840F-B149-8912-FD8D-2465E3663FD3}"/>
                  </a:ext>
                </a:extLst>
              </p:cNvPr>
              <p:cNvGrpSpPr/>
              <p:nvPr/>
            </p:nvGrpSpPr>
            <p:grpSpPr>
              <a:xfrm>
                <a:off x="6251574" y="2025650"/>
                <a:ext cx="723901" cy="1212850"/>
                <a:chOff x="6251574" y="2025650"/>
                <a:chExt cx="723901" cy="1212850"/>
              </a:xfrm>
            </p:grpSpPr>
            <p:pic>
              <p:nvPicPr>
                <p:cNvPr id="37" name="Picture 36">
                  <a:extLst>
                    <a:ext uri="{FF2B5EF4-FFF2-40B4-BE49-F238E27FC236}">
                      <a16:creationId xmlns:a16="http://schemas.microsoft.com/office/drawing/2014/main" id="{8E44546E-301F-AC10-2DAD-E7659B5791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9951" t="11993" r="9403" b="49855"/>
                <a:stretch/>
              </p:blipFill>
              <p:spPr>
                <a:xfrm>
                  <a:off x="6273800" y="2032000"/>
                  <a:ext cx="701675" cy="1206500"/>
                </a:xfrm>
                <a:prstGeom prst="rect">
                  <a:avLst/>
                </a:prstGeom>
              </p:spPr>
            </p:pic>
            <p:sp>
              <p:nvSpPr>
                <p:cNvPr id="38" name="Triangle 37">
                  <a:extLst>
                    <a:ext uri="{FF2B5EF4-FFF2-40B4-BE49-F238E27FC236}">
                      <a16:creationId xmlns:a16="http://schemas.microsoft.com/office/drawing/2014/main" id="{83DDB3F9-5A3F-DAFA-EC6B-7F05C8EDCE40}"/>
                    </a:ext>
                  </a:extLst>
                </p:cNvPr>
                <p:cNvSpPr/>
                <p:nvPr/>
              </p:nvSpPr>
              <p:spPr>
                <a:xfrm rot="10800000">
                  <a:off x="6251574" y="2025650"/>
                  <a:ext cx="366713" cy="349250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Triangle 32">
                <a:extLst>
                  <a:ext uri="{FF2B5EF4-FFF2-40B4-BE49-F238E27FC236}">
                    <a16:creationId xmlns:a16="http://schemas.microsoft.com/office/drawing/2014/main" id="{87E797CA-66A0-4446-23BB-2CD7FD2C880A}"/>
                  </a:ext>
                </a:extLst>
              </p:cNvPr>
              <p:cNvSpPr/>
              <p:nvPr/>
            </p:nvSpPr>
            <p:spPr>
              <a:xfrm rot="10800000">
                <a:off x="6258400" y="2633980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riangle 33">
                <a:extLst>
                  <a:ext uri="{FF2B5EF4-FFF2-40B4-BE49-F238E27FC236}">
                    <a16:creationId xmlns:a16="http://schemas.microsoft.com/office/drawing/2014/main" id="{5E89BA30-A466-AC45-05D8-1F0463DE76EA}"/>
                  </a:ext>
                </a:extLst>
              </p:cNvPr>
              <p:cNvSpPr/>
              <p:nvPr/>
            </p:nvSpPr>
            <p:spPr>
              <a:xfrm rot="10800000">
                <a:off x="6264750" y="2929255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riangle 34">
                <a:extLst>
                  <a:ext uri="{FF2B5EF4-FFF2-40B4-BE49-F238E27FC236}">
                    <a16:creationId xmlns:a16="http://schemas.microsoft.com/office/drawing/2014/main" id="{71FA834B-31EA-E672-2EC2-3D109557D955}"/>
                  </a:ext>
                </a:extLst>
              </p:cNvPr>
              <p:cNvSpPr/>
              <p:nvPr/>
            </p:nvSpPr>
            <p:spPr>
              <a:xfrm>
                <a:off x="6347300" y="2224405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riangle 35">
                <a:extLst>
                  <a:ext uri="{FF2B5EF4-FFF2-40B4-BE49-F238E27FC236}">
                    <a16:creationId xmlns:a16="http://schemas.microsoft.com/office/drawing/2014/main" id="{4094147C-4DD1-39D6-2AC4-25142A687EA0}"/>
                  </a:ext>
                </a:extLst>
              </p:cNvPr>
              <p:cNvSpPr/>
              <p:nvPr/>
            </p:nvSpPr>
            <p:spPr>
              <a:xfrm>
                <a:off x="6467950" y="2110105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D5120C-B7E1-E0B2-9978-395DA9567947}"/>
                </a:ext>
              </a:extLst>
            </p:cNvPr>
            <p:cNvSpPr txBox="1"/>
            <p:nvPr/>
          </p:nvSpPr>
          <p:spPr>
            <a:xfrm>
              <a:off x="3858941" y="2679851"/>
              <a:ext cx="6085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eaf</a:t>
              </a:r>
              <a:r>
                <a:rPr lang="en-US" sz="1400" baseline="-25000" dirty="0" err="1"/>
                <a:t>exp</a:t>
              </a:r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74D49C-4EEA-5BDE-B981-6A6DF55399DD}"/>
                </a:ext>
              </a:extLst>
            </p:cNvPr>
            <p:cNvSpPr txBox="1"/>
            <p:nvPr/>
          </p:nvSpPr>
          <p:spPr>
            <a:xfrm>
              <a:off x="4555250" y="2679851"/>
              <a:ext cx="7143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beta</a:t>
              </a:r>
              <a:r>
                <a:rPr lang="en-US" sz="1400" baseline="-25000" dirty="0" err="1"/>
                <a:t>exp</a:t>
              </a:r>
              <a:endParaRPr lang="en-US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905642-8200-FDBD-C6B0-908A63215153}"/>
                </a:ext>
              </a:extLst>
            </p:cNvPr>
            <p:cNvSpPr txBox="1"/>
            <p:nvPr/>
          </p:nvSpPr>
          <p:spPr>
            <a:xfrm>
              <a:off x="5359154" y="2679851"/>
              <a:ext cx="5467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se</a:t>
              </a:r>
              <a:r>
                <a:rPr lang="en-US" sz="1400" baseline="-25000" dirty="0" err="1"/>
                <a:t>exp</a:t>
              </a:r>
              <a:endParaRPr lang="en-US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5D27E8-83D0-9AFF-D8B0-5AD132808C35}"/>
                </a:ext>
              </a:extLst>
            </p:cNvPr>
            <p:cNvSpPr txBox="1"/>
            <p:nvPr/>
          </p:nvSpPr>
          <p:spPr>
            <a:xfrm>
              <a:off x="6124721" y="2679851"/>
              <a:ext cx="466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</a:t>
              </a:r>
              <a:r>
                <a:rPr lang="en-US" sz="1400" baseline="-25000" dirty="0" err="1"/>
                <a:t>exp</a:t>
              </a:r>
              <a:endParaRPr 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E16DA2-2DA4-A842-F81F-7388BD7D33FA}"/>
                </a:ext>
              </a:extLst>
            </p:cNvPr>
            <p:cNvSpPr txBox="1"/>
            <p:nvPr/>
          </p:nvSpPr>
          <p:spPr>
            <a:xfrm>
              <a:off x="6866380" y="2680540"/>
              <a:ext cx="464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n</a:t>
              </a:r>
              <a:r>
                <a:rPr lang="en-US" sz="1400" baseline="-25000" dirty="0" err="1"/>
                <a:t>exp</a:t>
              </a:r>
              <a:endParaRPr lang="en-US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A3B1EC5-3B39-BBE8-6294-ED00B75E184A}"/>
                </a:ext>
              </a:extLst>
            </p:cNvPr>
            <p:cNvSpPr txBox="1"/>
            <p:nvPr/>
          </p:nvSpPr>
          <p:spPr>
            <a:xfrm>
              <a:off x="7423531" y="2679851"/>
              <a:ext cx="835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ncase</a:t>
              </a:r>
              <a:r>
                <a:rPr lang="en-US" sz="1400" baseline="-25000" dirty="0" err="1"/>
                <a:t>exp</a:t>
              </a:r>
              <a:endParaRPr lang="en-US" sz="1400" dirty="0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6733FC8-68EF-9363-5CAA-92967449C517}"/>
                </a:ext>
              </a:extLst>
            </p:cNvPr>
            <p:cNvGrpSpPr/>
            <p:nvPr/>
          </p:nvGrpSpPr>
          <p:grpSpPr>
            <a:xfrm>
              <a:off x="3894124" y="3102751"/>
              <a:ext cx="472175" cy="1203513"/>
              <a:chOff x="2589170" y="3073172"/>
              <a:chExt cx="472175" cy="1203513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04221028-5B05-1A7F-06A9-EA0ACDD6F57F}"/>
                  </a:ext>
                </a:extLst>
              </p:cNvPr>
              <p:cNvGrpSpPr/>
              <p:nvPr/>
            </p:nvGrpSpPr>
            <p:grpSpPr>
              <a:xfrm>
                <a:off x="2589170" y="3073172"/>
                <a:ext cx="457936" cy="1203513"/>
                <a:chOff x="6257924" y="2025650"/>
                <a:chExt cx="457936" cy="1203513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214C3B93-EA1A-7FB2-D40A-40C04FB98B08}"/>
                    </a:ext>
                  </a:extLst>
                </p:cNvPr>
                <p:cNvGrpSpPr/>
                <p:nvPr/>
              </p:nvGrpSpPr>
              <p:grpSpPr>
                <a:xfrm>
                  <a:off x="6257924" y="2025650"/>
                  <a:ext cx="457936" cy="1203513"/>
                  <a:chOff x="6257924" y="2025650"/>
                  <a:chExt cx="457936" cy="1203513"/>
                </a:xfrm>
              </p:grpSpPr>
              <p:pic>
                <p:nvPicPr>
                  <p:cNvPr id="84" name="Picture 83">
                    <a:extLst>
                      <a:ext uri="{FF2B5EF4-FFF2-40B4-BE49-F238E27FC236}">
                        <a16:creationId xmlns:a16="http://schemas.microsoft.com/office/drawing/2014/main" id="{FE1129DC-98A6-5E0E-51E4-5279F6B65F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79951" t="19522" r="13186" b="49855"/>
                  <a:stretch/>
                </p:blipFill>
                <p:spPr>
                  <a:xfrm>
                    <a:off x="6273800" y="2282824"/>
                    <a:ext cx="442060" cy="946339"/>
                  </a:xfrm>
                  <a:prstGeom prst="rect">
                    <a:avLst/>
                  </a:prstGeom>
                </p:spPr>
              </p:pic>
              <p:sp>
                <p:nvSpPr>
                  <p:cNvPr id="85" name="Triangle 84">
                    <a:extLst>
                      <a:ext uri="{FF2B5EF4-FFF2-40B4-BE49-F238E27FC236}">
                        <a16:creationId xmlns:a16="http://schemas.microsoft.com/office/drawing/2014/main" id="{A3E92AC0-ABD0-43EE-DCDB-2D130BEA815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57924" y="2025650"/>
                    <a:ext cx="366713" cy="349250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0" name="Triangle 79">
                  <a:extLst>
                    <a:ext uri="{FF2B5EF4-FFF2-40B4-BE49-F238E27FC236}">
                      <a16:creationId xmlns:a16="http://schemas.microsoft.com/office/drawing/2014/main" id="{03E49DD7-475F-20F8-5BCA-181E897AA1A1}"/>
                    </a:ext>
                  </a:extLst>
                </p:cNvPr>
                <p:cNvSpPr/>
                <p:nvPr/>
              </p:nvSpPr>
              <p:spPr>
                <a:xfrm rot="10800000">
                  <a:off x="6258400" y="2633980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Triangle 80">
                  <a:extLst>
                    <a:ext uri="{FF2B5EF4-FFF2-40B4-BE49-F238E27FC236}">
                      <a16:creationId xmlns:a16="http://schemas.microsoft.com/office/drawing/2014/main" id="{93EE9B11-4298-C371-85DB-ED753FD91A31}"/>
                    </a:ext>
                  </a:extLst>
                </p:cNvPr>
                <p:cNvSpPr/>
                <p:nvPr/>
              </p:nvSpPr>
              <p:spPr>
                <a:xfrm rot="10800000">
                  <a:off x="6264750" y="2926080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Triangle 81">
                  <a:extLst>
                    <a:ext uri="{FF2B5EF4-FFF2-40B4-BE49-F238E27FC236}">
                      <a16:creationId xmlns:a16="http://schemas.microsoft.com/office/drawing/2014/main" id="{9601C67C-0D5E-182B-5BAA-EF42C90847DC}"/>
                    </a:ext>
                  </a:extLst>
                </p:cNvPr>
                <p:cNvSpPr/>
                <p:nvPr/>
              </p:nvSpPr>
              <p:spPr>
                <a:xfrm>
                  <a:off x="6347300" y="2224405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Triangle 82">
                  <a:extLst>
                    <a:ext uri="{FF2B5EF4-FFF2-40B4-BE49-F238E27FC236}">
                      <a16:creationId xmlns:a16="http://schemas.microsoft.com/office/drawing/2014/main" id="{759DEBFF-77B0-292C-04D2-1EF92AA0C299}"/>
                    </a:ext>
                  </a:extLst>
                </p:cNvPr>
                <p:cNvSpPr/>
                <p:nvPr/>
              </p:nvSpPr>
              <p:spPr>
                <a:xfrm>
                  <a:off x="6467950" y="2110105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85A82DCD-947E-8EFE-51F9-AF39AF29495B}"/>
                  </a:ext>
                </a:extLst>
              </p:cNvPr>
              <p:cNvSpPr/>
              <p:nvPr/>
            </p:nvSpPr>
            <p:spPr>
              <a:xfrm>
                <a:off x="3013340" y="3872002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0B8337D4-B51C-797E-7983-CE893869E23C}"/>
                  </a:ext>
                </a:extLst>
              </p:cNvPr>
              <p:cNvSpPr/>
              <p:nvPr/>
            </p:nvSpPr>
            <p:spPr>
              <a:xfrm>
                <a:off x="3011801" y="3584665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F9C5C6A-CA05-88A1-6DC4-8AA3D3A03B53}"/>
                </a:ext>
              </a:extLst>
            </p:cNvPr>
            <p:cNvGrpSpPr/>
            <p:nvPr/>
          </p:nvGrpSpPr>
          <p:grpSpPr>
            <a:xfrm>
              <a:off x="4582521" y="3102751"/>
              <a:ext cx="472175" cy="1203513"/>
              <a:chOff x="2589170" y="3073172"/>
              <a:chExt cx="472175" cy="1203513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9528638-DEC4-780B-A18A-FB261CAB9B9F}"/>
                  </a:ext>
                </a:extLst>
              </p:cNvPr>
              <p:cNvGrpSpPr/>
              <p:nvPr/>
            </p:nvGrpSpPr>
            <p:grpSpPr>
              <a:xfrm>
                <a:off x="2589170" y="3073172"/>
                <a:ext cx="457936" cy="1203513"/>
                <a:chOff x="6257924" y="2025650"/>
                <a:chExt cx="457936" cy="1203513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BC98533A-6095-86C4-5629-245C0F0B3E82}"/>
                    </a:ext>
                  </a:extLst>
                </p:cNvPr>
                <p:cNvGrpSpPr/>
                <p:nvPr/>
              </p:nvGrpSpPr>
              <p:grpSpPr>
                <a:xfrm>
                  <a:off x="6257924" y="2025650"/>
                  <a:ext cx="457936" cy="1203513"/>
                  <a:chOff x="6257924" y="2025650"/>
                  <a:chExt cx="457936" cy="1203513"/>
                </a:xfrm>
              </p:grpSpPr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F4C16AA5-2E8B-5CE4-7406-1A1DF5F871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79951" t="19522" r="13186" b="49855"/>
                  <a:stretch/>
                </p:blipFill>
                <p:spPr>
                  <a:xfrm>
                    <a:off x="6273800" y="2282824"/>
                    <a:ext cx="442060" cy="946339"/>
                  </a:xfrm>
                  <a:prstGeom prst="rect">
                    <a:avLst/>
                  </a:prstGeom>
                </p:spPr>
              </p:pic>
              <p:sp>
                <p:nvSpPr>
                  <p:cNvPr id="107" name="Triangle 106">
                    <a:extLst>
                      <a:ext uri="{FF2B5EF4-FFF2-40B4-BE49-F238E27FC236}">
                        <a16:creationId xmlns:a16="http://schemas.microsoft.com/office/drawing/2014/main" id="{B958AE4C-46D7-3C53-B43C-F50DCBDFC14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57924" y="2025650"/>
                    <a:ext cx="366713" cy="349250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2" name="Triangle 101">
                  <a:extLst>
                    <a:ext uri="{FF2B5EF4-FFF2-40B4-BE49-F238E27FC236}">
                      <a16:creationId xmlns:a16="http://schemas.microsoft.com/office/drawing/2014/main" id="{92DF0039-7FC9-C003-A738-A55409BA644C}"/>
                    </a:ext>
                  </a:extLst>
                </p:cNvPr>
                <p:cNvSpPr/>
                <p:nvPr/>
              </p:nvSpPr>
              <p:spPr>
                <a:xfrm rot="10800000">
                  <a:off x="6258400" y="2633980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Triangle 102">
                  <a:extLst>
                    <a:ext uri="{FF2B5EF4-FFF2-40B4-BE49-F238E27FC236}">
                      <a16:creationId xmlns:a16="http://schemas.microsoft.com/office/drawing/2014/main" id="{9157B2D0-6E31-E146-5774-0E1D42369495}"/>
                    </a:ext>
                  </a:extLst>
                </p:cNvPr>
                <p:cNvSpPr/>
                <p:nvPr/>
              </p:nvSpPr>
              <p:spPr>
                <a:xfrm rot="10800000">
                  <a:off x="6264750" y="2926080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riangle 103">
                  <a:extLst>
                    <a:ext uri="{FF2B5EF4-FFF2-40B4-BE49-F238E27FC236}">
                      <a16:creationId xmlns:a16="http://schemas.microsoft.com/office/drawing/2014/main" id="{FD2F2A0C-239E-BC6B-C84B-D62FFD07A36A}"/>
                    </a:ext>
                  </a:extLst>
                </p:cNvPr>
                <p:cNvSpPr/>
                <p:nvPr/>
              </p:nvSpPr>
              <p:spPr>
                <a:xfrm>
                  <a:off x="6347300" y="2224405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riangle 104">
                  <a:extLst>
                    <a:ext uri="{FF2B5EF4-FFF2-40B4-BE49-F238E27FC236}">
                      <a16:creationId xmlns:a16="http://schemas.microsoft.com/office/drawing/2014/main" id="{2B489569-A6A4-6D90-D6D6-BE475FA2ABF2}"/>
                    </a:ext>
                  </a:extLst>
                </p:cNvPr>
                <p:cNvSpPr/>
                <p:nvPr/>
              </p:nvSpPr>
              <p:spPr>
                <a:xfrm>
                  <a:off x="6467950" y="2110105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9" name="Triangle 98">
                <a:extLst>
                  <a:ext uri="{FF2B5EF4-FFF2-40B4-BE49-F238E27FC236}">
                    <a16:creationId xmlns:a16="http://schemas.microsoft.com/office/drawing/2014/main" id="{F0D3B7D0-8EDD-441E-2786-8EBF4109EE46}"/>
                  </a:ext>
                </a:extLst>
              </p:cNvPr>
              <p:cNvSpPr/>
              <p:nvPr/>
            </p:nvSpPr>
            <p:spPr>
              <a:xfrm>
                <a:off x="3013340" y="3872002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Triangle 99">
                <a:extLst>
                  <a:ext uri="{FF2B5EF4-FFF2-40B4-BE49-F238E27FC236}">
                    <a16:creationId xmlns:a16="http://schemas.microsoft.com/office/drawing/2014/main" id="{9E69CA4E-235D-50F7-36F5-6F4354D144EA}"/>
                  </a:ext>
                </a:extLst>
              </p:cNvPr>
              <p:cNvSpPr/>
              <p:nvPr/>
            </p:nvSpPr>
            <p:spPr>
              <a:xfrm>
                <a:off x="3011801" y="3584665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3BDD624-CF0E-64E9-0CFF-827B0DAFCDCB}"/>
                </a:ext>
              </a:extLst>
            </p:cNvPr>
            <p:cNvGrpSpPr/>
            <p:nvPr/>
          </p:nvGrpSpPr>
          <p:grpSpPr>
            <a:xfrm>
              <a:off x="5348492" y="3102751"/>
              <a:ext cx="472175" cy="1203513"/>
              <a:chOff x="2589170" y="3073172"/>
              <a:chExt cx="472175" cy="1203513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1CCB7A2-1075-B46A-49A5-A6581D6FCD4D}"/>
                  </a:ext>
                </a:extLst>
              </p:cNvPr>
              <p:cNvGrpSpPr/>
              <p:nvPr/>
            </p:nvGrpSpPr>
            <p:grpSpPr>
              <a:xfrm>
                <a:off x="2589170" y="3073172"/>
                <a:ext cx="457936" cy="1203513"/>
                <a:chOff x="6257924" y="2025650"/>
                <a:chExt cx="457936" cy="1203513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201BA50B-6A15-01F1-0CA0-03B5D2872628}"/>
                    </a:ext>
                  </a:extLst>
                </p:cNvPr>
                <p:cNvGrpSpPr/>
                <p:nvPr/>
              </p:nvGrpSpPr>
              <p:grpSpPr>
                <a:xfrm>
                  <a:off x="6257924" y="2025650"/>
                  <a:ext cx="457936" cy="1203513"/>
                  <a:chOff x="6257924" y="2025650"/>
                  <a:chExt cx="457936" cy="1203513"/>
                </a:xfrm>
              </p:grpSpPr>
              <p:pic>
                <p:nvPicPr>
                  <p:cNvPr id="117" name="Picture 116">
                    <a:extLst>
                      <a:ext uri="{FF2B5EF4-FFF2-40B4-BE49-F238E27FC236}">
                        <a16:creationId xmlns:a16="http://schemas.microsoft.com/office/drawing/2014/main" id="{82211D0D-C31C-A549-4EE6-E4800BD7EE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79951" t="19522" r="13186" b="49855"/>
                  <a:stretch/>
                </p:blipFill>
                <p:spPr>
                  <a:xfrm>
                    <a:off x="6273800" y="2282824"/>
                    <a:ext cx="442060" cy="946339"/>
                  </a:xfrm>
                  <a:prstGeom prst="rect">
                    <a:avLst/>
                  </a:prstGeom>
                </p:spPr>
              </p:pic>
              <p:sp>
                <p:nvSpPr>
                  <p:cNvPr id="118" name="Triangle 117">
                    <a:extLst>
                      <a:ext uri="{FF2B5EF4-FFF2-40B4-BE49-F238E27FC236}">
                        <a16:creationId xmlns:a16="http://schemas.microsoft.com/office/drawing/2014/main" id="{DC8CF39C-A9DB-5099-59E4-5A03255CE1B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57924" y="2025650"/>
                    <a:ext cx="366713" cy="349250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3" name="Triangle 112">
                  <a:extLst>
                    <a:ext uri="{FF2B5EF4-FFF2-40B4-BE49-F238E27FC236}">
                      <a16:creationId xmlns:a16="http://schemas.microsoft.com/office/drawing/2014/main" id="{2E725389-70F1-F927-5026-E0D8FDBD84C3}"/>
                    </a:ext>
                  </a:extLst>
                </p:cNvPr>
                <p:cNvSpPr/>
                <p:nvPr/>
              </p:nvSpPr>
              <p:spPr>
                <a:xfrm rot="10800000">
                  <a:off x="6258400" y="2633980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riangle 113">
                  <a:extLst>
                    <a:ext uri="{FF2B5EF4-FFF2-40B4-BE49-F238E27FC236}">
                      <a16:creationId xmlns:a16="http://schemas.microsoft.com/office/drawing/2014/main" id="{35A15A88-F90F-8DAA-1178-7144B31E240B}"/>
                    </a:ext>
                  </a:extLst>
                </p:cNvPr>
                <p:cNvSpPr/>
                <p:nvPr/>
              </p:nvSpPr>
              <p:spPr>
                <a:xfrm rot="10800000">
                  <a:off x="6264750" y="2926080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Triangle 114">
                  <a:extLst>
                    <a:ext uri="{FF2B5EF4-FFF2-40B4-BE49-F238E27FC236}">
                      <a16:creationId xmlns:a16="http://schemas.microsoft.com/office/drawing/2014/main" id="{F97E0362-AFF5-F01B-23C1-67D14B745379}"/>
                    </a:ext>
                  </a:extLst>
                </p:cNvPr>
                <p:cNvSpPr/>
                <p:nvPr/>
              </p:nvSpPr>
              <p:spPr>
                <a:xfrm>
                  <a:off x="6347300" y="2224405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Triangle 115">
                  <a:extLst>
                    <a:ext uri="{FF2B5EF4-FFF2-40B4-BE49-F238E27FC236}">
                      <a16:creationId xmlns:a16="http://schemas.microsoft.com/office/drawing/2014/main" id="{0F071675-268C-3CB6-7E45-35970D16DDE4}"/>
                    </a:ext>
                  </a:extLst>
                </p:cNvPr>
                <p:cNvSpPr/>
                <p:nvPr/>
              </p:nvSpPr>
              <p:spPr>
                <a:xfrm>
                  <a:off x="6467950" y="2110105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Triangle 109">
                <a:extLst>
                  <a:ext uri="{FF2B5EF4-FFF2-40B4-BE49-F238E27FC236}">
                    <a16:creationId xmlns:a16="http://schemas.microsoft.com/office/drawing/2014/main" id="{9CCC69A9-5F4D-D002-C586-D1E0122D9247}"/>
                  </a:ext>
                </a:extLst>
              </p:cNvPr>
              <p:cNvSpPr/>
              <p:nvPr/>
            </p:nvSpPr>
            <p:spPr>
              <a:xfrm>
                <a:off x="3013340" y="3872002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riangle 110">
                <a:extLst>
                  <a:ext uri="{FF2B5EF4-FFF2-40B4-BE49-F238E27FC236}">
                    <a16:creationId xmlns:a16="http://schemas.microsoft.com/office/drawing/2014/main" id="{2E071081-E9E7-C20F-7FB7-17A1DAE38736}"/>
                  </a:ext>
                </a:extLst>
              </p:cNvPr>
              <p:cNvSpPr/>
              <p:nvPr/>
            </p:nvSpPr>
            <p:spPr>
              <a:xfrm>
                <a:off x="3011801" y="3584665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A08A2FE-71F3-C23B-7100-EA5A845D85C1}"/>
                </a:ext>
              </a:extLst>
            </p:cNvPr>
            <p:cNvGrpSpPr/>
            <p:nvPr/>
          </p:nvGrpSpPr>
          <p:grpSpPr>
            <a:xfrm>
              <a:off x="6081443" y="3099117"/>
              <a:ext cx="472175" cy="1203513"/>
              <a:chOff x="2589170" y="3073172"/>
              <a:chExt cx="472175" cy="1203513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36090AD3-1B25-90C9-83B9-35564FC36777}"/>
                  </a:ext>
                </a:extLst>
              </p:cNvPr>
              <p:cNvGrpSpPr/>
              <p:nvPr/>
            </p:nvGrpSpPr>
            <p:grpSpPr>
              <a:xfrm>
                <a:off x="2589170" y="3073172"/>
                <a:ext cx="457936" cy="1203513"/>
                <a:chOff x="6257924" y="2025650"/>
                <a:chExt cx="457936" cy="1203513"/>
              </a:xfrm>
            </p:grpSpPr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01370860-6A16-3926-8D98-49E44B83D49F}"/>
                    </a:ext>
                  </a:extLst>
                </p:cNvPr>
                <p:cNvGrpSpPr/>
                <p:nvPr/>
              </p:nvGrpSpPr>
              <p:grpSpPr>
                <a:xfrm>
                  <a:off x="6257924" y="2025650"/>
                  <a:ext cx="457936" cy="1203513"/>
                  <a:chOff x="6257924" y="2025650"/>
                  <a:chExt cx="457936" cy="1203513"/>
                </a:xfrm>
              </p:grpSpPr>
              <p:pic>
                <p:nvPicPr>
                  <p:cNvPr id="150" name="Picture 149">
                    <a:extLst>
                      <a:ext uri="{FF2B5EF4-FFF2-40B4-BE49-F238E27FC236}">
                        <a16:creationId xmlns:a16="http://schemas.microsoft.com/office/drawing/2014/main" id="{1481B743-329A-F5C1-0E2F-22EB7F7A45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79951" t="19522" r="13186" b="49855"/>
                  <a:stretch/>
                </p:blipFill>
                <p:spPr>
                  <a:xfrm>
                    <a:off x="6273800" y="2282824"/>
                    <a:ext cx="442060" cy="946339"/>
                  </a:xfrm>
                  <a:prstGeom prst="rect">
                    <a:avLst/>
                  </a:prstGeom>
                </p:spPr>
              </p:pic>
              <p:sp>
                <p:nvSpPr>
                  <p:cNvPr id="151" name="Triangle 150">
                    <a:extLst>
                      <a:ext uri="{FF2B5EF4-FFF2-40B4-BE49-F238E27FC236}">
                        <a16:creationId xmlns:a16="http://schemas.microsoft.com/office/drawing/2014/main" id="{80B806F1-23B5-611A-8F0D-D7DCC33A026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57924" y="2025650"/>
                    <a:ext cx="366713" cy="349250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6" name="Triangle 145">
                  <a:extLst>
                    <a:ext uri="{FF2B5EF4-FFF2-40B4-BE49-F238E27FC236}">
                      <a16:creationId xmlns:a16="http://schemas.microsoft.com/office/drawing/2014/main" id="{3C7F0A86-B719-220A-A34C-D0B4B2BBE708}"/>
                    </a:ext>
                  </a:extLst>
                </p:cNvPr>
                <p:cNvSpPr/>
                <p:nvPr/>
              </p:nvSpPr>
              <p:spPr>
                <a:xfrm rot="10800000">
                  <a:off x="6258400" y="2633980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Triangle 146">
                  <a:extLst>
                    <a:ext uri="{FF2B5EF4-FFF2-40B4-BE49-F238E27FC236}">
                      <a16:creationId xmlns:a16="http://schemas.microsoft.com/office/drawing/2014/main" id="{EC346E9E-A7E2-1DFD-B5FD-2B62C8142EFB}"/>
                    </a:ext>
                  </a:extLst>
                </p:cNvPr>
                <p:cNvSpPr/>
                <p:nvPr/>
              </p:nvSpPr>
              <p:spPr>
                <a:xfrm rot="10800000">
                  <a:off x="6264750" y="2926080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Triangle 147">
                  <a:extLst>
                    <a:ext uri="{FF2B5EF4-FFF2-40B4-BE49-F238E27FC236}">
                      <a16:creationId xmlns:a16="http://schemas.microsoft.com/office/drawing/2014/main" id="{6C26A871-A7A7-D42C-D4ED-2A2A6EDCF125}"/>
                    </a:ext>
                  </a:extLst>
                </p:cNvPr>
                <p:cNvSpPr/>
                <p:nvPr/>
              </p:nvSpPr>
              <p:spPr>
                <a:xfrm>
                  <a:off x="6347300" y="2224405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Triangle 148">
                  <a:extLst>
                    <a:ext uri="{FF2B5EF4-FFF2-40B4-BE49-F238E27FC236}">
                      <a16:creationId xmlns:a16="http://schemas.microsoft.com/office/drawing/2014/main" id="{7AA298B4-1491-4239-4B4A-A6631660D580}"/>
                    </a:ext>
                  </a:extLst>
                </p:cNvPr>
                <p:cNvSpPr/>
                <p:nvPr/>
              </p:nvSpPr>
              <p:spPr>
                <a:xfrm>
                  <a:off x="6467950" y="2110105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3" name="Triangle 142">
                <a:extLst>
                  <a:ext uri="{FF2B5EF4-FFF2-40B4-BE49-F238E27FC236}">
                    <a16:creationId xmlns:a16="http://schemas.microsoft.com/office/drawing/2014/main" id="{08027658-D245-2973-337B-9F7C416CA7AD}"/>
                  </a:ext>
                </a:extLst>
              </p:cNvPr>
              <p:cNvSpPr/>
              <p:nvPr/>
            </p:nvSpPr>
            <p:spPr>
              <a:xfrm>
                <a:off x="3013340" y="3872002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iangle 143">
                <a:extLst>
                  <a:ext uri="{FF2B5EF4-FFF2-40B4-BE49-F238E27FC236}">
                    <a16:creationId xmlns:a16="http://schemas.microsoft.com/office/drawing/2014/main" id="{805BA2BB-E6F0-0C49-87E3-F5FA0197D2A3}"/>
                  </a:ext>
                </a:extLst>
              </p:cNvPr>
              <p:cNvSpPr/>
              <p:nvPr/>
            </p:nvSpPr>
            <p:spPr>
              <a:xfrm>
                <a:off x="3011801" y="3584665"/>
                <a:ext cx="48005" cy="45719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FD8742E-A543-39B7-20CE-826E6F73F688}"/>
                </a:ext>
              </a:extLst>
            </p:cNvPr>
            <p:cNvSpPr txBox="1"/>
            <p:nvPr/>
          </p:nvSpPr>
          <p:spPr>
            <a:xfrm>
              <a:off x="3862163" y="4323698"/>
              <a:ext cx="5991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eaf</a:t>
              </a:r>
              <a:r>
                <a:rPr lang="en-US" sz="1400" baseline="-25000" dirty="0" err="1"/>
                <a:t>out</a:t>
              </a:r>
              <a:endParaRPr lang="en-US" sz="1400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1E06C38-515E-95C8-CF56-6D8DE4E0921E}"/>
                </a:ext>
              </a:extLst>
            </p:cNvPr>
            <p:cNvSpPr txBox="1"/>
            <p:nvPr/>
          </p:nvSpPr>
          <p:spPr>
            <a:xfrm>
              <a:off x="4558472" y="4323698"/>
              <a:ext cx="7049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beta</a:t>
              </a:r>
              <a:r>
                <a:rPr lang="en-US" sz="1400" baseline="-25000" dirty="0" err="1"/>
                <a:t>out</a:t>
              </a:r>
              <a:endParaRPr lang="en-US" sz="1400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E5A2069-3369-75B1-6879-407EAF97F9CE}"/>
                </a:ext>
              </a:extLst>
            </p:cNvPr>
            <p:cNvSpPr txBox="1"/>
            <p:nvPr/>
          </p:nvSpPr>
          <p:spPr>
            <a:xfrm>
              <a:off x="5362376" y="4323698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se</a:t>
              </a:r>
              <a:r>
                <a:rPr lang="en-US" sz="1400" baseline="-25000" dirty="0" err="1"/>
                <a:t>out</a:t>
              </a:r>
              <a:endParaRPr lang="en-US" sz="1400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75A5A7C-3AE8-1911-24E7-8EAB099FE94A}"/>
                </a:ext>
              </a:extLst>
            </p:cNvPr>
            <p:cNvSpPr txBox="1"/>
            <p:nvPr/>
          </p:nvSpPr>
          <p:spPr>
            <a:xfrm>
              <a:off x="6127943" y="4323698"/>
              <a:ext cx="4571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</a:t>
              </a:r>
              <a:r>
                <a:rPr lang="en-US" sz="1400" baseline="-25000" dirty="0"/>
                <a:t>out</a:t>
              </a:r>
              <a:endParaRPr lang="en-US" sz="14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BE7184B-7933-8B6E-0762-5DC9D2FD9876}"/>
                </a:ext>
              </a:extLst>
            </p:cNvPr>
            <p:cNvSpPr txBox="1"/>
            <p:nvPr/>
          </p:nvSpPr>
          <p:spPr>
            <a:xfrm>
              <a:off x="6869602" y="4324387"/>
              <a:ext cx="4555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n</a:t>
              </a:r>
              <a:r>
                <a:rPr lang="en-US" sz="1400" baseline="-25000" dirty="0" err="1"/>
                <a:t>out</a:t>
              </a:r>
              <a:endParaRPr lang="en-US" sz="1400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D86C31E-E60A-1DC9-1D88-C93D22C05885}"/>
                </a:ext>
              </a:extLst>
            </p:cNvPr>
            <p:cNvSpPr txBox="1"/>
            <p:nvPr/>
          </p:nvSpPr>
          <p:spPr>
            <a:xfrm>
              <a:off x="7426753" y="4323698"/>
              <a:ext cx="826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ncase</a:t>
              </a:r>
              <a:r>
                <a:rPr lang="en-US" sz="1400" baseline="-25000" dirty="0" err="1"/>
                <a:t>out</a:t>
              </a:r>
              <a:endParaRPr lang="en-US" sz="1400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00F6934-C45E-EE39-AB62-66B36A0100A2}"/>
                </a:ext>
              </a:extLst>
            </p:cNvPr>
            <p:cNvGrpSpPr/>
            <p:nvPr/>
          </p:nvGrpSpPr>
          <p:grpSpPr>
            <a:xfrm>
              <a:off x="6835819" y="1463937"/>
              <a:ext cx="733426" cy="1222036"/>
              <a:chOff x="8904316" y="2055795"/>
              <a:chExt cx="733426" cy="1222036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A417D40-0494-754C-EF46-6F8660E61B25}"/>
                  </a:ext>
                </a:extLst>
              </p:cNvPr>
              <p:cNvGrpSpPr/>
              <p:nvPr/>
            </p:nvGrpSpPr>
            <p:grpSpPr>
              <a:xfrm>
                <a:off x="8904316" y="2055795"/>
                <a:ext cx="723901" cy="1212850"/>
                <a:chOff x="6251574" y="2025650"/>
                <a:chExt cx="723901" cy="1212850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91EC3B0A-4FAB-3291-A92F-E1273330AC7E}"/>
                    </a:ext>
                  </a:extLst>
                </p:cNvPr>
                <p:cNvGrpSpPr/>
                <p:nvPr/>
              </p:nvGrpSpPr>
              <p:grpSpPr>
                <a:xfrm>
                  <a:off x="6251574" y="2025650"/>
                  <a:ext cx="723901" cy="1212850"/>
                  <a:chOff x="6251574" y="2025650"/>
                  <a:chExt cx="723901" cy="1212850"/>
                </a:xfrm>
              </p:grpSpPr>
              <p:pic>
                <p:nvPicPr>
                  <p:cNvPr id="52" name="Picture 51">
                    <a:extLst>
                      <a:ext uri="{FF2B5EF4-FFF2-40B4-BE49-F238E27FC236}">
                        <a16:creationId xmlns:a16="http://schemas.microsoft.com/office/drawing/2014/main" id="{EAF05DCE-01A4-6D9C-47C8-88ABCCAFA5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</a:blip>
                  <a:srcRect l="79951" t="11993" r="9403" b="49855"/>
                  <a:stretch/>
                </p:blipFill>
                <p:spPr>
                  <a:xfrm>
                    <a:off x="6273800" y="2032000"/>
                    <a:ext cx="701675" cy="1206500"/>
                  </a:xfrm>
                  <a:prstGeom prst="rect">
                    <a:avLst/>
                  </a:prstGeom>
                </p:spPr>
              </p:pic>
              <p:sp>
                <p:nvSpPr>
                  <p:cNvPr id="53" name="Triangle 52">
                    <a:extLst>
                      <a:ext uri="{FF2B5EF4-FFF2-40B4-BE49-F238E27FC236}">
                        <a16:creationId xmlns:a16="http://schemas.microsoft.com/office/drawing/2014/main" id="{95598E51-4CC4-8AC7-A72E-BF16D3D9CDB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51574" y="2025650"/>
                    <a:ext cx="366713" cy="349250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" name="Triangle 47">
                  <a:extLst>
                    <a:ext uri="{FF2B5EF4-FFF2-40B4-BE49-F238E27FC236}">
                      <a16:creationId xmlns:a16="http://schemas.microsoft.com/office/drawing/2014/main" id="{152B9B6C-09AA-2952-8B08-1D6ECDD2B7C2}"/>
                    </a:ext>
                  </a:extLst>
                </p:cNvPr>
                <p:cNvSpPr/>
                <p:nvPr/>
              </p:nvSpPr>
              <p:spPr>
                <a:xfrm rot="10800000">
                  <a:off x="6258400" y="2633980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Triangle 48">
                  <a:extLst>
                    <a:ext uri="{FF2B5EF4-FFF2-40B4-BE49-F238E27FC236}">
                      <a16:creationId xmlns:a16="http://schemas.microsoft.com/office/drawing/2014/main" id="{D3A1EF11-1089-03DA-0553-6DFB43ADEDDC}"/>
                    </a:ext>
                  </a:extLst>
                </p:cNvPr>
                <p:cNvSpPr/>
                <p:nvPr/>
              </p:nvSpPr>
              <p:spPr>
                <a:xfrm rot="10800000">
                  <a:off x="6264750" y="2929255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riangle 49">
                  <a:extLst>
                    <a:ext uri="{FF2B5EF4-FFF2-40B4-BE49-F238E27FC236}">
                      <a16:creationId xmlns:a16="http://schemas.microsoft.com/office/drawing/2014/main" id="{CC99EF19-BC8B-B0E1-5E85-31C89837B76A}"/>
                    </a:ext>
                  </a:extLst>
                </p:cNvPr>
                <p:cNvSpPr/>
                <p:nvPr/>
              </p:nvSpPr>
              <p:spPr>
                <a:xfrm>
                  <a:off x="6347300" y="2224405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riangle 50">
                  <a:extLst>
                    <a:ext uri="{FF2B5EF4-FFF2-40B4-BE49-F238E27FC236}">
                      <a16:creationId xmlns:a16="http://schemas.microsoft.com/office/drawing/2014/main" id="{5EC459D6-6319-E303-1F64-8BDA283992E6}"/>
                    </a:ext>
                  </a:extLst>
                </p:cNvPr>
                <p:cNvSpPr/>
                <p:nvPr/>
              </p:nvSpPr>
              <p:spPr>
                <a:xfrm>
                  <a:off x="6467950" y="2110105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8" name="Triangle 157">
                <a:extLst>
                  <a:ext uri="{FF2B5EF4-FFF2-40B4-BE49-F238E27FC236}">
                    <a16:creationId xmlns:a16="http://schemas.microsoft.com/office/drawing/2014/main" id="{879441B7-BAD4-562E-6E16-D70228939F1A}"/>
                  </a:ext>
                </a:extLst>
              </p:cNvPr>
              <p:cNvSpPr/>
              <p:nvPr/>
            </p:nvSpPr>
            <p:spPr>
              <a:xfrm>
                <a:off x="9271029" y="2928581"/>
                <a:ext cx="366713" cy="349250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1176981-C607-FEFB-27EC-1ED4DCA30B1B}"/>
                </a:ext>
              </a:extLst>
            </p:cNvPr>
            <p:cNvGrpSpPr/>
            <p:nvPr/>
          </p:nvGrpSpPr>
          <p:grpSpPr>
            <a:xfrm>
              <a:off x="7559720" y="1463937"/>
              <a:ext cx="739301" cy="1223121"/>
              <a:chOff x="9628217" y="2055795"/>
              <a:chExt cx="739301" cy="1223121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FE0D2F60-49D4-4074-D338-474DDC408D6D}"/>
                  </a:ext>
                </a:extLst>
              </p:cNvPr>
              <p:cNvGrpSpPr/>
              <p:nvPr/>
            </p:nvGrpSpPr>
            <p:grpSpPr>
              <a:xfrm>
                <a:off x="9628217" y="2055795"/>
                <a:ext cx="723901" cy="1212850"/>
                <a:chOff x="6251574" y="2025650"/>
                <a:chExt cx="723901" cy="1212850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BD153D35-34C1-E734-EF16-8BE4359C9698}"/>
                    </a:ext>
                  </a:extLst>
                </p:cNvPr>
                <p:cNvGrpSpPr/>
                <p:nvPr/>
              </p:nvGrpSpPr>
              <p:grpSpPr>
                <a:xfrm>
                  <a:off x="6251574" y="2025650"/>
                  <a:ext cx="723901" cy="1212850"/>
                  <a:chOff x="6251574" y="2025650"/>
                  <a:chExt cx="723901" cy="1212850"/>
                </a:xfrm>
              </p:grpSpPr>
              <p:pic>
                <p:nvPicPr>
                  <p:cNvPr id="68" name="Picture 67">
                    <a:extLst>
                      <a:ext uri="{FF2B5EF4-FFF2-40B4-BE49-F238E27FC236}">
                        <a16:creationId xmlns:a16="http://schemas.microsoft.com/office/drawing/2014/main" id="{AA67FA1E-D12C-0AEB-21AD-6E33C7DF4A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</a:blip>
                  <a:srcRect l="79951" t="11993" r="9403" b="49855"/>
                  <a:stretch/>
                </p:blipFill>
                <p:spPr>
                  <a:xfrm>
                    <a:off x="6273800" y="2032000"/>
                    <a:ext cx="701675" cy="1206500"/>
                  </a:xfrm>
                  <a:prstGeom prst="rect">
                    <a:avLst/>
                  </a:prstGeom>
                </p:spPr>
              </p:pic>
              <p:sp>
                <p:nvSpPr>
                  <p:cNvPr id="69" name="Triangle 68">
                    <a:extLst>
                      <a:ext uri="{FF2B5EF4-FFF2-40B4-BE49-F238E27FC236}">
                        <a16:creationId xmlns:a16="http://schemas.microsoft.com/office/drawing/2014/main" id="{D729A12E-1454-1F60-67BC-CA09C385EF1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51574" y="2025650"/>
                    <a:ext cx="366713" cy="349250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4" name="Triangle 63">
                  <a:extLst>
                    <a:ext uri="{FF2B5EF4-FFF2-40B4-BE49-F238E27FC236}">
                      <a16:creationId xmlns:a16="http://schemas.microsoft.com/office/drawing/2014/main" id="{B545B33E-D4EE-449C-665F-BCBD522E7BB6}"/>
                    </a:ext>
                  </a:extLst>
                </p:cNvPr>
                <p:cNvSpPr/>
                <p:nvPr/>
              </p:nvSpPr>
              <p:spPr>
                <a:xfrm rot="10800000">
                  <a:off x="6258400" y="2633980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Triangle 64">
                  <a:extLst>
                    <a:ext uri="{FF2B5EF4-FFF2-40B4-BE49-F238E27FC236}">
                      <a16:creationId xmlns:a16="http://schemas.microsoft.com/office/drawing/2014/main" id="{5B2CBBDE-F0FE-1843-6FF0-1EF8635ED8E1}"/>
                    </a:ext>
                  </a:extLst>
                </p:cNvPr>
                <p:cNvSpPr/>
                <p:nvPr/>
              </p:nvSpPr>
              <p:spPr>
                <a:xfrm rot="10800000">
                  <a:off x="6264750" y="2929255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riangle 65">
                  <a:extLst>
                    <a:ext uri="{FF2B5EF4-FFF2-40B4-BE49-F238E27FC236}">
                      <a16:creationId xmlns:a16="http://schemas.microsoft.com/office/drawing/2014/main" id="{2C0B5915-85F7-BF74-BF2E-18E07A63D23F}"/>
                    </a:ext>
                  </a:extLst>
                </p:cNvPr>
                <p:cNvSpPr/>
                <p:nvPr/>
              </p:nvSpPr>
              <p:spPr>
                <a:xfrm>
                  <a:off x="6347300" y="2224405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Triangle 66">
                  <a:extLst>
                    <a:ext uri="{FF2B5EF4-FFF2-40B4-BE49-F238E27FC236}">
                      <a16:creationId xmlns:a16="http://schemas.microsoft.com/office/drawing/2014/main" id="{8A6CB72F-A024-4BF4-2452-099BBDB45E50}"/>
                    </a:ext>
                  </a:extLst>
                </p:cNvPr>
                <p:cNvSpPr/>
                <p:nvPr/>
              </p:nvSpPr>
              <p:spPr>
                <a:xfrm>
                  <a:off x="6467950" y="2110105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9" name="Triangle 158">
                <a:extLst>
                  <a:ext uri="{FF2B5EF4-FFF2-40B4-BE49-F238E27FC236}">
                    <a16:creationId xmlns:a16="http://schemas.microsoft.com/office/drawing/2014/main" id="{F1B814F2-385C-4358-96CC-E86D770621F9}"/>
                  </a:ext>
                </a:extLst>
              </p:cNvPr>
              <p:cNvSpPr/>
              <p:nvPr/>
            </p:nvSpPr>
            <p:spPr>
              <a:xfrm>
                <a:off x="10000805" y="2929666"/>
                <a:ext cx="366713" cy="349250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F2650A3C-FB2E-2B25-97B3-9D8AFBB4C9E0}"/>
                </a:ext>
              </a:extLst>
            </p:cNvPr>
            <p:cNvGrpSpPr/>
            <p:nvPr/>
          </p:nvGrpSpPr>
          <p:grpSpPr>
            <a:xfrm>
              <a:off x="6817411" y="3099117"/>
              <a:ext cx="566251" cy="1333393"/>
              <a:chOff x="8885908" y="3690975"/>
              <a:chExt cx="566251" cy="1333393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F4AC8A2D-BE0D-554F-4979-444E56267EB8}"/>
                  </a:ext>
                </a:extLst>
              </p:cNvPr>
              <p:cNvGrpSpPr/>
              <p:nvPr/>
            </p:nvGrpSpPr>
            <p:grpSpPr>
              <a:xfrm>
                <a:off x="8885908" y="3690975"/>
                <a:ext cx="472175" cy="1203513"/>
                <a:chOff x="2589170" y="3073172"/>
                <a:chExt cx="472175" cy="1203513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7A7B14CC-5409-6E01-D6E4-F67C88D31725}"/>
                    </a:ext>
                  </a:extLst>
                </p:cNvPr>
                <p:cNvGrpSpPr/>
                <p:nvPr/>
              </p:nvGrpSpPr>
              <p:grpSpPr>
                <a:xfrm>
                  <a:off x="2589170" y="3073172"/>
                  <a:ext cx="457936" cy="1203513"/>
                  <a:chOff x="6257924" y="2025650"/>
                  <a:chExt cx="457936" cy="1203513"/>
                </a:xfrm>
              </p:grpSpPr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D14A779B-519C-60D7-DC6D-ED76815F43B3}"/>
                      </a:ext>
                    </a:extLst>
                  </p:cNvPr>
                  <p:cNvGrpSpPr/>
                  <p:nvPr/>
                </p:nvGrpSpPr>
                <p:grpSpPr>
                  <a:xfrm>
                    <a:off x="6257924" y="2025650"/>
                    <a:ext cx="457936" cy="1203513"/>
                    <a:chOff x="6257924" y="2025650"/>
                    <a:chExt cx="457936" cy="1203513"/>
                  </a:xfrm>
                </p:grpSpPr>
                <p:pic>
                  <p:nvPicPr>
                    <p:cNvPr id="139" name="Picture 138">
                      <a:extLst>
                        <a:ext uri="{FF2B5EF4-FFF2-40B4-BE49-F238E27FC236}">
                          <a16:creationId xmlns:a16="http://schemas.microsoft.com/office/drawing/2014/main" id="{422D2E14-97AF-E376-532C-3E4D5066375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duotone>
                        <a:prstClr val="black"/>
                        <a:schemeClr val="accent6"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colorTemperature colorTemp="8800"/>
                              </a14:imgEffect>
                            </a14:imgLayer>
                          </a14:imgProps>
                        </a:ext>
                      </a:extLst>
                    </a:blip>
                    <a:srcRect l="79951" t="19522" r="13186" b="49855"/>
                    <a:stretch/>
                  </p:blipFill>
                  <p:spPr>
                    <a:xfrm>
                      <a:off x="6273800" y="2282824"/>
                      <a:ext cx="442060" cy="94633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40" name="Triangle 139">
                      <a:extLst>
                        <a:ext uri="{FF2B5EF4-FFF2-40B4-BE49-F238E27FC236}">
                          <a16:creationId xmlns:a16="http://schemas.microsoft.com/office/drawing/2014/main" id="{1D81524D-4917-8577-7214-68B29ECAC9DD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57924" y="2025650"/>
                      <a:ext cx="366713" cy="349250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5" name="Triangle 134">
                    <a:extLst>
                      <a:ext uri="{FF2B5EF4-FFF2-40B4-BE49-F238E27FC236}">
                        <a16:creationId xmlns:a16="http://schemas.microsoft.com/office/drawing/2014/main" id="{683B5E82-3A64-0061-7CD3-C7A3D36211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58400" y="2633980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Triangle 135">
                    <a:extLst>
                      <a:ext uri="{FF2B5EF4-FFF2-40B4-BE49-F238E27FC236}">
                        <a16:creationId xmlns:a16="http://schemas.microsoft.com/office/drawing/2014/main" id="{1E7836B1-70BE-14BD-B99C-2475F3C8FC2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64750" y="2926080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Triangle 136">
                    <a:extLst>
                      <a:ext uri="{FF2B5EF4-FFF2-40B4-BE49-F238E27FC236}">
                        <a16:creationId xmlns:a16="http://schemas.microsoft.com/office/drawing/2014/main" id="{341F7BEE-0532-8931-450F-2EAFC65A4AC2}"/>
                      </a:ext>
                    </a:extLst>
                  </p:cNvPr>
                  <p:cNvSpPr/>
                  <p:nvPr/>
                </p:nvSpPr>
                <p:spPr>
                  <a:xfrm>
                    <a:off x="6347300" y="2224405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Triangle 137">
                    <a:extLst>
                      <a:ext uri="{FF2B5EF4-FFF2-40B4-BE49-F238E27FC236}">
                        <a16:creationId xmlns:a16="http://schemas.microsoft.com/office/drawing/2014/main" id="{F66B7748-EF7B-D250-72EF-8403706D8F47}"/>
                      </a:ext>
                    </a:extLst>
                  </p:cNvPr>
                  <p:cNvSpPr/>
                  <p:nvPr/>
                </p:nvSpPr>
                <p:spPr>
                  <a:xfrm>
                    <a:off x="6467950" y="2110105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2" name="Triangle 131">
                  <a:extLst>
                    <a:ext uri="{FF2B5EF4-FFF2-40B4-BE49-F238E27FC236}">
                      <a16:creationId xmlns:a16="http://schemas.microsoft.com/office/drawing/2014/main" id="{A71F82B1-F495-F9F3-273C-82B769F31E25}"/>
                    </a:ext>
                  </a:extLst>
                </p:cNvPr>
                <p:cNvSpPr/>
                <p:nvPr/>
              </p:nvSpPr>
              <p:spPr>
                <a:xfrm>
                  <a:off x="3013340" y="3872002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Triangle 132">
                  <a:extLst>
                    <a:ext uri="{FF2B5EF4-FFF2-40B4-BE49-F238E27FC236}">
                      <a16:creationId xmlns:a16="http://schemas.microsoft.com/office/drawing/2014/main" id="{31E90220-84C6-A329-8A41-823452033449}"/>
                    </a:ext>
                  </a:extLst>
                </p:cNvPr>
                <p:cNvSpPr/>
                <p:nvPr/>
              </p:nvSpPr>
              <p:spPr>
                <a:xfrm>
                  <a:off x="3011801" y="3584665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2" name="Triangle 161">
                <a:extLst>
                  <a:ext uri="{FF2B5EF4-FFF2-40B4-BE49-F238E27FC236}">
                    <a16:creationId xmlns:a16="http://schemas.microsoft.com/office/drawing/2014/main" id="{F1B6B5EE-205D-9AE3-DFA9-E9DFD6E2435F}"/>
                  </a:ext>
                </a:extLst>
              </p:cNvPr>
              <p:cNvSpPr/>
              <p:nvPr/>
            </p:nvSpPr>
            <p:spPr>
              <a:xfrm>
                <a:off x="9128993" y="4716591"/>
                <a:ext cx="323166" cy="307777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32301BE4-CA16-99A6-7C1D-7B0E6FDC4855}"/>
                </a:ext>
              </a:extLst>
            </p:cNvPr>
            <p:cNvGrpSpPr/>
            <p:nvPr/>
          </p:nvGrpSpPr>
          <p:grpSpPr>
            <a:xfrm>
              <a:off x="7540007" y="3105690"/>
              <a:ext cx="588931" cy="1309239"/>
              <a:chOff x="9608504" y="3697548"/>
              <a:chExt cx="588931" cy="1309239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2E645E2-43AB-7883-8F30-2DDA5F5113D7}"/>
                  </a:ext>
                </a:extLst>
              </p:cNvPr>
              <p:cNvGrpSpPr/>
              <p:nvPr/>
            </p:nvGrpSpPr>
            <p:grpSpPr>
              <a:xfrm>
                <a:off x="9608504" y="3697548"/>
                <a:ext cx="472175" cy="1203513"/>
                <a:chOff x="2589170" y="3073172"/>
                <a:chExt cx="472175" cy="1203513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3CBF05AF-777E-3CED-4FC8-E534D27F0B36}"/>
                    </a:ext>
                  </a:extLst>
                </p:cNvPr>
                <p:cNvGrpSpPr/>
                <p:nvPr/>
              </p:nvGrpSpPr>
              <p:grpSpPr>
                <a:xfrm>
                  <a:off x="2589170" y="3073172"/>
                  <a:ext cx="457936" cy="1203513"/>
                  <a:chOff x="6257924" y="2025650"/>
                  <a:chExt cx="457936" cy="1203513"/>
                </a:xfrm>
              </p:grpSpPr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B2A8B33D-C1D7-3F17-FABB-D439218BFE4F}"/>
                      </a:ext>
                    </a:extLst>
                  </p:cNvPr>
                  <p:cNvGrpSpPr/>
                  <p:nvPr/>
                </p:nvGrpSpPr>
                <p:grpSpPr>
                  <a:xfrm>
                    <a:off x="6257924" y="2025650"/>
                    <a:ext cx="457936" cy="1203513"/>
                    <a:chOff x="6257924" y="2025650"/>
                    <a:chExt cx="457936" cy="1203513"/>
                  </a:xfrm>
                </p:grpSpPr>
                <p:pic>
                  <p:nvPicPr>
                    <p:cNvPr id="128" name="Picture 127">
                      <a:extLst>
                        <a:ext uri="{FF2B5EF4-FFF2-40B4-BE49-F238E27FC236}">
                          <a16:creationId xmlns:a16="http://schemas.microsoft.com/office/drawing/2014/main" id="{80FCE96C-8204-09DA-B4BF-7AC824D101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>
                      <a:duotone>
                        <a:prstClr val="black"/>
                        <a:schemeClr val="accent6">
                          <a:tint val="45000"/>
                          <a:satMod val="400000"/>
                        </a:schemeClr>
                      </a:duotone>
                    </a:blip>
                    <a:srcRect l="79951" t="19522" r="13186" b="49855"/>
                    <a:stretch/>
                  </p:blipFill>
                  <p:spPr>
                    <a:xfrm>
                      <a:off x="6273800" y="2282824"/>
                      <a:ext cx="442060" cy="94633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9" name="Triangle 128">
                      <a:extLst>
                        <a:ext uri="{FF2B5EF4-FFF2-40B4-BE49-F238E27FC236}">
                          <a16:creationId xmlns:a16="http://schemas.microsoft.com/office/drawing/2014/main" id="{0F79BA31-6A13-85FC-EE8D-FA19E8EBF37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57924" y="2025650"/>
                      <a:ext cx="366713" cy="349250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24" name="Triangle 123">
                    <a:extLst>
                      <a:ext uri="{FF2B5EF4-FFF2-40B4-BE49-F238E27FC236}">
                        <a16:creationId xmlns:a16="http://schemas.microsoft.com/office/drawing/2014/main" id="{29E54F5E-84B3-8274-2115-0F03CF4CADB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58400" y="2633980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Triangle 124">
                    <a:extLst>
                      <a:ext uri="{FF2B5EF4-FFF2-40B4-BE49-F238E27FC236}">
                        <a16:creationId xmlns:a16="http://schemas.microsoft.com/office/drawing/2014/main" id="{DC3A98A9-B641-C2F2-4B5A-98DEADC13E0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264750" y="2926080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Triangle 125">
                    <a:extLst>
                      <a:ext uri="{FF2B5EF4-FFF2-40B4-BE49-F238E27FC236}">
                        <a16:creationId xmlns:a16="http://schemas.microsoft.com/office/drawing/2014/main" id="{B6BF1365-DF6D-C060-324E-678DCD79C22D}"/>
                      </a:ext>
                    </a:extLst>
                  </p:cNvPr>
                  <p:cNvSpPr/>
                  <p:nvPr/>
                </p:nvSpPr>
                <p:spPr>
                  <a:xfrm>
                    <a:off x="6347300" y="2224405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Triangle 126">
                    <a:extLst>
                      <a:ext uri="{FF2B5EF4-FFF2-40B4-BE49-F238E27FC236}">
                        <a16:creationId xmlns:a16="http://schemas.microsoft.com/office/drawing/2014/main" id="{009CAC84-9DB1-ACD6-69C2-F5BC8AF203DB}"/>
                      </a:ext>
                    </a:extLst>
                  </p:cNvPr>
                  <p:cNvSpPr/>
                  <p:nvPr/>
                </p:nvSpPr>
                <p:spPr>
                  <a:xfrm>
                    <a:off x="6467950" y="2110105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" name="Triangle 120">
                  <a:extLst>
                    <a:ext uri="{FF2B5EF4-FFF2-40B4-BE49-F238E27FC236}">
                      <a16:creationId xmlns:a16="http://schemas.microsoft.com/office/drawing/2014/main" id="{B183B0BE-02AA-C5C7-4ADF-7FA89C595E1C}"/>
                    </a:ext>
                  </a:extLst>
                </p:cNvPr>
                <p:cNvSpPr/>
                <p:nvPr/>
              </p:nvSpPr>
              <p:spPr>
                <a:xfrm>
                  <a:off x="3013340" y="3872002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riangle 121">
                  <a:extLst>
                    <a:ext uri="{FF2B5EF4-FFF2-40B4-BE49-F238E27FC236}">
                      <a16:creationId xmlns:a16="http://schemas.microsoft.com/office/drawing/2014/main" id="{8F8EDDC4-6484-59EF-5D81-A1C0CDE82C10}"/>
                    </a:ext>
                  </a:extLst>
                </p:cNvPr>
                <p:cNvSpPr/>
                <p:nvPr/>
              </p:nvSpPr>
              <p:spPr>
                <a:xfrm>
                  <a:off x="3011801" y="3584665"/>
                  <a:ext cx="48005" cy="4571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4" name="Triangle 163">
                <a:extLst>
                  <a:ext uri="{FF2B5EF4-FFF2-40B4-BE49-F238E27FC236}">
                    <a16:creationId xmlns:a16="http://schemas.microsoft.com/office/drawing/2014/main" id="{4B832FED-0BB4-C284-7CD8-B5B1175552B5}"/>
                  </a:ext>
                </a:extLst>
              </p:cNvPr>
              <p:cNvSpPr/>
              <p:nvPr/>
            </p:nvSpPr>
            <p:spPr>
              <a:xfrm>
                <a:off x="9874269" y="4699010"/>
                <a:ext cx="323166" cy="307777"/>
              </a:xfrm>
              <a:prstGeom prst="triangle">
                <a:avLst>
                  <a:gd name="adj" fmla="val 9567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2A7AEBA0-7CC3-E0AE-5F64-1561780B68DC}"/>
                </a:ext>
              </a:extLst>
            </p:cNvPr>
            <p:cNvGrpSpPr/>
            <p:nvPr/>
          </p:nvGrpSpPr>
          <p:grpSpPr>
            <a:xfrm>
              <a:off x="1675193" y="2144634"/>
              <a:ext cx="517836" cy="1692936"/>
              <a:chOff x="4581767" y="2981034"/>
              <a:chExt cx="517836" cy="1487015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E7DB4854-9F88-BB3C-1E70-ABF60344DC08}"/>
                  </a:ext>
                </a:extLst>
              </p:cNvPr>
              <p:cNvGrpSpPr/>
              <p:nvPr/>
            </p:nvGrpSpPr>
            <p:grpSpPr>
              <a:xfrm>
                <a:off x="4609340" y="2981034"/>
                <a:ext cx="490263" cy="1333393"/>
                <a:chOff x="8885908" y="3690975"/>
                <a:chExt cx="490263" cy="1333393"/>
              </a:xfrm>
            </p:grpSpPr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3EDB6BFC-A1DD-A222-C3A3-6D2E1842D6A9}"/>
                    </a:ext>
                  </a:extLst>
                </p:cNvPr>
                <p:cNvGrpSpPr/>
                <p:nvPr/>
              </p:nvGrpSpPr>
              <p:grpSpPr>
                <a:xfrm>
                  <a:off x="8885908" y="3690975"/>
                  <a:ext cx="472175" cy="1203513"/>
                  <a:chOff x="2589170" y="3073172"/>
                  <a:chExt cx="472175" cy="1203513"/>
                </a:xfrm>
              </p:grpSpPr>
              <p:grpSp>
                <p:nvGrpSpPr>
                  <p:cNvPr id="215" name="Group 214">
                    <a:extLst>
                      <a:ext uri="{FF2B5EF4-FFF2-40B4-BE49-F238E27FC236}">
                        <a16:creationId xmlns:a16="http://schemas.microsoft.com/office/drawing/2014/main" id="{3454F5F8-105E-C4DD-A29C-14E2606AB7C0}"/>
                      </a:ext>
                    </a:extLst>
                  </p:cNvPr>
                  <p:cNvGrpSpPr/>
                  <p:nvPr/>
                </p:nvGrpSpPr>
                <p:grpSpPr>
                  <a:xfrm>
                    <a:off x="2589170" y="3073172"/>
                    <a:ext cx="457936" cy="1203513"/>
                    <a:chOff x="6257924" y="2025650"/>
                    <a:chExt cx="457936" cy="1203513"/>
                  </a:xfrm>
                </p:grpSpPr>
                <p:grpSp>
                  <p:nvGrpSpPr>
                    <p:cNvPr id="218" name="Group 217">
                      <a:extLst>
                        <a:ext uri="{FF2B5EF4-FFF2-40B4-BE49-F238E27FC236}">
                          <a16:creationId xmlns:a16="http://schemas.microsoft.com/office/drawing/2014/main" id="{25EFA5BF-D22E-7824-82A9-141FC0F6B3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57924" y="2025650"/>
                      <a:ext cx="457936" cy="1203513"/>
                      <a:chOff x="6257924" y="2025650"/>
                      <a:chExt cx="457936" cy="1203513"/>
                    </a:xfrm>
                  </p:grpSpPr>
                  <p:pic>
                    <p:nvPicPr>
                      <p:cNvPr id="223" name="Picture 222">
                        <a:extLst>
                          <a:ext uri="{FF2B5EF4-FFF2-40B4-BE49-F238E27FC236}">
                            <a16:creationId xmlns:a16="http://schemas.microsoft.com/office/drawing/2014/main" id="{F915473B-7AC1-BA43-9BDD-B52D5EBA6CC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duotone>
                          <a:prstClr val="black"/>
                          <a:schemeClr val="accent2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5">
                                <a14:imgEffect>
                                  <a14:colorTemperature colorTemp="8800"/>
                                </a14:imgEffect>
                              </a14:imgLayer>
                            </a14:imgProps>
                          </a:ext>
                        </a:extLst>
                      </a:blip>
                      <a:srcRect l="79951" t="19522" r="13186" b="49855"/>
                      <a:stretch/>
                    </p:blipFill>
                    <p:spPr>
                      <a:xfrm>
                        <a:off x="6273800" y="2282824"/>
                        <a:ext cx="442060" cy="94633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4" name="Triangle 223">
                        <a:extLst>
                          <a:ext uri="{FF2B5EF4-FFF2-40B4-BE49-F238E27FC236}">
                            <a16:creationId xmlns:a16="http://schemas.microsoft.com/office/drawing/2014/main" id="{59AC2995-D817-E1FC-2F80-D602CA38169D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6257924" y="2025650"/>
                        <a:ext cx="366713" cy="349250"/>
                      </a:xfrm>
                      <a:prstGeom prst="triangle">
                        <a:avLst>
                          <a:gd name="adj" fmla="val 95671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19" name="Triangle 218">
                      <a:extLst>
                        <a:ext uri="{FF2B5EF4-FFF2-40B4-BE49-F238E27FC236}">
                          <a16:creationId xmlns:a16="http://schemas.microsoft.com/office/drawing/2014/main" id="{AFE61E75-9C1F-7AF4-77CD-FFFAF69286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58400" y="2633980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" name="Triangle 219">
                      <a:extLst>
                        <a:ext uri="{FF2B5EF4-FFF2-40B4-BE49-F238E27FC236}">
                          <a16:creationId xmlns:a16="http://schemas.microsoft.com/office/drawing/2014/main" id="{B15ABE81-81A7-5A62-3609-50F815F2B34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64750" y="2926080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Triangle 220">
                      <a:extLst>
                        <a:ext uri="{FF2B5EF4-FFF2-40B4-BE49-F238E27FC236}">
                          <a16:creationId xmlns:a16="http://schemas.microsoft.com/office/drawing/2014/main" id="{E9C83BC5-D5F3-F8C6-3B35-BFED35732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7300" y="2224405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Triangle 221">
                      <a:extLst>
                        <a:ext uri="{FF2B5EF4-FFF2-40B4-BE49-F238E27FC236}">
                          <a16:creationId xmlns:a16="http://schemas.microsoft.com/office/drawing/2014/main" id="{D725E64A-D038-1152-7375-490D66EF71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7950" y="2110105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16" name="Triangle 215">
                    <a:extLst>
                      <a:ext uri="{FF2B5EF4-FFF2-40B4-BE49-F238E27FC236}">
                        <a16:creationId xmlns:a16="http://schemas.microsoft.com/office/drawing/2014/main" id="{F1D23907-9F65-4146-F513-A399B8E0E629}"/>
                      </a:ext>
                    </a:extLst>
                  </p:cNvPr>
                  <p:cNvSpPr/>
                  <p:nvPr/>
                </p:nvSpPr>
                <p:spPr>
                  <a:xfrm>
                    <a:off x="3013340" y="3872002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Triangle 216">
                    <a:extLst>
                      <a:ext uri="{FF2B5EF4-FFF2-40B4-BE49-F238E27FC236}">
                        <a16:creationId xmlns:a16="http://schemas.microsoft.com/office/drawing/2014/main" id="{35524885-4DF9-F290-E02E-3AC43A94B34F}"/>
                      </a:ext>
                    </a:extLst>
                  </p:cNvPr>
                  <p:cNvSpPr/>
                  <p:nvPr/>
                </p:nvSpPr>
                <p:spPr>
                  <a:xfrm>
                    <a:off x="3011801" y="3584665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14" name="Triangle 213">
                  <a:extLst>
                    <a:ext uri="{FF2B5EF4-FFF2-40B4-BE49-F238E27FC236}">
                      <a16:creationId xmlns:a16="http://schemas.microsoft.com/office/drawing/2014/main" id="{7C81F766-13D6-2DA6-1657-3BE33BDE4F68}"/>
                    </a:ext>
                  </a:extLst>
                </p:cNvPr>
                <p:cNvSpPr/>
                <p:nvPr/>
              </p:nvSpPr>
              <p:spPr>
                <a:xfrm>
                  <a:off x="9128993" y="4756739"/>
                  <a:ext cx="247178" cy="26762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0758712E-4B7E-C5F8-DE05-5AD70720E3A4}"/>
                  </a:ext>
                </a:extLst>
              </p:cNvPr>
              <p:cNvSpPr txBox="1"/>
              <p:nvPr/>
            </p:nvSpPr>
            <p:spPr>
              <a:xfrm>
                <a:off x="4581767" y="4197709"/>
                <a:ext cx="437940" cy="270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chr</a:t>
                </a: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846368D6-DE0F-F8B2-BA6C-ED3D3F619A44}"/>
                </a:ext>
              </a:extLst>
            </p:cNvPr>
            <p:cNvGrpSpPr/>
            <p:nvPr/>
          </p:nvGrpSpPr>
          <p:grpSpPr>
            <a:xfrm>
              <a:off x="2219927" y="2144634"/>
              <a:ext cx="491202" cy="1692936"/>
              <a:chOff x="4608401" y="2981034"/>
              <a:chExt cx="491202" cy="1487015"/>
            </a:xfrm>
          </p:grpSpPr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62F06B54-EFCB-3379-B921-407532762B9B}"/>
                  </a:ext>
                </a:extLst>
              </p:cNvPr>
              <p:cNvGrpSpPr/>
              <p:nvPr/>
            </p:nvGrpSpPr>
            <p:grpSpPr>
              <a:xfrm>
                <a:off x="4609340" y="2981034"/>
                <a:ext cx="490263" cy="1333393"/>
                <a:chOff x="8885908" y="3690975"/>
                <a:chExt cx="490263" cy="1333393"/>
              </a:xfrm>
            </p:grpSpPr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095C1E90-E1B6-7107-EAF3-C8F3D4ED28FE}"/>
                    </a:ext>
                  </a:extLst>
                </p:cNvPr>
                <p:cNvGrpSpPr/>
                <p:nvPr/>
              </p:nvGrpSpPr>
              <p:grpSpPr>
                <a:xfrm>
                  <a:off x="8885908" y="3690975"/>
                  <a:ext cx="472175" cy="1203513"/>
                  <a:chOff x="2589170" y="3073172"/>
                  <a:chExt cx="472175" cy="1203513"/>
                </a:xfrm>
              </p:grpSpPr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9D9DDB85-CCEE-9990-179E-A6E584D77830}"/>
                      </a:ext>
                    </a:extLst>
                  </p:cNvPr>
                  <p:cNvGrpSpPr/>
                  <p:nvPr/>
                </p:nvGrpSpPr>
                <p:grpSpPr>
                  <a:xfrm>
                    <a:off x="2589170" y="3073172"/>
                    <a:ext cx="457936" cy="1203513"/>
                    <a:chOff x="6257924" y="2025650"/>
                    <a:chExt cx="457936" cy="1203513"/>
                  </a:xfrm>
                </p:grpSpPr>
                <p:grpSp>
                  <p:nvGrpSpPr>
                    <p:cNvPr id="263" name="Group 262">
                      <a:extLst>
                        <a:ext uri="{FF2B5EF4-FFF2-40B4-BE49-F238E27FC236}">
                          <a16:creationId xmlns:a16="http://schemas.microsoft.com/office/drawing/2014/main" id="{17BE0B0E-E370-8EE3-43F6-B1DD2ADD893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57924" y="2025650"/>
                      <a:ext cx="457936" cy="1203513"/>
                      <a:chOff x="6257924" y="2025650"/>
                      <a:chExt cx="457936" cy="1203513"/>
                    </a:xfrm>
                  </p:grpSpPr>
                  <p:pic>
                    <p:nvPicPr>
                      <p:cNvPr id="268" name="Picture 267">
                        <a:extLst>
                          <a:ext uri="{FF2B5EF4-FFF2-40B4-BE49-F238E27FC236}">
                            <a16:creationId xmlns:a16="http://schemas.microsoft.com/office/drawing/2014/main" id="{A4AED265-BBB5-A13A-A5F2-FB871E9B381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duotone>
                          <a:prstClr val="black"/>
                          <a:schemeClr val="accent6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6">
                                <a14:imgEffect>
                                  <a14:colorTemperature colorTemp="8800"/>
                                </a14:imgEffect>
                              </a14:imgLayer>
                            </a14:imgProps>
                          </a:ext>
                        </a:extLst>
                      </a:blip>
                      <a:srcRect l="79951" t="19522" r="13186" b="49855"/>
                      <a:stretch/>
                    </p:blipFill>
                    <p:spPr>
                      <a:xfrm>
                        <a:off x="6273800" y="2282824"/>
                        <a:ext cx="442060" cy="94633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69" name="Triangle 268">
                        <a:extLst>
                          <a:ext uri="{FF2B5EF4-FFF2-40B4-BE49-F238E27FC236}">
                            <a16:creationId xmlns:a16="http://schemas.microsoft.com/office/drawing/2014/main" id="{C9F89629-77A0-1A24-B499-4796940DD6D0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6257924" y="2025650"/>
                        <a:ext cx="366713" cy="349250"/>
                      </a:xfrm>
                      <a:prstGeom prst="triangle">
                        <a:avLst>
                          <a:gd name="adj" fmla="val 95671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64" name="Triangle 263">
                      <a:extLst>
                        <a:ext uri="{FF2B5EF4-FFF2-40B4-BE49-F238E27FC236}">
                          <a16:creationId xmlns:a16="http://schemas.microsoft.com/office/drawing/2014/main" id="{F3DD651E-3F7C-F34D-AEE7-DED7E07B47D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58400" y="2633980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Triangle 264">
                      <a:extLst>
                        <a:ext uri="{FF2B5EF4-FFF2-40B4-BE49-F238E27FC236}">
                          <a16:creationId xmlns:a16="http://schemas.microsoft.com/office/drawing/2014/main" id="{7B22C906-C76A-94BF-1184-D0FD92CBF11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64750" y="2926080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Triangle 265">
                      <a:extLst>
                        <a:ext uri="{FF2B5EF4-FFF2-40B4-BE49-F238E27FC236}">
                          <a16:creationId xmlns:a16="http://schemas.microsoft.com/office/drawing/2014/main" id="{6516B306-3D0A-2F61-6AF1-C72B46A536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7300" y="2224405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Triangle 266">
                      <a:extLst>
                        <a:ext uri="{FF2B5EF4-FFF2-40B4-BE49-F238E27FC236}">
                          <a16:creationId xmlns:a16="http://schemas.microsoft.com/office/drawing/2014/main" id="{C298ABD6-4B99-37B6-DA1E-6CE5BB0131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7950" y="2110105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61" name="Triangle 260">
                    <a:extLst>
                      <a:ext uri="{FF2B5EF4-FFF2-40B4-BE49-F238E27FC236}">
                        <a16:creationId xmlns:a16="http://schemas.microsoft.com/office/drawing/2014/main" id="{4FA9CF5A-E5AD-4637-5DEF-603FC5E5616A}"/>
                      </a:ext>
                    </a:extLst>
                  </p:cNvPr>
                  <p:cNvSpPr/>
                  <p:nvPr/>
                </p:nvSpPr>
                <p:spPr>
                  <a:xfrm>
                    <a:off x="3013340" y="3872002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Triangle 261">
                    <a:extLst>
                      <a:ext uri="{FF2B5EF4-FFF2-40B4-BE49-F238E27FC236}">
                        <a16:creationId xmlns:a16="http://schemas.microsoft.com/office/drawing/2014/main" id="{FECEE40F-A6E5-4D82-9CA6-A2BE009493B7}"/>
                      </a:ext>
                    </a:extLst>
                  </p:cNvPr>
                  <p:cNvSpPr/>
                  <p:nvPr/>
                </p:nvSpPr>
                <p:spPr>
                  <a:xfrm>
                    <a:off x="3011801" y="3584665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59" name="Triangle 258">
                  <a:extLst>
                    <a:ext uri="{FF2B5EF4-FFF2-40B4-BE49-F238E27FC236}">
                      <a16:creationId xmlns:a16="http://schemas.microsoft.com/office/drawing/2014/main" id="{3E916AFA-70E5-721F-7CE4-2D247104440F}"/>
                    </a:ext>
                  </a:extLst>
                </p:cNvPr>
                <p:cNvSpPr/>
                <p:nvPr/>
              </p:nvSpPr>
              <p:spPr>
                <a:xfrm>
                  <a:off x="9128993" y="4756739"/>
                  <a:ext cx="247178" cy="26762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814565E4-009A-7767-C236-CEF213A156AE}"/>
                  </a:ext>
                </a:extLst>
              </p:cNvPr>
              <p:cNvSpPr txBox="1"/>
              <p:nvPr/>
            </p:nvSpPr>
            <p:spPr>
              <a:xfrm>
                <a:off x="4608401" y="4197709"/>
                <a:ext cx="386644" cy="270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bp</a:t>
                </a:r>
              </a:p>
            </p:txBody>
          </p:sp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4ED8F384-3449-2BD2-643D-D80BC1259D69}"/>
                </a:ext>
              </a:extLst>
            </p:cNvPr>
            <p:cNvGrpSpPr/>
            <p:nvPr/>
          </p:nvGrpSpPr>
          <p:grpSpPr>
            <a:xfrm>
              <a:off x="2738027" y="2144634"/>
              <a:ext cx="491202" cy="1735557"/>
              <a:chOff x="4608401" y="2981034"/>
              <a:chExt cx="491202" cy="1524452"/>
            </a:xfrm>
          </p:grpSpPr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1F211C4F-765C-F4C8-6FA9-91B479BE64E1}"/>
                  </a:ext>
                </a:extLst>
              </p:cNvPr>
              <p:cNvGrpSpPr/>
              <p:nvPr/>
            </p:nvGrpSpPr>
            <p:grpSpPr>
              <a:xfrm>
                <a:off x="4609340" y="2981034"/>
                <a:ext cx="490263" cy="1333393"/>
                <a:chOff x="8885908" y="3690975"/>
                <a:chExt cx="490263" cy="1333393"/>
              </a:xfrm>
            </p:grpSpPr>
            <p:grpSp>
              <p:nvGrpSpPr>
                <p:cNvPr id="273" name="Group 272">
                  <a:extLst>
                    <a:ext uri="{FF2B5EF4-FFF2-40B4-BE49-F238E27FC236}">
                      <a16:creationId xmlns:a16="http://schemas.microsoft.com/office/drawing/2014/main" id="{D16A4A73-9DFA-B6E2-4B66-5DA830A87C26}"/>
                    </a:ext>
                  </a:extLst>
                </p:cNvPr>
                <p:cNvGrpSpPr/>
                <p:nvPr/>
              </p:nvGrpSpPr>
              <p:grpSpPr>
                <a:xfrm>
                  <a:off x="8885908" y="3690975"/>
                  <a:ext cx="472175" cy="1203513"/>
                  <a:chOff x="2589170" y="3073172"/>
                  <a:chExt cx="472175" cy="1203513"/>
                </a:xfrm>
              </p:grpSpPr>
              <p:grpSp>
                <p:nvGrpSpPr>
                  <p:cNvPr id="275" name="Group 274">
                    <a:extLst>
                      <a:ext uri="{FF2B5EF4-FFF2-40B4-BE49-F238E27FC236}">
                        <a16:creationId xmlns:a16="http://schemas.microsoft.com/office/drawing/2014/main" id="{BA48EC50-66D3-8C7A-3D96-C40BAB861832}"/>
                      </a:ext>
                    </a:extLst>
                  </p:cNvPr>
                  <p:cNvGrpSpPr/>
                  <p:nvPr/>
                </p:nvGrpSpPr>
                <p:grpSpPr>
                  <a:xfrm>
                    <a:off x="2589170" y="3073172"/>
                    <a:ext cx="457936" cy="1203513"/>
                    <a:chOff x="6257924" y="2025650"/>
                    <a:chExt cx="457936" cy="1203513"/>
                  </a:xfrm>
                </p:grpSpPr>
                <p:grpSp>
                  <p:nvGrpSpPr>
                    <p:cNvPr id="278" name="Group 277">
                      <a:extLst>
                        <a:ext uri="{FF2B5EF4-FFF2-40B4-BE49-F238E27FC236}">
                          <a16:creationId xmlns:a16="http://schemas.microsoft.com/office/drawing/2014/main" id="{293B0088-4FD2-8654-102B-A364CB0F5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57924" y="2025650"/>
                      <a:ext cx="457936" cy="1203513"/>
                      <a:chOff x="6257924" y="2025650"/>
                      <a:chExt cx="457936" cy="1203513"/>
                    </a:xfrm>
                  </p:grpSpPr>
                  <p:pic>
                    <p:nvPicPr>
                      <p:cNvPr id="283" name="Picture 282">
                        <a:extLst>
                          <a:ext uri="{FF2B5EF4-FFF2-40B4-BE49-F238E27FC236}">
                            <a16:creationId xmlns:a16="http://schemas.microsoft.com/office/drawing/2014/main" id="{9EFE2C1B-F713-E4C9-655D-A7923106C8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duotone>
                          <a:prstClr val="black"/>
                          <a:schemeClr val="accent2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7">
                                <a14:imgEffect>
                                  <a14:colorTemperature colorTemp="8800"/>
                                </a14:imgEffect>
                              </a14:imgLayer>
                            </a14:imgProps>
                          </a:ext>
                        </a:extLst>
                      </a:blip>
                      <a:srcRect l="79951" t="19522" r="13186" b="49855"/>
                      <a:stretch/>
                    </p:blipFill>
                    <p:spPr>
                      <a:xfrm>
                        <a:off x="6273800" y="2282824"/>
                        <a:ext cx="442060" cy="94633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84" name="Triangle 283">
                        <a:extLst>
                          <a:ext uri="{FF2B5EF4-FFF2-40B4-BE49-F238E27FC236}">
                            <a16:creationId xmlns:a16="http://schemas.microsoft.com/office/drawing/2014/main" id="{03D8DCD5-6079-A3B7-55B3-BDD9FD6054EB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6257924" y="2025650"/>
                        <a:ext cx="366713" cy="349250"/>
                      </a:xfrm>
                      <a:prstGeom prst="triangle">
                        <a:avLst>
                          <a:gd name="adj" fmla="val 95671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79" name="Triangle 278">
                      <a:extLst>
                        <a:ext uri="{FF2B5EF4-FFF2-40B4-BE49-F238E27FC236}">
                          <a16:creationId xmlns:a16="http://schemas.microsoft.com/office/drawing/2014/main" id="{C877229F-8302-5CE7-4DF0-3D7412BCDEB2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58400" y="2633980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Triangle 279">
                      <a:extLst>
                        <a:ext uri="{FF2B5EF4-FFF2-40B4-BE49-F238E27FC236}">
                          <a16:creationId xmlns:a16="http://schemas.microsoft.com/office/drawing/2014/main" id="{F7A63E4C-3C40-2E9E-8BE8-DA18D95BF04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64750" y="2926080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Triangle 280">
                      <a:extLst>
                        <a:ext uri="{FF2B5EF4-FFF2-40B4-BE49-F238E27FC236}">
                          <a16:creationId xmlns:a16="http://schemas.microsoft.com/office/drawing/2014/main" id="{9F2343AB-065E-77BE-8A86-6349900AF8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7300" y="2224405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Triangle 281">
                      <a:extLst>
                        <a:ext uri="{FF2B5EF4-FFF2-40B4-BE49-F238E27FC236}">
                          <a16:creationId xmlns:a16="http://schemas.microsoft.com/office/drawing/2014/main" id="{387C4026-E71C-C380-07FD-4ADAB00E6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7950" y="2110105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76" name="Triangle 275">
                    <a:extLst>
                      <a:ext uri="{FF2B5EF4-FFF2-40B4-BE49-F238E27FC236}">
                        <a16:creationId xmlns:a16="http://schemas.microsoft.com/office/drawing/2014/main" id="{9AA29ABA-FFCA-F10C-9B93-243E6760DA38}"/>
                      </a:ext>
                    </a:extLst>
                  </p:cNvPr>
                  <p:cNvSpPr/>
                  <p:nvPr/>
                </p:nvSpPr>
                <p:spPr>
                  <a:xfrm>
                    <a:off x="3013340" y="3872002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7" name="Triangle 276">
                    <a:extLst>
                      <a:ext uri="{FF2B5EF4-FFF2-40B4-BE49-F238E27FC236}">
                        <a16:creationId xmlns:a16="http://schemas.microsoft.com/office/drawing/2014/main" id="{1E1A5C2E-5492-BFED-FB02-F1390D312AFE}"/>
                      </a:ext>
                    </a:extLst>
                  </p:cNvPr>
                  <p:cNvSpPr/>
                  <p:nvPr/>
                </p:nvSpPr>
                <p:spPr>
                  <a:xfrm>
                    <a:off x="3011801" y="3584665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74" name="Triangle 273">
                  <a:extLst>
                    <a:ext uri="{FF2B5EF4-FFF2-40B4-BE49-F238E27FC236}">
                      <a16:creationId xmlns:a16="http://schemas.microsoft.com/office/drawing/2014/main" id="{D0B0CA9F-B0C0-A6E2-8744-06979F037DC9}"/>
                    </a:ext>
                  </a:extLst>
                </p:cNvPr>
                <p:cNvSpPr/>
                <p:nvPr/>
              </p:nvSpPr>
              <p:spPr>
                <a:xfrm>
                  <a:off x="9128993" y="4756739"/>
                  <a:ext cx="247178" cy="26762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B64C79E6-F765-0742-C564-47225244A009}"/>
                  </a:ext>
                </a:extLst>
              </p:cNvPr>
              <p:cNvSpPr txBox="1"/>
              <p:nvPr/>
            </p:nvSpPr>
            <p:spPr>
              <a:xfrm>
                <a:off x="4608401" y="4197709"/>
                <a:ext cx="375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ea</a:t>
                </a:r>
                <a:endParaRPr lang="en-US" sz="1400" dirty="0"/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F6A0E37C-AAFB-B3B4-BDAD-A9B9BC43E5FE}"/>
                </a:ext>
              </a:extLst>
            </p:cNvPr>
            <p:cNvGrpSpPr/>
            <p:nvPr/>
          </p:nvGrpSpPr>
          <p:grpSpPr>
            <a:xfrm>
              <a:off x="3256126" y="2144634"/>
              <a:ext cx="491202" cy="1692936"/>
              <a:chOff x="4608401" y="2981034"/>
              <a:chExt cx="491202" cy="1487015"/>
            </a:xfrm>
          </p:grpSpPr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D5D84E50-0D38-EA00-A793-2D35C4C60C5A}"/>
                  </a:ext>
                </a:extLst>
              </p:cNvPr>
              <p:cNvGrpSpPr/>
              <p:nvPr/>
            </p:nvGrpSpPr>
            <p:grpSpPr>
              <a:xfrm>
                <a:off x="4609340" y="2981034"/>
                <a:ext cx="490263" cy="1333393"/>
                <a:chOff x="8885908" y="3690975"/>
                <a:chExt cx="490263" cy="1333393"/>
              </a:xfrm>
            </p:grpSpPr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87D11B8D-CF71-8F0B-D34D-FF966B38134F}"/>
                    </a:ext>
                  </a:extLst>
                </p:cNvPr>
                <p:cNvGrpSpPr/>
                <p:nvPr/>
              </p:nvGrpSpPr>
              <p:grpSpPr>
                <a:xfrm>
                  <a:off x="8885908" y="3690975"/>
                  <a:ext cx="472175" cy="1203513"/>
                  <a:chOff x="2589170" y="3073172"/>
                  <a:chExt cx="472175" cy="1203513"/>
                </a:xfrm>
              </p:grpSpPr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13BCFA40-9A2A-4075-78F4-52CDF9863473}"/>
                      </a:ext>
                    </a:extLst>
                  </p:cNvPr>
                  <p:cNvGrpSpPr/>
                  <p:nvPr/>
                </p:nvGrpSpPr>
                <p:grpSpPr>
                  <a:xfrm>
                    <a:off x="2589170" y="3073172"/>
                    <a:ext cx="457936" cy="1203513"/>
                    <a:chOff x="6257924" y="2025650"/>
                    <a:chExt cx="457936" cy="1203513"/>
                  </a:xfrm>
                </p:grpSpPr>
                <p:grpSp>
                  <p:nvGrpSpPr>
                    <p:cNvPr id="293" name="Group 292">
                      <a:extLst>
                        <a:ext uri="{FF2B5EF4-FFF2-40B4-BE49-F238E27FC236}">
                          <a16:creationId xmlns:a16="http://schemas.microsoft.com/office/drawing/2014/main" id="{C9DCE588-09CB-0AAA-05D7-C2D068E2D3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57924" y="2025650"/>
                      <a:ext cx="457936" cy="1203513"/>
                      <a:chOff x="6257924" y="2025650"/>
                      <a:chExt cx="457936" cy="1203513"/>
                    </a:xfrm>
                  </p:grpSpPr>
                  <p:pic>
                    <p:nvPicPr>
                      <p:cNvPr id="298" name="Picture 297">
                        <a:extLst>
                          <a:ext uri="{FF2B5EF4-FFF2-40B4-BE49-F238E27FC236}">
                            <a16:creationId xmlns:a16="http://schemas.microsoft.com/office/drawing/2014/main" id="{C06DD382-A2A1-1379-B454-51C833B6211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duotone>
                          <a:prstClr val="black"/>
                          <a:schemeClr val="accent2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8">
                                <a14:imgEffect>
                                  <a14:colorTemperature colorTemp="8800"/>
                                </a14:imgEffect>
                              </a14:imgLayer>
                            </a14:imgProps>
                          </a:ext>
                        </a:extLst>
                      </a:blip>
                      <a:srcRect l="79951" t="19522" r="13186" b="49855"/>
                      <a:stretch/>
                    </p:blipFill>
                    <p:spPr>
                      <a:xfrm>
                        <a:off x="6273800" y="2282824"/>
                        <a:ext cx="442060" cy="94633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99" name="Triangle 298">
                        <a:extLst>
                          <a:ext uri="{FF2B5EF4-FFF2-40B4-BE49-F238E27FC236}">
                            <a16:creationId xmlns:a16="http://schemas.microsoft.com/office/drawing/2014/main" id="{41005AB3-E2B4-337A-A5B7-E3A63296E4FE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6257924" y="2025650"/>
                        <a:ext cx="366713" cy="349250"/>
                      </a:xfrm>
                      <a:prstGeom prst="triangle">
                        <a:avLst>
                          <a:gd name="adj" fmla="val 95671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294" name="Triangle 293">
                      <a:extLst>
                        <a:ext uri="{FF2B5EF4-FFF2-40B4-BE49-F238E27FC236}">
                          <a16:creationId xmlns:a16="http://schemas.microsoft.com/office/drawing/2014/main" id="{06EB45D2-E7DF-E5C5-92A3-161C8EEAFDFD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58400" y="2633980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Triangle 294">
                      <a:extLst>
                        <a:ext uri="{FF2B5EF4-FFF2-40B4-BE49-F238E27FC236}">
                          <a16:creationId xmlns:a16="http://schemas.microsoft.com/office/drawing/2014/main" id="{4FAB90D7-080E-AA5B-6E52-683F6677C77F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64750" y="2926080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Triangle 295">
                      <a:extLst>
                        <a:ext uri="{FF2B5EF4-FFF2-40B4-BE49-F238E27FC236}">
                          <a16:creationId xmlns:a16="http://schemas.microsoft.com/office/drawing/2014/main" id="{ED3418D9-3A63-9F94-5181-A13474E6AE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7300" y="2224405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7" name="Triangle 296">
                      <a:extLst>
                        <a:ext uri="{FF2B5EF4-FFF2-40B4-BE49-F238E27FC236}">
                          <a16:creationId xmlns:a16="http://schemas.microsoft.com/office/drawing/2014/main" id="{D42F5528-8999-48BB-0584-D1E6BDD9BA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7950" y="2110105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91" name="Triangle 290">
                    <a:extLst>
                      <a:ext uri="{FF2B5EF4-FFF2-40B4-BE49-F238E27FC236}">
                        <a16:creationId xmlns:a16="http://schemas.microsoft.com/office/drawing/2014/main" id="{29382C58-7AF2-0005-AF9A-77997861375B}"/>
                      </a:ext>
                    </a:extLst>
                  </p:cNvPr>
                  <p:cNvSpPr/>
                  <p:nvPr/>
                </p:nvSpPr>
                <p:spPr>
                  <a:xfrm>
                    <a:off x="3013340" y="3872002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" name="Triangle 291">
                    <a:extLst>
                      <a:ext uri="{FF2B5EF4-FFF2-40B4-BE49-F238E27FC236}">
                        <a16:creationId xmlns:a16="http://schemas.microsoft.com/office/drawing/2014/main" id="{A60BAE68-E7EA-C572-F1D1-BC0CCCBB8633}"/>
                      </a:ext>
                    </a:extLst>
                  </p:cNvPr>
                  <p:cNvSpPr/>
                  <p:nvPr/>
                </p:nvSpPr>
                <p:spPr>
                  <a:xfrm>
                    <a:off x="3011801" y="3584665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9" name="Triangle 288">
                  <a:extLst>
                    <a:ext uri="{FF2B5EF4-FFF2-40B4-BE49-F238E27FC236}">
                      <a16:creationId xmlns:a16="http://schemas.microsoft.com/office/drawing/2014/main" id="{EF03457D-9670-4E24-7B38-49853986B320}"/>
                    </a:ext>
                  </a:extLst>
                </p:cNvPr>
                <p:cNvSpPr/>
                <p:nvPr/>
              </p:nvSpPr>
              <p:spPr>
                <a:xfrm>
                  <a:off x="9128993" y="4756739"/>
                  <a:ext cx="247178" cy="26762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5DBCA2A2-2084-FB9E-7A3C-073EA831C630}"/>
                  </a:ext>
                </a:extLst>
              </p:cNvPr>
              <p:cNvSpPr txBox="1"/>
              <p:nvPr/>
            </p:nvSpPr>
            <p:spPr>
              <a:xfrm>
                <a:off x="4608401" y="4197709"/>
                <a:ext cx="380232" cy="270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oa</a:t>
                </a:r>
                <a:endParaRPr lang="en-US" sz="1400" dirty="0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06A804E7-80A7-3139-BA73-96D777D2B7FC}"/>
                </a:ext>
              </a:extLst>
            </p:cNvPr>
            <p:cNvGrpSpPr/>
            <p:nvPr/>
          </p:nvGrpSpPr>
          <p:grpSpPr>
            <a:xfrm>
              <a:off x="1130459" y="2144634"/>
              <a:ext cx="544470" cy="1692936"/>
              <a:chOff x="4555133" y="2981034"/>
              <a:chExt cx="544470" cy="1487015"/>
            </a:xfrm>
          </p:grpSpPr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D1D7FC0B-3013-C26C-6355-DEFBF75ECA31}"/>
                  </a:ext>
                </a:extLst>
              </p:cNvPr>
              <p:cNvGrpSpPr/>
              <p:nvPr/>
            </p:nvGrpSpPr>
            <p:grpSpPr>
              <a:xfrm>
                <a:off x="4609340" y="2981034"/>
                <a:ext cx="490263" cy="1333393"/>
                <a:chOff x="8885908" y="3690975"/>
                <a:chExt cx="490263" cy="1333393"/>
              </a:xfrm>
            </p:grpSpPr>
            <p:grpSp>
              <p:nvGrpSpPr>
                <p:cNvPr id="303" name="Group 302">
                  <a:extLst>
                    <a:ext uri="{FF2B5EF4-FFF2-40B4-BE49-F238E27FC236}">
                      <a16:creationId xmlns:a16="http://schemas.microsoft.com/office/drawing/2014/main" id="{57FF60A0-30F0-715A-987E-C573A4B32BAB}"/>
                    </a:ext>
                  </a:extLst>
                </p:cNvPr>
                <p:cNvGrpSpPr/>
                <p:nvPr/>
              </p:nvGrpSpPr>
              <p:grpSpPr>
                <a:xfrm>
                  <a:off x="8885908" y="3690975"/>
                  <a:ext cx="472175" cy="1203513"/>
                  <a:chOff x="2589170" y="3073172"/>
                  <a:chExt cx="472175" cy="1203513"/>
                </a:xfrm>
              </p:grpSpPr>
              <p:grpSp>
                <p:nvGrpSpPr>
                  <p:cNvPr id="305" name="Group 304">
                    <a:extLst>
                      <a:ext uri="{FF2B5EF4-FFF2-40B4-BE49-F238E27FC236}">
                        <a16:creationId xmlns:a16="http://schemas.microsoft.com/office/drawing/2014/main" id="{71C62CE3-C192-49EF-8EB2-06E551F79B4C}"/>
                      </a:ext>
                    </a:extLst>
                  </p:cNvPr>
                  <p:cNvGrpSpPr/>
                  <p:nvPr/>
                </p:nvGrpSpPr>
                <p:grpSpPr>
                  <a:xfrm>
                    <a:off x="2589170" y="3073172"/>
                    <a:ext cx="457936" cy="1203513"/>
                    <a:chOff x="6257924" y="2025650"/>
                    <a:chExt cx="457936" cy="1203513"/>
                  </a:xfrm>
                </p:grpSpPr>
                <p:grpSp>
                  <p:nvGrpSpPr>
                    <p:cNvPr id="308" name="Group 307">
                      <a:extLst>
                        <a:ext uri="{FF2B5EF4-FFF2-40B4-BE49-F238E27FC236}">
                          <a16:creationId xmlns:a16="http://schemas.microsoft.com/office/drawing/2014/main" id="{C367B6A4-AF62-9FD0-7986-66C537A76C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57924" y="2025650"/>
                      <a:ext cx="457936" cy="1203513"/>
                      <a:chOff x="6257924" y="2025650"/>
                      <a:chExt cx="457936" cy="1203513"/>
                    </a:xfrm>
                  </p:grpSpPr>
                  <p:pic>
                    <p:nvPicPr>
                      <p:cNvPr id="313" name="Picture 312">
                        <a:extLst>
                          <a:ext uri="{FF2B5EF4-FFF2-40B4-BE49-F238E27FC236}">
                            <a16:creationId xmlns:a16="http://schemas.microsoft.com/office/drawing/2014/main" id="{1FB29AAB-F97E-B19C-B74A-E60BBF549F5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duotone>
                          <a:prstClr val="black"/>
                          <a:schemeClr val="accent2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9">
                                <a14:imgEffect>
                                  <a14:colorTemperature colorTemp="8800"/>
                                </a14:imgEffect>
                              </a14:imgLayer>
                            </a14:imgProps>
                          </a:ext>
                        </a:extLst>
                      </a:blip>
                      <a:srcRect l="79951" t="19522" r="13186" b="49855"/>
                      <a:stretch/>
                    </p:blipFill>
                    <p:spPr>
                      <a:xfrm>
                        <a:off x="6273800" y="2282824"/>
                        <a:ext cx="442060" cy="94633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14" name="Triangle 313">
                        <a:extLst>
                          <a:ext uri="{FF2B5EF4-FFF2-40B4-BE49-F238E27FC236}">
                            <a16:creationId xmlns:a16="http://schemas.microsoft.com/office/drawing/2014/main" id="{D51D04C3-BD71-19EB-3AD1-98FDD8C3C896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6257924" y="2025650"/>
                        <a:ext cx="366713" cy="349250"/>
                      </a:xfrm>
                      <a:prstGeom prst="triangle">
                        <a:avLst>
                          <a:gd name="adj" fmla="val 95671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9" name="Triangle 308">
                      <a:extLst>
                        <a:ext uri="{FF2B5EF4-FFF2-40B4-BE49-F238E27FC236}">
                          <a16:creationId xmlns:a16="http://schemas.microsoft.com/office/drawing/2014/main" id="{4956DD95-885D-540F-AE0E-E928959B77F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58400" y="2633980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0" name="Triangle 309">
                      <a:extLst>
                        <a:ext uri="{FF2B5EF4-FFF2-40B4-BE49-F238E27FC236}">
                          <a16:creationId xmlns:a16="http://schemas.microsoft.com/office/drawing/2014/main" id="{0E7E5BD5-ECA5-6A51-E178-75A30B55DE9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64750" y="2926080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" name="Triangle 310">
                      <a:extLst>
                        <a:ext uri="{FF2B5EF4-FFF2-40B4-BE49-F238E27FC236}">
                          <a16:creationId xmlns:a16="http://schemas.microsoft.com/office/drawing/2014/main" id="{90563CF9-86EA-57A1-3FCF-DB28AE554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7300" y="2224405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2" name="Triangle 311">
                      <a:extLst>
                        <a:ext uri="{FF2B5EF4-FFF2-40B4-BE49-F238E27FC236}">
                          <a16:creationId xmlns:a16="http://schemas.microsoft.com/office/drawing/2014/main" id="{DEFFC5A5-3D2E-9216-DD9E-37726BA736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7950" y="2110105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06" name="Triangle 305">
                    <a:extLst>
                      <a:ext uri="{FF2B5EF4-FFF2-40B4-BE49-F238E27FC236}">
                        <a16:creationId xmlns:a16="http://schemas.microsoft.com/office/drawing/2014/main" id="{A8C0E455-0313-4D4F-CDAF-7F934AFF13F0}"/>
                      </a:ext>
                    </a:extLst>
                  </p:cNvPr>
                  <p:cNvSpPr/>
                  <p:nvPr/>
                </p:nvSpPr>
                <p:spPr>
                  <a:xfrm>
                    <a:off x="3013340" y="3872002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7" name="Triangle 306">
                    <a:extLst>
                      <a:ext uri="{FF2B5EF4-FFF2-40B4-BE49-F238E27FC236}">
                        <a16:creationId xmlns:a16="http://schemas.microsoft.com/office/drawing/2014/main" id="{EB7EEA93-202B-4895-7DAE-EA66D88FA767}"/>
                      </a:ext>
                    </a:extLst>
                  </p:cNvPr>
                  <p:cNvSpPr/>
                  <p:nvPr/>
                </p:nvSpPr>
                <p:spPr>
                  <a:xfrm>
                    <a:off x="3011801" y="3584665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04" name="Triangle 303">
                  <a:extLst>
                    <a:ext uri="{FF2B5EF4-FFF2-40B4-BE49-F238E27FC236}">
                      <a16:creationId xmlns:a16="http://schemas.microsoft.com/office/drawing/2014/main" id="{BF308860-C04D-1E65-814C-0A58344607F8}"/>
                    </a:ext>
                  </a:extLst>
                </p:cNvPr>
                <p:cNvSpPr/>
                <p:nvPr/>
              </p:nvSpPr>
              <p:spPr>
                <a:xfrm>
                  <a:off x="9128993" y="4756739"/>
                  <a:ext cx="247178" cy="26762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BD650090-CB59-3D23-D888-5E41DAA2AA72}"/>
                  </a:ext>
                </a:extLst>
              </p:cNvPr>
              <p:cNvSpPr txBox="1"/>
              <p:nvPr/>
            </p:nvSpPr>
            <p:spPr>
              <a:xfrm>
                <a:off x="4555133" y="4197709"/>
                <a:ext cx="473078" cy="270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rsid</a:t>
                </a:r>
                <a:endParaRPr lang="en-US" sz="1400" dirty="0"/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2A2827DA-7F60-5186-33DD-51BFE7ECD6D5}"/>
                </a:ext>
              </a:extLst>
            </p:cNvPr>
            <p:cNvGrpSpPr/>
            <p:nvPr/>
          </p:nvGrpSpPr>
          <p:grpSpPr>
            <a:xfrm>
              <a:off x="8957147" y="2157238"/>
              <a:ext cx="681597" cy="1692936"/>
              <a:chOff x="4510744" y="2981034"/>
              <a:chExt cx="681597" cy="1487015"/>
            </a:xfrm>
          </p:grpSpPr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0E716E88-2051-511B-ADA4-B6E5B32ACAB1}"/>
                  </a:ext>
                </a:extLst>
              </p:cNvPr>
              <p:cNvGrpSpPr/>
              <p:nvPr/>
            </p:nvGrpSpPr>
            <p:grpSpPr>
              <a:xfrm>
                <a:off x="4609340" y="2981034"/>
                <a:ext cx="490263" cy="1333393"/>
                <a:chOff x="8885908" y="3690975"/>
                <a:chExt cx="490263" cy="1333393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5D3CB7B8-2656-DFF3-BAEE-0D9886C7A2B0}"/>
                    </a:ext>
                  </a:extLst>
                </p:cNvPr>
                <p:cNvGrpSpPr/>
                <p:nvPr/>
              </p:nvGrpSpPr>
              <p:grpSpPr>
                <a:xfrm>
                  <a:off x="8885908" y="3690975"/>
                  <a:ext cx="472175" cy="1203513"/>
                  <a:chOff x="2589170" y="3073172"/>
                  <a:chExt cx="472175" cy="1203513"/>
                </a:xfrm>
              </p:grpSpPr>
              <p:grpSp>
                <p:nvGrpSpPr>
                  <p:cNvPr id="320" name="Group 319">
                    <a:extLst>
                      <a:ext uri="{FF2B5EF4-FFF2-40B4-BE49-F238E27FC236}">
                        <a16:creationId xmlns:a16="http://schemas.microsoft.com/office/drawing/2014/main" id="{356850BF-A710-3117-0ACB-01472D747A2D}"/>
                      </a:ext>
                    </a:extLst>
                  </p:cNvPr>
                  <p:cNvGrpSpPr/>
                  <p:nvPr/>
                </p:nvGrpSpPr>
                <p:grpSpPr>
                  <a:xfrm>
                    <a:off x="2589170" y="3073172"/>
                    <a:ext cx="466814" cy="1203513"/>
                    <a:chOff x="6257924" y="2025650"/>
                    <a:chExt cx="466814" cy="1203513"/>
                  </a:xfrm>
                </p:grpSpPr>
                <p:grpSp>
                  <p:nvGrpSpPr>
                    <p:cNvPr id="323" name="Group 322">
                      <a:extLst>
                        <a:ext uri="{FF2B5EF4-FFF2-40B4-BE49-F238E27FC236}">
                          <a16:creationId xmlns:a16="http://schemas.microsoft.com/office/drawing/2014/main" id="{97149941-1893-9CC8-E7FB-6169CB02B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57924" y="2025650"/>
                      <a:ext cx="466814" cy="1203513"/>
                      <a:chOff x="6257924" y="2025650"/>
                      <a:chExt cx="466814" cy="1203513"/>
                    </a:xfrm>
                  </p:grpSpPr>
                  <p:pic>
                    <p:nvPicPr>
                      <p:cNvPr id="328" name="Picture 327">
                        <a:extLst>
                          <a:ext uri="{FF2B5EF4-FFF2-40B4-BE49-F238E27FC236}">
                            <a16:creationId xmlns:a16="http://schemas.microsoft.com/office/drawing/2014/main" id="{5671097D-B391-CB77-06F9-96D12A112F8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duotone>
                          <a:prstClr val="black"/>
                          <a:schemeClr val="accent5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0">
                                <a14:imgEffect>
                                  <a14:colorTemperature colorTemp="8800"/>
                                </a14:imgEffect>
                              </a14:imgLayer>
                            </a14:imgProps>
                          </a:ext>
                        </a:extLst>
                      </a:blip>
                      <a:srcRect l="79951" t="19522" r="13186" b="49855"/>
                      <a:stretch/>
                    </p:blipFill>
                    <p:spPr>
                      <a:xfrm>
                        <a:off x="6282678" y="2282824"/>
                        <a:ext cx="442060" cy="94633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29" name="Triangle 328">
                        <a:extLst>
                          <a:ext uri="{FF2B5EF4-FFF2-40B4-BE49-F238E27FC236}">
                            <a16:creationId xmlns:a16="http://schemas.microsoft.com/office/drawing/2014/main" id="{62BA688E-0C09-543B-311C-BE5FF00495B5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6257924" y="2025650"/>
                        <a:ext cx="366713" cy="349250"/>
                      </a:xfrm>
                      <a:prstGeom prst="triangle">
                        <a:avLst>
                          <a:gd name="adj" fmla="val 95671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24" name="Triangle 323">
                      <a:extLst>
                        <a:ext uri="{FF2B5EF4-FFF2-40B4-BE49-F238E27FC236}">
                          <a16:creationId xmlns:a16="http://schemas.microsoft.com/office/drawing/2014/main" id="{00CCF3CC-9D68-4AB9-843C-1FC4F7D53E41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58400" y="2633980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5" name="Triangle 324">
                      <a:extLst>
                        <a:ext uri="{FF2B5EF4-FFF2-40B4-BE49-F238E27FC236}">
                          <a16:creationId xmlns:a16="http://schemas.microsoft.com/office/drawing/2014/main" id="{EEC45A08-299A-4BEF-8459-76AAB2E49CE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64750" y="2926080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6" name="Triangle 325">
                      <a:extLst>
                        <a:ext uri="{FF2B5EF4-FFF2-40B4-BE49-F238E27FC236}">
                          <a16:creationId xmlns:a16="http://schemas.microsoft.com/office/drawing/2014/main" id="{1BDE83C9-23AB-CBCB-80AC-FA6F4CE26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7300" y="2224405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7" name="Triangle 326">
                      <a:extLst>
                        <a:ext uri="{FF2B5EF4-FFF2-40B4-BE49-F238E27FC236}">
                          <a16:creationId xmlns:a16="http://schemas.microsoft.com/office/drawing/2014/main" id="{EFC076ED-3931-3267-E9EB-FC188348D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7950" y="2110105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1" name="Triangle 320">
                    <a:extLst>
                      <a:ext uri="{FF2B5EF4-FFF2-40B4-BE49-F238E27FC236}">
                        <a16:creationId xmlns:a16="http://schemas.microsoft.com/office/drawing/2014/main" id="{C0C4576E-2D58-68DC-1D3C-1E7CD441AF06}"/>
                      </a:ext>
                    </a:extLst>
                  </p:cNvPr>
                  <p:cNvSpPr/>
                  <p:nvPr/>
                </p:nvSpPr>
                <p:spPr>
                  <a:xfrm>
                    <a:off x="3013340" y="3872002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2" name="Triangle 321">
                    <a:extLst>
                      <a:ext uri="{FF2B5EF4-FFF2-40B4-BE49-F238E27FC236}">
                        <a16:creationId xmlns:a16="http://schemas.microsoft.com/office/drawing/2014/main" id="{4A122805-3B4A-34A2-ECE1-CFFD2773815E}"/>
                      </a:ext>
                    </a:extLst>
                  </p:cNvPr>
                  <p:cNvSpPr/>
                  <p:nvPr/>
                </p:nvSpPr>
                <p:spPr>
                  <a:xfrm>
                    <a:off x="3011801" y="3584665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19" name="Triangle 318">
                  <a:extLst>
                    <a:ext uri="{FF2B5EF4-FFF2-40B4-BE49-F238E27FC236}">
                      <a16:creationId xmlns:a16="http://schemas.microsoft.com/office/drawing/2014/main" id="{23276D18-6DDE-DA6D-0B42-21226961F1E8}"/>
                    </a:ext>
                  </a:extLst>
                </p:cNvPr>
                <p:cNvSpPr/>
                <p:nvPr/>
              </p:nvSpPr>
              <p:spPr>
                <a:xfrm>
                  <a:off x="9128993" y="4756739"/>
                  <a:ext cx="247178" cy="267629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AB5259BC-01B1-FA19-61CC-88B5D9473730}"/>
                  </a:ext>
                </a:extLst>
              </p:cNvPr>
              <p:cNvSpPr txBox="1"/>
              <p:nvPr/>
            </p:nvSpPr>
            <p:spPr>
              <a:xfrm>
                <a:off x="4510744" y="4197709"/>
                <a:ext cx="681597" cy="270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clump</a:t>
                </a:r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CD7B9FF1-C411-E9C3-67D7-79D59635C93B}"/>
                </a:ext>
              </a:extLst>
            </p:cNvPr>
            <p:cNvGrpSpPr/>
            <p:nvPr/>
          </p:nvGrpSpPr>
          <p:grpSpPr>
            <a:xfrm>
              <a:off x="8289496" y="1410084"/>
              <a:ext cx="773875" cy="1566030"/>
              <a:chOff x="4335193" y="3065489"/>
              <a:chExt cx="773875" cy="1375545"/>
            </a:xfrm>
          </p:grpSpPr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A7512E1-6D17-0C6E-E5D2-AA19CFCD189C}"/>
                  </a:ext>
                </a:extLst>
              </p:cNvPr>
              <p:cNvGrpSpPr/>
              <p:nvPr/>
            </p:nvGrpSpPr>
            <p:grpSpPr>
              <a:xfrm>
                <a:off x="4359029" y="3065489"/>
                <a:ext cx="750039" cy="1220066"/>
                <a:chOff x="8635597" y="3775430"/>
                <a:chExt cx="750039" cy="1220066"/>
              </a:xfrm>
            </p:grpSpPr>
            <p:grpSp>
              <p:nvGrpSpPr>
                <p:cNvPr id="333" name="Group 332">
                  <a:extLst>
                    <a:ext uri="{FF2B5EF4-FFF2-40B4-BE49-F238E27FC236}">
                      <a16:creationId xmlns:a16="http://schemas.microsoft.com/office/drawing/2014/main" id="{3E318C83-3C10-6A44-AF6F-3B7384CBAED4}"/>
                    </a:ext>
                  </a:extLst>
                </p:cNvPr>
                <p:cNvGrpSpPr/>
                <p:nvPr/>
              </p:nvGrpSpPr>
              <p:grpSpPr>
                <a:xfrm>
                  <a:off x="8635597" y="3775430"/>
                  <a:ext cx="722486" cy="1119058"/>
                  <a:chOff x="2338859" y="3157627"/>
                  <a:chExt cx="722486" cy="1119058"/>
                </a:xfrm>
              </p:grpSpPr>
              <p:grpSp>
                <p:nvGrpSpPr>
                  <p:cNvPr id="335" name="Group 334">
                    <a:extLst>
                      <a:ext uri="{FF2B5EF4-FFF2-40B4-BE49-F238E27FC236}">
                        <a16:creationId xmlns:a16="http://schemas.microsoft.com/office/drawing/2014/main" id="{810BF4BB-8454-45B3-6969-24AEA8E095FE}"/>
                      </a:ext>
                    </a:extLst>
                  </p:cNvPr>
                  <p:cNvGrpSpPr/>
                  <p:nvPr/>
                </p:nvGrpSpPr>
                <p:grpSpPr>
                  <a:xfrm>
                    <a:off x="2338859" y="3157627"/>
                    <a:ext cx="708246" cy="1119058"/>
                    <a:chOff x="6007613" y="2110105"/>
                    <a:chExt cx="708246" cy="1119058"/>
                  </a:xfrm>
                </p:grpSpPr>
                <p:grpSp>
                  <p:nvGrpSpPr>
                    <p:cNvPr id="338" name="Group 337">
                      <a:extLst>
                        <a:ext uri="{FF2B5EF4-FFF2-40B4-BE49-F238E27FC236}">
                          <a16:creationId xmlns:a16="http://schemas.microsoft.com/office/drawing/2014/main" id="{BEABE021-2C30-4ABB-5BAC-547B5DB85F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07613" y="2618808"/>
                      <a:ext cx="708246" cy="610355"/>
                      <a:chOff x="6007613" y="2618808"/>
                      <a:chExt cx="708246" cy="610355"/>
                    </a:xfrm>
                  </p:grpSpPr>
                  <p:pic>
                    <p:nvPicPr>
                      <p:cNvPr id="343" name="Picture 342">
                        <a:extLst>
                          <a:ext uri="{FF2B5EF4-FFF2-40B4-BE49-F238E27FC236}">
                            <a16:creationId xmlns:a16="http://schemas.microsoft.com/office/drawing/2014/main" id="{3E72D0C0-8B10-9305-D3F3-DA04667FED7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duotone>
                          <a:prstClr val="black"/>
                          <a:schemeClr val="accent2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8">
                                <a14:imgEffect>
                                  <a14:colorTemperature colorTemp="8800"/>
                                </a14:imgEffect>
                              </a14:imgLayer>
                            </a14:imgProps>
                          </a:ext>
                        </a:extLst>
                      </a:blip>
                      <a:srcRect l="79892" t="12197" r="9473" b="68782"/>
                      <a:stretch/>
                    </p:blipFill>
                    <p:spPr>
                      <a:xfrm>
                        <a:off x="6030782" y="2641369"/>
                        <a:ext cx="685077" cy="58779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44" name="Triangle 343">
                        <a:extLst>
                          <a:ext uri="{FF2B5EF4-FFF2-40B4-BE49-F238E27FC236}">
                            <a16:creationId xmlns:a16="http://schemas.microsoft.com/office/drawing/2014/main" id="{D0CCCC0D-7D03-0892-1FCC-844ACEEE9AA2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6007613" y="2618808"/>
                        <a:ext cx="366713" cy="349250"/>
                      </a:xfrm>
                      <a:prstGeom prst="triangle">
                        <a:avLst>
                          <a:gd name="adj" fmla="val 95671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39" name="Triangle 338">
                      <a:extLst>
                        <a:ext uri="{FF2B5EF4-FFF2-40B4-BE49-F238E27FC236}">
                          <a16:creationId xmlns:a16="http://schemas.microsoft.com/office/drawing/2014/main" id="{6CC20EE6-8D46-107A-EF76-E27EC4FA7108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58400" y="2633980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Triangle 340">
                      <a:extLst>
                        <a:ext uri="{FF2B5EF4-FFF2-40B4-BE49-F238E27FC236}">
                          <a16:creationId xmlns:a16="http://schemas.microsoft.com/office/drawing/2014/main" id="{382BE055-72B6-C237-6F5A-33D4CE3AF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7300" y="2224405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Triangle 341">
                      <a:extLst>
                        <a:ext uri="{FF2B5EF4-FFF2-40B4-BE49-F238E27FC236}">
                          <a16:creationId xmlns:a16="http://schemas.microsoft.com/office/drawing/2014/main" id="{1A38B289-6DD7-EF37-E566-4F8977A12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7950" y="2110105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36" name="Triangle 335">
                    <a:extLst>
                      <a:ext uri="{FF2B5EF4-FFF2-40B4-BE49-F238E27FC236}">
                        <a16:creationId xmlns:a16="http://schemas.microsoft.com/office/drawing/2014/main" id="{247C153B-C088-3CC5-EA45-E8C43FD6B03F}"/>
                      </a:ext>
                    </a:extLst>
                  </p:cNvPr>
                  <p:cNvSpPr/>
                  <p:nvPr/>
                </p:nvSpPr>
                <p:spPr>
                  <a:xfrm>
                    <a:off x="3013340" y="3872002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7" name="Triangle 336">
                    <a:extLst>
                      <a:ext uri="{FF2B5EF4-FFF2-40B4-BE49-F238E27FC236}">
                        <a16:creationId xmlns:a16="http://schemas.microsoft.com/office/drawing/2014/main" id="{B05E3656-20A3-5BAD-C22B-8F3AA4DE56FE}"/>
                      </a:ext>
                    </a:extLst>
                  </p:cNvPr>
                  <p:cNvSpPr/>
                  <p:nvPr/>
                </p:nvSpPr>
                <p:spPr>
                  <a:xfrm>
                    <a:off x="3011801" y="3584665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4" name="Triangle 333">
                  <a:extLst>
                    <a:ext uri="{FF2B5EF4-FFF2-40B4-BE49-F238E27FC236}">
                      <a16:creationId xmlns:a16="http://schemas.microsoft.com/office/drawing/2014/main" id="{2DE437BF-26B1-4D39-678D-CFCC88300AAD}"/>
                    </a:ext>
                  </a:extLst>
                </p:cNvPr>
                <p:cNvSpPr/>
                <p:nvPr/>
              </p:nvSpPr>
              <p:spPr>
                <a:xfrm>
                  <a:off x="8895261" y="4553946"/>
                  <a:ext cx="490375" cy="441550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32C94752-168E-2053-C82C-4F1CB394E48F}"/>
                  </a:ext>
                </a:extLst>
              </p:cNvPr>
              <p:cNvSpPr txBox="1"/>
              <p:nvPr/>
            </p:nvSpPr>
            <p:spPr>
              <a:xfrm>
                <a:off x="4335193" y="4170694"/>
                <a:ext cx="509883" cy="270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id</a:t>
                </a:r>
                <a:r>
                  <a:rPr lang="en-US" sz="1400" baseline="-25000" dirty="0" err="1"/>
                  <a:t>exp</a:t>
                </a:r>
                <a:endParaRPr lang="en-US" sz="1400" dirty="0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913A580C-C6FD-FE3C-0392-6E24E91DC164}"/>
                </a:ext>
              </a:extLst>
            </p:cNvPr>
            <p:cNvGrpSpPr/>
            <p:nvPr/>
          </p:nvGrpSpPr>
          <p:grpSpPr>
            <a:xfrm>
              <a:off x="8271821" y="3034143"/>
              <a:ext cx="773875" cy="1566030"/>
              <a:chOff x="4335193" y="3065489"/>
              <a:chExt cx="773875" cy="1375545"/>
            </a:xfrm>
          </p:grpSpPr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F1993A23-5E23-F9F4-F679-483740EAE25F}"/>
                  </a:ext>
                </a:extLst>
              </p:cNvPr>
              <p:cNvGrpSpPr/>
              <p:nvPr/>
            </p:nvGrpSpPr>
            <p:grpSpPr>
              <a:xfrm>
                <a:off x="4359029" y="3065489"/>
                <a:ext cx="750039" cy="1220066"/>
                <a:chOff x="8635597" y="3775430"/>
                <a:chExt cx="750039" cy="1220066"/>
              </a:xfrm>
            </p:grpSpPr>
            <p:grpSp>
              <p:nvGrpSpPr>
                <p:cNvPr id="348" name="Group 347">
                  <a:extLst>
                    <a:ext uri="{FF2B5EF4-FFF2-40B4-BE49-F238E27FC236}">
                      <a16:creationId xmlns:a16="http://schemas.microsoft.com/office/drawing/2014/main" id="{C390FD4E-CD7A-43C0-212D-99B011195680}"/>
                    </a:ext>
                  </a:extLst>
                </p:cNvPr>
                <p:cNvGrpSpPr/>
                <p:nvPr/>
              </p:nvGrpSpPr>
              <p:grpSpPr>
                <a:xfrm>
                  <a:off x="8635597" y="3775430"/>
                  <a:ext cx="722486" cy="1119058"/>
                  <a:chOff x="2338859" y="3157627"/>
                  <a:chExt cx="722486" cy="1119058"/>
                </a:xfrm>
              </p:grpSpPr>
              <p:grpSp>
                <p:nvGrpSpPr>
                  <p:cNvPr id="350" name="Group 349">
                    <a:extLst>
                      <a:ext uri="{FF2B5EF4-FFF2-40B4-BE49-F238E27FC236}">
                        <a16:creationId xmlns:a16="http://schemas.microsoft.com/office/drawing/2014/main" id="{AD2AD459-BA48-1262-B384-FA3D8D6F7715}"/>
                      </a:ext>
                    </a:extLst>
                  </p:cNvPr>
                  <p:cNvGrpSpPr/>
                  <p:nvPr/>
                </p:nvGrpSpPr>
                <p:grpSpPr>
                  <a:xfrm>
                    <a:off x="2338859" y="3157627"/>
                    <a:ext cx="508342" cy="1119058"/>
                    <a:chOff x="6007613" y="2110105"/>
                    <a:chExt cx="508342" cy="1119058"/>
                  </a:xfrm>
                </p:grpSpPr>
                <p:grpSp>
                  <p:nvGrpSpPr>
                    <p:cNvPr id="353" name="Group 352">
                      <a:extLst>
                        <a:ext uri="{FF2B5EF4-FFF2-40B4-BE49-F238E27FC236}">
                          <a16:creationId xmlns:a16="http://schemas.microsoft.com/office/drawing/2014/main" id="{78B2D974-BE66-77F8-4CEC-C5B1898835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07613" y="2618808"/>
                      <a:ext cx="476622" cy="610355"/>
                      <a:chOff x="6007613" y="2618808"/>
                      <a:chExt cx="476622" cy="610355"/>
                    </a:xfrm>
                  </p:grpSpPr>
                  <p:pic>
                    <p:nvPicPr>
                      <p:cNvPr id="357" name="Picture 356">
                        <a:extLst>
                          <a:ext uri="{FF2B5EF4-FFF2-40B4-BE49-F238E27FC236}">
                            <a16:creationId xmlns:a16="http://schemas.microsoft.com/office/drawing/2014/main" id="{AA34F3C2-19CB-C7F2-D76C-646EEF241A3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duotone>
                          <a:prstClr val="black"/>
                          <a:schemeClr val="accent2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8">
                                <a14:imgEffect>
                                  <a14:colorTemperature colorTemp="8800"/>
                                </a14:imgEffect>
                              </a14:imgLayer>
                            </a14:imgProps>
                          </a:ext>
                        </a:extLst>
                      </a:blip>
                      <a:srcRect l="79892" t="19602" r="13069" b="68782"/>
                      <a:stretch/>
                    </p:blipFill>
                    <p:spPr>
                      <a:xfrm>
                        <a:off x="6030782" y="2870199"/>
                        <a:ext cx="453453" cy="358964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58" name="Triangle 357">
                        <a:extLst>
                          <a:ext uri="{FF2B5EF4-FFF2-40B4-BE49-F238E27FC236}">
                            <a16:creationId xmlns:a16="http://schemas.microsoft.com/office/drawing/2014/main" id="{901728A0-FEB0-ACDD-081F-9A7E592CA9F7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6007613" y="2618808"/>
                        <a:ext cx="366713" cy="349250"/>
                      </a:xfrm>
                      <a:prstGeom prst="triangle">
                        <a:avLst>
                          <a:gd name="adj" fmla="val 95671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54" name="Triangle 353">
                      <a:extLst>
                        <a:ext uri="{FF2B5EF4-FFF2-40B4-BE49-F238E27FC236}">
                          <a16:creationId xmlns:a16="http://schemas.microsoft.com/office/drawing/2014/main" id="{2992153A-6722-9565-7232-828608435820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258400" y="2633980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Triangle 354">
                      <a:extLst>
                        <a:ext uri="{FF2B5EF4-FFF2-40B4-BE49-F238E27FC236}">
                          <a16:creationId xmlns:a16="http://schemas.microsoft.com/office/drawing/2014/main" id="{47F8667E-1BF1-D584-5086-D839E0EB0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7300" y="2224405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6" name="Triangle 355">
                      <a:extLst>
                        <a:ext uri="{FF2B5EF4-FFF2-40B4-BE49-F238E27FC236}">
                          <a16:creationId xmlns:a16="http://schemas.microsoft.com/office/drawing/2014/main" id="{D9F09E3E-5895-6435-421F-A8521E2AA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7950" y="2110105"/>
                      <a:ext cx="48005" cy="45719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51" name="Triangle 350">
                    <a:extLst>
                      <a:ext uri="{FF2B5EF4-FFF2-40B4-BE49-F238E27FC236}">
                        <a16:creationId xmlns:a16="http://schemas.microsoft.com/office/drawing/2014/main" id="{6E66E6CB-AA02-28DA-2A77-63B29908BA20}"/>
                      </a:ext>
                    </a:extLst>
                  </p:cNvPr>
                  <p:cNvSpPr/>
                  <p:nvPr/>
                </p:nvSpPr>
                <p:spPr>
                  <a:xfrm>
                    <a:off x="3013340" y="3872002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Triangle 351">
                    <a:extLst>
                      <a:ext uri="{FF2B5EF4-FFF2-40B4-BE49-F238E27FC236}">
                        <a16:creationId xmlns:a16="http://schemas.microsoft.com/office/drawing/2014/main" id="{B92CD8FE-04D1-81A1-DB89-CD41C59E7B40}"/>
                      </a:ext>
                    </a:extLst>
                  </p:cNvPr>
                  <p:cNvSpPr/>
                  <p:nvPr/>
                </p:nvSpPr>
                <p:spPr>
                  <a:xfrm>
                    <a:off x="3011801" y="3584665"/>
                    <a:ext cx="48005" cy="45719"/>
                  </a:xfrm>
                  <a:prstGeom prst="triangle">
                    <a:avLst>
                      <a:gd name="adj" fmla="val 95671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9" name="Triangle 348">
                  <a:extLst>
                    <a:ext uri="{FF2B5EF4-FFF2-40B4-BE49-F238E27FC236}">
                      <a16:creationId xmlns:a16="http://schemas.microsoft.com/office/drawing/2014/main" id="{4EBB70F2-1438-52FE-22A1-08A235C06B03}"/>
                    </a:ext>
                  </a:extLst>
                </p:cNvPr>
                <p:cNvSpPr/>
                <p:nvPr/>
              </p:nvSpPr>
              <p:spPr>
                <a:xfrm>
                  <a:off x="8895261" y="4553946"/>
                  <a:ext cx="490375" cy="441550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12BE918E-7816-3865-6711-5016C6A38C23}"/>
                  </a:ext>
                </a:extLst>
              </p:cNvPr>
              <p:cNvSpPr txBox="1"/>
              <p:nvPr/>
            </p:nvSpPr>
            <p:spPr>
              <a:xfrm>
                <a:off x="4335193" y="4170694"/>
                <a:ext cx="500458" cy="2703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id</a:t>
                </a:r>
                <a:r>
                  <a:rPr lang="en-US" sz="1400" baseline="-25000" dirty="0" err="1"/>
                  <a:t>out</a:t>
                </a:r>
                <a:endParaRPr lang="en-US" sz="1400" dirty="0"/>
              </a:p>
            </p:txBody>
          </p:sp>
        </p:grp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5A047B9B-8FA1-D389-76C4-E8ED5C65D68E}"/>
                </a:ext>
              </a:extLst>
            </p:cNvPr>
            <p:cNvSpPr/>
            <p:nvPr/>
          </p:nvSpPr>
          <p:spPr>
            <a:xfrm>
              <a:off x="3986760" y="1386410"/>
              <a:ext cx="4463671" cy="319970"/>
            </a:xfrm>
            <a:prstGeom prst="rect">
              <a:avLst/>
            </a:prstGeom>
            <a:solidFill>
              <a:schemeClr val="bg1">
                <a:alpha val="6020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76209BF-1F06-85F1-A40C-B30A064159EA}"/>
                </a:ext>
              </a:extLst>
            </p:cNvPr>
            <p:cNvSpPr/>
            <p:nvPr/>
          </p:nvSpPr>
          <p:spPr>
            <a:xfrm>
              <a:off x="8399348" y="1955529"/>
              <a:ext cx="701675" cy="319970"/>
            </a:xfrm>
            <a:prstGeom prst="rect">
              <a:avLst/>
            </a:prstGeom>
            <a:solidFill>
              <a:schemeClr val="bg1">
                <a:alpha val="6020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984BB7E2-D64C-1CB7-D0B6-B2A2B21FD337}"/>
                </a:ext>
              </a:extLst>
            </p:cNvPr>
            <p:cNvSpPr/>
            <p:nvPr/>
          </p:nvSpPr>
          <p:spPr>
            <a:xfrm>
              <a:off x="8782068" y="2274634"/>
              <a:ext cx="262679" cy="319970"/>
            </a:xfrm>
            <a:prstGeom prst="rect">
              <a:avLst/>
            </a:prstGeom>
            <a:solidFill>
              <a:schemeClr val="bg1">
                <a:alpha val="6020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0F624ADA-5B7D-DA54-CA71-6FCC022E2A12}"/>
                </a:ext>
              </a:extLst>
            </p:cNvPr>
            <p:cNvSpPr/>
            <p:nvPr/>
          </p:nvSpPr>
          <p:spPr>
            <a:xfrm>
              <a:off x="8047210" y="1709508"/>
              <a:ext cx="262679" cy="880889"/>
            </a:xfrm>
            <a:prstGeom prst="rect">
              <a:avLst/>
            </a:prstGeom>
            <a:solidFill>
              <a:schemeClr val="bg1">
                <a:alpha val="6020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76B061C3-EDE4-C1E0-DC73-5DB2CE7FFFFC}"/>
                </a:ext>
              </a:extLst>
            </p:cNvPr>
            <p:cNvSpPr/>
            <p:nvPr/>
          </p:nvSpPr>
          <p:spPr>
            <a:xfrm>
              <a:off x="7321319" y="1713401"/>
              <a:ext cx="262679" cy="880889"/>
            </a:xfrm>
            <a:prstGeom prst="rect">
              <a:avLst/>
            </a:prstGeom>
            <a:solidFill>
              <a:schemeClr val="bg1">
                <a:alpha val="6020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D27A9078-83F5-CB36-C77A-15B903A61011}"/>
                </a:ext>
              </a:extLst>
            </p:cNvPr>
            <p:cNvSpPr/>
            <p:nvPr/>
          </p:nvSpPr>
          <p:spPr>
            <a:xfrm>
              <a:off x="6573961" y="1710510"/>
              <a:ext cx="262679" cy="880889"/>
            </a:xfrm>
            <a:prstGeom prst="rect">
              <a:avLst/>
            </a:prstGeom>
            <a:solidFill>
              <a:schemeClr val="bg1">
                <a:alpha val="6020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F9F64FC4-BB8B-EAFB-849C-4C6B027B26B9}"/>
                </a:ext>
              </a:extLst>
            </p:cNvPr>
            <p:cNvSpPr/>
            <p:nvPr/>
          </p:nvSpPr>
          <p:spPr>
            <a:xfrm>
              <a:off x="5847544" y="1713400"/>
              <a:ext cx="262679" cy="880889"/>
            </a:xfrm>
            <a:prstGeom prst="rect">
              <a:avLst/>
            </a:prstGeom>
            <a:solidFill>
              <a:schemeClr val="bg1">
                <a:alpha val="6020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FE4C1EC1-7457-3C7E-0DF0-EA346AF7B548}"/>
                </a:ext>
              </a:extLst>
            </p:cNvPr>
            <p:cNvSpPr/>
            <p:nvPr/>
          </p:nvSpPr>
          <p:spPr>
            <a:xfrm>
              <a:off x="5112721" y="1710823"/>
              <a:ext cx="262679" cy="880889"/>
            </a:xfrm>
            <a:prstGeom prst="rect">
              <a:avLst/>
            </a:prstGeom>
            <a:solidFill>
              <a:schemeClr val="bg1">
                <a:alpha val="6020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DDD61992-96F1-E56A-E304-CE3F27E52AAF}"/>
                </a:ext>
              </a:extLst>
            </p:cNvPr>
            <p:cNvSpPr/>
            <p:nvPr/>
          </p:nvSpPr>
          <p:spPr>
            <a:xfrm>
              <a:off x="4404135" y="1713940"/>
              <a:ext cx="262679" cy="880889"/>
            </a:xfrm>
            <a:prstGeom prst="rect">
              <a:avLst/>
            </a:prstGeom>
            <a:solidFill>
              <a:schemeClr val="bg1">
                <a:alpha val="60202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E2D329BD-18BB-892C-282F-A0E810760377}"/>
                </a:ext>
              </a:extLst>
            </p:cNvPr>
            <p:cNvGrpSpPr/>
            <p:nvPr/>
          </p:nvGrpSpPr>
          <p:grpSpPr>
            <a:xfrm>
              <a:off x="4150653" y="1428510"/>
              <a:ext cx="534166" cy="1060700"/>
              <a:chOff x="4150653" y="1428510"/>
              <a:chExt cx="534166" cy="1060700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27B28EAE-5064-D5D7-2201-3CA76FC11FE9}"/>
                  </a:ext>
                </a:extLst>
              </p:cNvPr>
              <p:cNvSpPr/>
              <p:nvPr/>
            </p:nvSpPr>
            <p:spPr>
              <a:xfrm>
                <a:off x="4512378" y="1608321"/>
                <a:ext cx="149638" cy="880889"/>
              </a:xfrm>
              <a:prstGeom prst="rect">
                <a:avLst/>
              </a:prstGeom>
              <a:solidFill>
                <a:schemeClr val="bg1">
                  <a:alpha val="602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ABB064E8-52C3-5E5F-8333-BBD278E0F57B}"/>
                  </a:ext>
                </a:extLst>
              </p:cNvPr>
              <p:cNvSpPr/>
              <p:nvPr/>
            </p:nvSpPr>
            <p:spPr>
              <a:xfrm>
                <a:off x="4150653" y="1428510"/>
                <a:ext cx="534166" cy="178711"/>
              </a:xfrm>
              <a:prstGeom prst="rect">
                <a:avLst/>
              </a:prstGeom>
              <a:solidFill>
                <a:schemeClr val="bg1">
                  <a:alpha val="602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FFB2C1C0-3BA2-C9D9-D61E-1D5D47100268}"/>
                </a:ext>
              </a:extLst>
            </p:cNvPr>
            <p:cNvGrpSpPr/>
            <p:nvPr/>
          </p:nvGrpSpPr>
          <p:grpSpPr>
            <a:xfrm>
              <a:off x="4871351" y="1414173"/>
              <a:ext cx="534166" cy="1060700"/>
              <a:chOff x="4150653" y="1428510"/>
              <a:chExt cx="534166" cy="1060700"/>
            </a:xfrm>
          </p:grpSpPr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90E170CA-9761-C240-2DA6-86D3E05FD162}"/>
                  </a:ext>
                </a:extLst>
              </p:cNvPr>
              <p:cNvSpPr/>
              <p:nvPr/>
            </p:nvSpPr>
            <p:spPr>
              <a:xfrm>
                <a:off x="4512378" y="1608321"/>
                <a:ext cx="149638" cy="880889"/>
              </a:xfrm>
              <a:prstGeom prst="rect">
                <a:avLst/>
              </a:prstGeom>
              <a:solidFill>
                <a:schemeClr val="bg1">
                  <a:alpha val="602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72830AC9-4FF6-48B0-D480-188188C1A77E}"/>
                  </a:ext>
                </a:extLst>
              </p:cNvPr>
              <p:cNvSpPr/>
              <p:nvPr/>
            </p:nvSpPr>
            <p:spPr>
              <a:xfrm>
                <a:off x="4150653" y="1428510"/>
                <a:ext cx="534166" cy="178711"/>
              </a:xfrm>
              <a:prstGeom prst="rect">
                <a:avLst/>
              </a:prstGeom>
              <a:solidFill>
                <a:schemeClr val="bg1">
                  <a:alpha val="602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F43869A4-4F2F-F538-DF6D-85B119990F1F}"/>
                </a:ext>
              </a:extLst>
            </p:cNvPr>
            <p:cNvGrpSpPr/>
            <p:nvPr/>
          </p:nvGrpSpPr>
          <p:grpSpPr>
            <a:xfrm>
              <a:off x="5601893" y="1414861"/>
              <a:ext cx="534166" cy="1060700"/>
              <a:chOff x="4150653" y="1428510"/>
              <a:chExt cx="534166" cy="1060700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31B762B3-D7F7-6B9F-12AE-C16701DC7D0B}"/>
                  </a:ext>
                </a:extLst>
              </p:cNvPr>
              <p:cNvSpPr/>
              <p:nvPr/>
            </p:nvSpPr>
            <p:spPr>
              <a:xfrm>
                <a:off x="4512378" y="1608321"/>
                <a:ext cx="149638" cy="880889"/>
              </a:xfrm>
              <a:prstGeom prst="rect">
                <a:avLst/>
              </a:prstGeom>
              <a:solidFill>
                <a:schemeClr val="bg1">
                  <a:alpha val="602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BBFE44FE-E30B-FCE1-918F-40E7082426BB}"/>
                  </a:ext>
                </a:extLst>
              </p:cNvPr>
              <p:cNvSpPr/>
              <p:nvPr/>
            </p:nvSpPr>
            <p:spPr>
              <a:xfrm>
                <a:off x="4150653" y="1428510"/>
                <a:ext cx="534166" cy="178711"/>
              </a:xfrm>
              <a:prstGeom prst="rect">
                <a:avLst/>
              </a:prstGeom>
              <a:solidFill>
                <a:schemeClr val="bg1">
                  <a:alpha val="602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63C1606C-6C7A-D610-3D48-22C368DD7B60}"/>
                </a:ext>
              </a:extLst>
            </p:cNvPr>
            <p:cNvGrpSpPr/>
            <p:nvPr/>
          </p:nvGrpSpPr>
          <p:grpSpPr>
            <a:xfrm>
              <a:off x="6322810" y="1407112"/>
              <a:ext cx="534166" cy="1060700"/>
              <a:chOff x="4150653" y="1428510"/>
              <a:chExt cx="534166" cy="1060700"/>
            </a:xfrm>
          </p:grpSpPr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4FCE7B60-24A1-1D49-9C54-661F855D781D}"/>
                  </a:ext>
                </a:extLst>
              </p:cNvPr>
              <p:cNvSpPr/>
              <p:nvPr/>
            </p:nvSpPr>
            <p:spPr>
              <a:xfrm>
                <a:off x="4512378" y="1608321"/>
                <a:ext cx="149638" cy="880889"/>
              </a:xfrm>
              <a:prstGeom prst="rect">
                <a:avLst/>
              </a:prstGeom>
              <a:solidFill>
                <a:schemeClr val="bg1">
                  <a:alpha val="602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5C60F0E5-F2FE-FEEF-1574-79AE73929610}"/>
                  </a:ext>
                </a:extLst>
              </p:cNvPr>
              <p:cNvSpPr/>
              <p:nvPr/>
            </p:nvSpPr>
            <p:spPr>
              <a:xfrm>
                <a:off x="4150653" y="1428510"/>
                <a:ext cx="534166" cy="178711"/>
              </a:xfrm>
              <a:prstGeom prst="rect">
                <a:avLst/>
              </a:prstGeom>
              <a:solidFill>
                <a:schemeClr val="bg1">
                  <a:alpha val="602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DB97C424-E17D-BC9E-1B84-B302CCF85A96}"/>
                </a:ext>
              </a:extLst>
            </p:cNvPr>
            <p:cNvGrpSpPr/>
            <p:nvPr/>
          </p:nvGrpSpPr>
          <p:grpSpPr>
            <a:xfrm>
              <a:off x="7061746" y="1424677"/>
              <a:ext cx="534166" cy="1060700"/>
              <a:chOff x="4150653" y="1428510"/>
              <a:chExt cx="534166" cy="1060700"/>
            </a:xfrm>
          </p:grpSpPr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A157BFBC-1440-EE3C-08C5-53296477A5A8}"/>
                  </a:ext>
                </a:extLst>
              </p:cNvPr>
              <p:cNvSpPr/>
              <p:nvPr/>
            </p:nvSpPr>
            <p:spPr>
              <a:xfrm>
                <a:off x="4512378" y="1608321"/>
                <a:ext cx="149638" cy="880889"/>
              </a:xfrm>
              <a:prstGeom prst="rect">
                <a:avLst/>
              </a:prstGeom>
              <a:solidFill>
                <a:schemeClr val="bg1">
                  <a:alpha val="602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059E6FF5-D712-CC24-81E8-BA5B9029032A}"/>
                  </a:ext>
                </a:extLst>
              </p:cNvPr>
              <p:cNvSpPr/>
              <p:nvPr/>
            </p:nvSpPr>
            <p:spPr>
              <a:xfrm>
                <a:off x="4150653" y="1428510"/>
                <a:ext cx="534166" cy="178711"/>
              </a:xfrm>
              <a:prstGeom prst="rect">
                <a:avLst/>
              </a:prstGeom>
              <a:solidFill>
                <a:schemeClr val="bg1">
                  <a:alpha val="602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72D27133-6CFE-6A06-7376-1ED3C9C887B0}"/>
                </a:ext>
              </a:extLst>
            </p:cNvPr>
            <p:cNvGrpSpPr/>
            <p:nvPr/>
          </p:nvGrpSpPr>
          <p:grpSpPr>
            <a:xfrm>
              <a:off x="7791712" y="1409152"/>
              <a:ext cx="534166" cy="1071333"/>
              <a:chOff x="4150653" y="1428510"/>
              <a:chExt cx="534166" cy="1071333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E935DDE6-BCE8-F454-D1E4-A0FA2D82EE96}"/>
                  </a:ext>
                </a:extLst>
              </p:cNvPr>
              <p:cNvSpPr/>
              <p:nvPr/>
            </p:nvSpPr>
            <p:spPr>
              <a:xfrm>
                <a:off x="4512378" y="1618954"/>
                <a:ext cx="149638" cy="880889"/>
              </a:xfrm>
              <a:prstGeom prst="rect">
                <a:avLst/>
              </a:prstGeom>
              <a:solidFill>
                <a:schemeClr val="bg1">
                  <a:alpha val="602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47B2E20B-8589-E9D2-0ADD-88B456CA4484}"/>
                  </a:ext>
                </a:extLst>
              </p:cNvPr>
              <p:cNvSpPr/>
              <p:nvPr/>
            </p:nvSpPr>
            <p:spPr>
              <a:xfrm>
                <a:off x="4150653" y="1428510"/>
                <a:ext cx="534166" cy="178711"/>
              </a:xfrm>
              <a:prstGeom prst="rect">
                <a:avLst/>
              </a:prstGeom>
              <a:solidFill>
                <a:schemeClr val="bg1">
                  <a:alpha val="602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7016604F-A810-3807-60DE-F07D8B2F6334}"/>
                </a:ext>
              </a:extLst>
            </p:cNvPr>
            <p:cNvGrpSpPr/>
            <p:nvPr/>
          </p:nvGrpSpPr>
          <p:grpSpPr>
            <a:xfrm>
              <a:off x="8529457" y="1970388"/>
              <a:ext cx="534166" cy="590821"/>
              <a:chOff x="4150653" y="1428510"/>
              <a:chExt cx="534166" cy="590821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39B66D42-E6C2-5354-25B1-206167CCDCCF}"/>
                  </a:ext>
                </a:extLst>
              </p:cNvPr>
              <p:cNvSpPr/>
              <p:nvPr/>
            </p:nvSpPr>
            <p:spPr>
              <a:xfrm>
                <a:off x="4512378" y="1618954"/>
                <a:ext cx="147522" cy="400377"/>
              </a:xfrm>
              <a:prstGeom prst="rect">
                <a:avLst/>
              </a:prstGeom>
              <a:solidFill>
                <a:schemeClr val="bg1">
                  <a:alpha val="602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AB6A11A3-CC84-A412-9D04-9A6A9B065A93}"/>
                  </a:ext>
                </a:extLst>
              </p:cNvPr>
              <p:cNvSpPr/>
              <p:nvPr/>
            </p:nvSpPr>
            <p:spPr>
              <a:xfrm>
                <a:off x="4150653" y="1428510"/>
                <a:ext cx="534166" cy="178711"/>
              </a:xfrm>
              <a:prstGeom prst="rect">
                <a:avLst/>
              </a:prstGeom>
              <a:solidFill>
                <a:schemeClr val="bg1">
                  <a:alpha val="60202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08C00622-CB6B-85A5-376F-10A0680127BF}"/>
                </a:ext>
              </a:extLst>
            </p:cNvPr>
            <p:cNvGrpSpPr/>
            <p:nvPr/>
          </p:nvGrpSpPr>
          <p:grpSpPr>
            <a:xfrm>
              <a:off x="5247479" y="4886846"/>
              <a:ext cx="1259081" cy="1308876"/>
              <a:chOff x="4959514" y="5195308"/>
              <a:chExt cx="1259081" cy="1308876"/>
            </a:xfrm>
          </p:grpSpPr>
          <p:pic>
            <p:nvPicPr>
              <p:cNvPr id="395" name="Picture 394">
                <a:extLst>
                  <a:ext uri="{FF2B5EF4-FFF2-40B4-BE49-F238E27FC236}">
                    <a16:creationId xmlns:a16="http://schemas.microsoft.com/office/drawing/2014/main" id="{8DE2158F-18A9-3EA8-ADF7-D1565F11A9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3451" t="11993" r="47446" b="55684"/>
              <a:stretch/>
            </p:blipFill>
            <p:spPr>
              <a:xfrm>
                <a:off x="4959514" y="5195308"/>
                <a:ext cx="1259081" cy="1022172"/>
              </a:xfrm>
              <a:prstGeom prst="rect">
                <a:avLst/>
              </a:prstGeom>
            </p:spPr>
          </p:pic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10163051-922B-DB42-83E9-282C0B3B86BE}"/>
                  </a:ext>
                </a:extLst>
              </p:cNvPr>
              <p:cNvSpPr txBox="1"/>
              <p:nvPr/>
            </p:nvSpPr>
            <p:spPr>
              <a:xfrm>
                <a:off x="5055658" y="6196407"/>
                <a:ext cx="10302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correlation</a:t>
                </a:r>
              </a:p>
            </p:txBody>
          </p:sp>
        </p:grp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0EDA8457-15F3-29BA-0C26-398803A3A1FE}"/>
                </a:ext>
              </a:extLst>
            </p:cNvPr>
            <p:cNvGrpSpPr/>
            <p:nvPr/>
          </p:nvGrpSpPr>
          <p:grpSpPr>
            <a:xfrm>
              <a:off x="1181468" y="1168043"/>
              <a:ext cx="1842677" cy="397614"/>
              <a:chOff x="1033670" y="636104"/>
              <a:chExt cx="1842677" cy="397614"/>
            </a:xfrm>
          </p:grpSpPr>
          <p:sp>
            <p:nvSpPr>
              <p:cNvPr id="400" name="Rounded Rectangle 399">
                <a:extLst>
                  <a:ext uri="{FF2B5EF4-FFF2-40B4-BE49-F238E27FC236}">
                    <a16:creationId xmlns:a16="http://schemas.microsoft.com/office/drawing/2014/main" id="{515E7F8F-2EE0-ED3A-8FC4-77FA4C7035DF}"/>
                  </a:ext>
                </a:extLst>
              </p:cNvPr>
              <p:cNvSpPr/>
              <p:nvPr/>
            </p:nvSpPr>
            <p:spPr>
              <a:xfrm>
                <a:off x="1033670" y="636104"/>
                <a:ext cx="1842677" cy="39761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538C622C-D4AD-E2D9-3C48-5B968E6C6038}"/>
                  </a:ext>
                </a:extLst>
              </p:cNvPr>
              <p:cNvSpPr txBox="1"/>
              <p:nvPr/>
            </p:nvSpPr>
            <p:spPr>
              <a:xfrm>
                <a:off x="1053775" y="647867"/>
                <a:ext cx="1792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</a:rPr>
                  <a:t>genepi.utils</a:t>
                </a:r>
                <a:r>
                  <a:rPr lang="en-US" dirty="0">
                    <a:solidFill>
                      <a:schemeClr val="bg1"/>
                    </a:solidFill>
                  </a:rPr>
                  <a:t>::MR</a:t>
                </a:r>
              </a:p>
            </p:txBody>
          </p:sp>
        </p:grp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2FDA40FE-DC96-DD45-7F39-6F2D7FE5D041}"/>
                </a:ext>
              </a:extLst>
            </p:cNvPr>
            <p:cNvGrpSpPr/>
            <p:nvPr/>
          </p:nvGrpSpPr>
          <p:grpSpPr>
            <a:xfrm>
              <a:off x="1288243" y="4551842"/>
              <a:ext cx="1112651" cy="1357176"/>
              <a:chOff x="1288243" y="4551842"/>
              <a:chExt cx="1112651" cy="1357176"/>
            </a:xfrm>
          </p:grpSpPr>
          <p:sp>
            <p:nvSpPr>
              <p:cNvPr id="450" name="Rounded Rectangle 449">
                <a:extLst>
                  <a:ext uri="{FF2B5EF4-FFF2-40B4-BE49-F238E27FC236}">
                    <a16:creationId xmlns:a16="http://schemas.microsoft.com/office/drawing/2014/main" id="{9C8B98F0-AEBD-597C-EC41-50650C2034A0}"/>
                  </a:ext>
                </a:extLst>
              </p:cNvPr>
              <p:cNvSpPr/>
              <p:nvPr/>
            </p:nvSpPr>
            <p:spPr>
              <a:xfrm>
                <a:off x="1288243" y="4551842"/>
                <a:ext cx="1112651" cy="1357176"/>
              </a:xfrm>
              <a:prstGeom prst="roundRect">
                <a:avLst>
                  <a:gd name="adj" fmla="val 7480"/>
                </a:avLst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49" name="Group 448">
                <a:extLst>
                  <a:ext uri="{FF2B5EF4-FFF2-40B4-BE49-F238E27FC236}">
                    <a16:creationId xmlns:a16="http://schemas.microsoft.com/office/drawing/2014/main" id="{6388501B-FA74-0E23-45CF-EC0C9A006B83}"/>
                  </a:ext>
                </a:extLst>
              </p:cNvPr>
              <p:cNvGrpSpPr/>
              <p:nvPr/>
            </p:nvGrpSpPr>
            <p:grpSpPr>
              <a:xfrm>
                <a:off x="1366998" y="4631475"/>
                <a:ext cx="1033896" cy="1193065"/>
                <a:chOff x="2551808" y="5138972"/>
                <a:chExt cx="1033896" cy="1193065"/>
              </a:xfrm>
            </p:grpSpPr>
            <p:sp>
              <p:nvSpPr>
                <p:cNvPr id="408" name="Triangle 407">
                  <a:extLst>
                    <a:ext uri="{FF2B5EF4-FFF2-40B4-BE49-F238E27FC236}">
                      <a16:creationId xmlns:a16="http://schemas.microsoft.com/office/drawing/2014/main" id="{F89189E7-F85D-84C1-7780-EB810DC2CAD6}"/>
                    </a:ext>
                  </a:extLst>
                </p:cNvPr>
                <p:cNvSpPr/>
                <p:nvPr/>
              </p:nvSpPr>
              <p:spPr>
                <a:xfrm>
                  <a:off x="3003075" y="5475991"/>
                  <a:ext cx="48005" cy="52050"/>
                </a:xfrm>
                <a:prstGeom prst="triangle">
                  <a:avLst>
                    <a:gd name="adj" fmla="val 95671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2" name="Group 441">
                  <a:extLst>
                    <a:ext uri="{FF2B5EF4-FFF2-40B4-BE49-F238E27FC236}">
                      <a16:creationId xmlns:a16="http://schemas.microsoft.com/office/drawing/2014/main" id="{F41277B0-2634-3BB0-F758-ADD46C87DFAA}"/>
                    </a:ext>
                  </a:extLst>
                </p:cNvPr>
                <p:cNvGrpSpPr/>
                <p:nvPr/>
              </p:nvGrpSpPr>
              <p:grpSpPr>
                <a:xfrm>
                  <a:off x="2551808" y="6034401"/>
                  <a:ext cx="849550" cy="297636"/>
                  <a:chOff x="2572679" y="5009500"/>
                  <a:chExt cx="849550" cy="297636"/>
                </a:xfrm>
              </p:grpSpPr>
              <p:grpSp>
                <p:nvGrpSpPr>
                  <p:cNvPr id="443" name="Group 442">
                    <a:extLst>
                      <a:ext uri="{FF2B5EF4-FFF2-40B4-BE49-F238E27FC236}">
                        <a16:creationId xmlns:a16="http://schemas.microsoft.com/office/drawing/2014/main" id="{369E2237-F704-A426-67CD-E0D459CB33F1}"/>
                      </a:ext>
                    </a:extLst>
                  </p:cNvPr>
                  <p:cNvGrpSpPr/>
                  <p:nvPr/>
                </p:nvGrpSpPr>
                <p:grpSpPr>
                  <a:xfrm>
                    <a:off x="2572679" y="5009500"/>
                    <a:ext cx="321180" cy="297636"/>
                    <a:chOff x="2281876" y="5520520"/>
                    <a:chExt cx="489637" cy="398921"/>
                  </a:xfrm>
                </p:grpSpPr>
                <p:grpSp>
                  <p:nvGrpSpPr>
                    <p:cNvPr id="445" name="Group 444">
                      <a:extLst>
                        <a:ext uri="{FF2B5EF4-FFF2-40B4-BE49-F238E27FC236}">
                          <a16:creationId xmlns:a16="http://schemas.microsoft.com/office/drawing/2014/main" id="{96293833-9371-8E44-912B-5E933E8153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81876" y="5520520"/>
                      <a:ext cx="463788" cy="391408"/>
                      <a:chOff x="6016619" y="2863599"/>
                      <a:chExt cx="463788" cy="343800"/>
                    </a:xfrm>
                  </p:grpSpPr>
                  <p:pic>
                    <p:nvPicPr>
                      <p:cNvPr id="447" name="Picture 446">
                        <a:extLst>
                          <a:ext uri="{FF2B5EF4-FFF2-40B4-BE49-F238E27FC236}">
                            <a16:creationId xmlns:a16="http://schemas.microsoft.com/office/drawing/2014/main" id="{F8571E02-E5C8-0FBF-D03D-4C240D62A5C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duotone>
                          <a:prstClr val="black"/>
                          <a:schemeClr val="accent5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11">
                                <a14:imgEffect>
                                  <a14:colorTemperature colorTemp="8800"/>
                                </a14:imgEffect>
                              </a14:imgLayer>
                            </a14:imgProps>
                          </a:ext>
                        </a:extLst>
                      </a:blip>
                      <a:srcRect l="80003" t="19858" r="13198" b="69230"/>
                      <a:stretch/>
                    </p:blipFill>
                    <p:spPr>
                      <a:xfrm>
                        <a:off x="6042467" y="2870198"/>
                        <a:ext cx="437940" cy="33720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48" name="Triangle 447">
                        <a:extLst>
                          <a:ext uri="{FF2B5EF4-FFF2-40B4-BE49-F238E27FC236}">
                            <a16:creationId xmlns:a16="http://schemas.microsoft.com/office/drawing/2014/main" id="{FA06CC4A-C06C-9EEC-1446-D0FD90A46F8B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6016619" y="2863599"/>
                        <a:ext cx="110017" cy="112369"/>
                      </a:xfrm>
                      <a:prstGeom prst="triangle">
                        <a:avLst>
                          <a:gd name="adj" fmla="val 95671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46" name="Triangle 445">
                      <a:extLst>
                        <a:ext uri="{FF2B5EF4-FFF2-40B4-BE49-F238E27FC236}">
                          <a16:creationId xmlns:a16="http://schemas.microsoft.com/office/drawing/2014/main" id="{894C5FE3-63EF-DAFC-CE74-4FD28B92E8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3497" y="5782808"/>
                      <a:ext cx="128016" cy="136633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44" name="TextBox 443">
                    <a:extLst>
                      <a:ext uri="{FF2B5EF4-FFF2-40B4-BE49-F238E27FC236}">
                        <a16:creationId xmlns:a16="http://schemas.microsoft.com/office/drawing/2014/main" id="{4B86C5E6-56F0-A07F-A08F-DE96F16363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33606" y="5009744"/>
                    <a:ext cx="58862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logical</a:t>
                    </a:r>
                  </a:p>
                </p:txBody>
              </p:sp>
            </p:grpSp>
            <p:grpSp>
              <p:nvGrpSpPr>
                <p:cNvPr id="435" name="Group 434">
                  <a:extLst>
                    <a:ext uri="{FF2B5EF4-FFF2-40B4-BE49-F238E27FC236}">
                      <a16:creationId xmlns:a16="http://schemas.microsoft.com/office/drawing/2014/main" id="{46A3018B-2FFD-0D2B-297C-35F0BCC1F004}"/>
                    </a:ext>
                  </a:extLst>
                </p:cNvPr>
                <p:cNvGrpSpPr/>
                <p:nvPr/>
              </p:nvGrpSpPr>
              <p:grpSpPr>
                <a:xfrm>
                  <a:off x="2551808" y="5736267"/>
                  <a:ext cx="1033896" cy="297636"/>
                  <a:chOff x="2572679" y="5009500"/>
                  <a:chExt cx="1033896" cy="297636"/>
                </a:xfrm>
              </p:grpSpPr>
              <p:grpSp>
                <p:nvGrpSpPr>
                  <p:cNvPr id="436" name="Group 435">
                    <a:extLst>
                      <a:ext uri="{FF2B5EF4-FFF2-40B4-BE49-F238E27FC236}">
                        <a16:creationId xmlns:a16="http://schemas.microsoft.com/office/drawing/2014/main" id="{A7AFCBD7-C448-A7D1-6A9E-6222EB2D84C8}"/>
                      </a:ext>
                    </a:extLst>
                  </p:cNvPr>
                  <p:cNvGrpSpPr/>
                  <p:nvPr/>
                </p:nvGrpSpPr>
                <p:grpSpPr>
                  <a:xfrm>
                    <a:off x="2572679" y="5009500"/>
                    <a:ext cx="321180" cy="297636"/>
                    <a:chOff x="2281876" y="5520520"/>
                    <a:chExt cx="489637" cy="398921"/>
                  </a:xfrm>
                </p:grpSpPr>
                <p:grpSp>
                  <p:nvGrpSpPr>
                    <p:cNvPr id="438" name="Group 437">
                      <a:extLst>
                        <a:ext uri="{FF2B5EF4-FFF2-40B4-BE49-F238E27FC236}">
                          <a16:creationId xmlns:a16="http://schemas.microsoft.com/office/drawing/2014/main" id="{415B7678-50E8-44AC-E91D-ED7C2D9D0B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81876" y="5520520"/>
                      <a:ext cx="463788" cy="391408"/>
                      <a:chOff x="6016619" y="2863599"/>
                      <a:chExt cx="463788" cy="343800"/>
                    </a:xfrm>
                  </p:grpSpPr>
                  <p:pic>
                    <p:nvPicPr>
                      <p:cNvPr id="440" name="Picture 439">
                        <a:extLst>
                          <a:ext uri="{FF2B5EF4-FFF2-40B4-BE49-F238E27FC236}">
                            <a16:creationId xmlns:a16="http://schemas.microsoft.com/office/drawing/2014/main" id="{313FE8EE-8E86-75A6-705D-2932B4F178D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duotone>
                          <a:prstClr val="black"/>
                          <a:schemeClr val="accent2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8">
                                <a14:imgEffect>
                                  <a14:colorTemperature colorTemp="8800"/>
                                </a14:imgEffect>
                              </a14:imgLayer>
                            </a14:imgProps>
                          </a:ext>
                        </a:extLst>
                      </a:blip>
                      <a:srcRect l="80003" t="19858" r="13198" b="69230"/>
                      <a:stretch/>
                    </p:blipFill>
                    <p:spPr>
                      <a:xfrm>
                        <a:off x="6042467" y="2870198"/>
                        <a:ext cx="437940" cy="33720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41" name="Triangle 440">
                        <a:extLst>
                          <a:ext uri="{FF2B5EF4-FFF2-40B4-BE49-F238E27FC236}">
                            <a16:creationId xmlns:a16="http://schemas.microsoft.com/office/drawing/2014/main" id="{15DFB94C-DDEE-D464-B822-A571E9F3DE05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6016619" y="2863599"/>
                        <a:ext cx="110017" cy="112369"/>
                      </a:xfrm>
                      <a:prstGeom prst="triangle">
                        <a:avLst>
                          <a:gd name="adj" fmla="val 95671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39" name="Triangle 438">
                      <a:extLst>
                        <a:ext uri="{FF2B5EF4-FFF2-40B4-BE49-F238E27FC236}">
                          <a16:creationId xmlns:a16="http://schemas.microsoft.com/office/drawing/2014/main" id="{3803FA25-50FF-A686-041B-2B75DBAC1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3497" y="5782808"/>
                      <a:ext cx="128016" cy="136633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37" name="TextBox 436">
                    <a:extLst>
                      <a:ext uri="{FF2B5EF4-FFF2-40B4-BE49-F238E27FC236}">
                        <a16:creationId xmlns:a16="http://schemas.microsoft.com/office/drawing/2014/main" id="{F2B60A4E-5C2A-5BCA-21DF-EFC19906BAD9}"/>
                      </a:ext>
                    </a:extLst>
                  </p:cNvPr>
                  <p:cNvSpPr txBox="1"/>
                  <p:nvPr/>
                </p:nvSpPr>
                <p:spPr>
                  <a:xfrm>
                    <a:off x="2833606" y="5009744"/>
                    <a:ext cx="77296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character</a:t>
                    </a:r>
                  </a:p>
                </p:txBody>
              </p:sp>
            </p:grpSp>
            <p:grpSp>
              <p:nvGrpSpPr>
                <p:cNvPr id="428" name="Group 427">
                  <a:extLst>
                    <a:ext uri="{FF2B5EF4-FFF2-40B4-BE49-F238E27FC236}">
                      <a16:creationId xmlns:a16="http://schemas.microsoft.com/office/drawing/2014/main" id="{65F93998-5D8B-D66F-C9B3-D5A22F0DA04F}"/>
                    </a:ext>
                  </a:extLst>
                </p:cNvPr>
                <p:cNvGrpSpPr/>
                <p:nvPr/>
              </p:nvGrpSpPr>
              <p:grpSpPr>
                <a:xfrm>
                  <a:off x="2551808" y="5437671"/>
                  <a:ext cx="865580" cy="297636"/>
                  <a:chOff x="2572679" y="5009500"/>
                  <a:chExt cx="865580" cy="297636"/>
                </a:xfrm>
              </p:grpSpPr>
              <p:grpSp>
                <p:nvGrpSpPr>
                  <p:cNvPr id="429" name="Group 428">
                    <a:extLst>
                      <a:ext uri="{FF2B5EF4-FFF2-40B4-BE49-F238E27FC236}">
                        <a16:creationId xmlns:a16="http://schemas.microsoft.com/office/drawing/2014/main" id="{EE24AAA2-0AA4-F559-25FB-835DA8400DEC}"/>
                      </a:ext>
                    </a:extLst>
                  </p:cNvPr>
                  <p:cNvGrpSpPr/>
                  <p:nvPr/>
                </p:nvGrpSpPr>
                <p:grpSpPr>
                  <a:xfrm>
                    <a:off x="2572679" y="5009500"/>
                    <a:ext cx="321180" cy="297636"/>
                    <a:chOff x="2281876" y="5520520"/>
                    <a:chExt cx="489637" cy="398921"/>
                  </a:xfrm>
                </p:grpSpPr>
                <p:grpSp>
                  <p:nvGrpSpPr>
                    <p:cNvPr id="431" name="Group 430">
                      <a:extLst>
                        <a:ext uri="{FF2B5EF4-FFF2-40B4-BE49-F238E27FC236}">
                          <a16:creationId xmlns:a16="http://schemas.microsoft.com/office/drawing/2014/main" id="{F760D986-94B7-E671-9984-DDBFD0BD8C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81876" y="5520520"/>
                      <a:ext cx="463788" cy="391408"/>
                      <a:chOff x="6016619" y="2863599"/>
                      <a:chExt cx="463788" cy="343800"/>
                    </a:xfrm>
                  </p:grpSpPr>
                  <p:pic>
                    <p:nvPicPr>
                      <p:cNvPr id="433" name="Picture 432">
                        <a:extLst>
                          <a:ext uri="{FF2B5EF4-FFF2-40B4-BE49-F238E27FC236}">
                            <a16:creationId xmlns:a16="http://schemas.microsoft.com/office/drawing/2014/main" id="{24878A1B-29E1-B00A-83EE-908B37744BC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duotone>
                          <a:prstClr val="black"/>
                          <a:schemeClr val="accent6">
                            <a:tint val="45000"/>
                            <a:satMod val="400000"/>
                          </a:schemeClr>
                        </a:duotone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8">
                                <a14:imgEffect>
                                  <a14:colorTemperature colorTemp="8800"/>
                                </a14:imgEffect>
                              </a14:imgLayer>
                            </a14:imgProps>
                          </a:ext>
                        </a:extLst>
                      </a:blip>
                      <a:srcRect l="80003" t="19858" r="13198" b="69230"/>
                      <a:stretch/>
                    </p:blipFill>
                    <p:spPr>
                      <a:xfrm>
                        <a:off x="6042467" y="2870198"/>
                        <a:ext cx="437940" cy="33720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34" name="Triangle 433">
                        <a:extLst>
                          <a:ext uri="{FF2B5EF4-FFF2-40B4-BE49-F238E27FC236}">
                            <a16:creationId xmlns:a16="http://schemas.microsoft.com/office/drawing/2014/main" id="{048F7F3D-14F6-EA7A-09AB-2BA18B9908C1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6016619" y="2863599"/>
                        <a:ext cx="110017" cy="112369"/>
                      </a:xfrm>
                      <a:prstGeom prst="triangle">
                        <a:avLst>
                          <a:gd name="adj" fmla="val 95671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32" name="Triangle 431">
                      <a:extLst>
                        <a:ext uri="{FF2B5EF4-FFF2-40B4-BE49-F238E27FC236}">
                          <a16:creationId xmlns:a16="http://schemas.microsoft.com/office/drawing/2014/main" id="{6084030B-D8C6-2075-6A2B-084890C79B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3497" y="5782808"/>
                      <a:ext cx="128016" cy="136633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30" name="TextBox 429">
                    <a:extLst>
                      <a:ext uri="{FF2B5EF4-FFF2-40B4-BE49-F238E27FC236}">
                        <a16:creationId xmlns:a16="http://schemas.microsoft.com/office/drawing/2014/main" id="{0FE05E1D-D20C-5937-D034-45891A9CD164}"/>
                      </a:ext>
                    </a:extLst>
                  </p:cNvPr>
                  <p:cNvSpPr txBox="1"/>
                  <p:nvPr/>
                </p:nvSpPr>
                <p:spPr>
                  <a:xfrm>
                    <a:off x="2833606" y="5009744"/>
                    <a:ext cx="60465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integer</a:t>
                    </a:r>
                  </a:p>
                </p:txBody>
              </p:sp>
            </p:grpSp>
            <p:grpSp>
              <p:nvGrpSpPr>
                <p:cNvPr id="427" name="Group 426">
                  <a:extLst>
                    <a:ext uri="{FF2B5EF4-FFF2-40B4-BE49-F238E27FC236}">
                      <a16:creationId xmlns:a16="http://schemas.microsoft.com/office/drawing/2014/main" id="{AC0D6A57-D5F3-FFD3-4756-469617DD2214}"/>
                    </a:ext>
                  </a:extLst>
                </p:cNvPr>
                <p:cNvGrpSpPr/>
                <p:nvPr/>
              </p:nvGrpSpPr>
              <p:grpSpPr>
                <a:xfrm>
                  <a:off x="2551808" y="5138972"/>
                  <a:ext cx="950539" cy="297636"/>
                  <a:chOff x="2572679" y="5009500"/>
                  <a:chExt cx="950539" cy="297636"/>
                </a:xfrm>
              </p:grpSpPr>
              <p:grpSp>
                <p:nvGrpSpPr>
                  <p:cNvPr id="416" name="Group 415">
                    <a:extLst>
                      <a:ext uri="{FF2B5EF4-FFF2-40B4-BE49-F238E27FC236}">
                        <a16:creationId xmlns:a16="http://schemas.microsoft.com/office/drawing/2014/main" id="{54C5BC59-19AF-B276-C65C-01109B6B7D2E}"/>
                      </a:ext>
                    </a:extLst>
                  </p:cNvPr>
                  <p:cNvGrpSpPr/>
                  <p:nvPr/>
                </p:nvGrpSpPr>
                <p:grpSpPr>
                  <a:xfrm>
                    <a:off x="2572679" y="5009500"/>
                    <a:ext cx="321180" cy="297636"/>
                    <a:chOff x="2281876" y="5520520"/>
                    <a:chExt cx="489637" cy="398921"/>
                  </a:xfrm>
                </p:grpSpPr>
                <p:grpSp>
                  <p:nvGrpSpPr>
                    <p:cNvPr id="410" name="Group 409">
                      <a:extLst>
                        <a:ext uri="{FF2B5EF4-FFF2-40B4-BE49-F238E27FC236}">
                          <a16:creationId xmlns:a16="http://schemas.microsoft.com/office/drawing/2014/main" id="{72C17E1C-72F8-E28E-702E-AE945DCF82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81876" y="5520520"/>
                      <a:ext cx="463788" cy="391408"/>
                      <a:chOff x="6016619" y="2863599"/>
                      <a:chExt cx="463788" cy="343800"/>
                    </a:xfrm>
                  </p:grpSpPr>
                  <p:pic>
                    <p:nvPicPr>
                      <p:cNvPr id="414" name="Picture 413">
                        <a:extLst>
                          <a:ext uri="{FF2B5EF4-FFF2-40B4-BE49-F238E27FC236}">
                            <a16:creationId xmlns:a16="http://schemas.microsoft.com/office/drawing/2014/main" id="{2F643909-6E4C-47B1-7FA6-59FC7706013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extLst>
                          <a:ext uri="{BEBA8EAE-BF5A-486C-A8C5-ECC9F3942E4B}">
                            <a14:imgProps xmlns:a14="http://schemas.microsoft.com/office/drawing/2010/main">
                              <a14:imgLayer r:embed="rId8">
                                <a14:imgEffect>
                                  <a14:colorTemperature colorTemp="8800"/>
                                </a14:imgEffect>
                              </a14:imgLayer>
                            </a14:imgProps>
                          </a:ext>
                        </a:extLst>
                      </a:blip>
                      <a:srcRect l="80003" t="19858" r="13198" b="69230"/>
                      <a:stretch/>
                    </p:blipFill>
                    <p:spPr>
                      <a:xfrm>
                        <a:off x="6042467" y="2870198"/>
                        <a:ext cx="437940" cy="33720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5" name="Triangle 414">
                        <a:extLst>
                          <a:ext uri="{FF2B5EF4-FFF2-40B4-BE49-F238E27FC236}">
                            <a16:creationId xmlns:a16="http://schemas.microsoft.com/office/drawing/2014/main" id="{3B00C90E-2713-44E3-CBAA-F128F1526DDB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6016619" y="2863599"/>
                        <a:ext cx="110017" cy="112369"/>
                      </a:xfrm>
                      <a:prstGeom prst="triangle">
                        <a:avLst>
                          <a:gd name="adj" fmla="val 95671"/>
                        </a:avLst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06" name="Triangle 405">
                      <a:extLst>
                        <a:ext uri="{FF2B5EF4-FFF2-40B4-BE49-F238E27FC236}">
                          <a16:creationId xmlns:a16="http://schemas.microsoft.com/office/drawing/2014/main" id="{FE074E26-A8A5-5757-07DF-BB8CBB600B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43497" y="5782808"/>
                      <a:ext cx="128016" cy="136633"/>
                    </a:xfrm>
                    <a:prstGeom prst="triangle">
                      <a:avLst>
                        <a:gd name="adj" fmla="val 95671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04" name="TextBox 403">
                    <a:extLst>
                      <a:ext uri="{FF2B5EF4-FFF2-40B4-BE49-F238E27FC236}">
                        <a16:creationId xmlns:a16="http://schemas.microsoft.com/office/drawing/2014/main" id="{278F6BCF-ABCF-3185-47E1-D034C84BF3C8}"/>
                      </a:ext>
                    </a:extLst>
                  </p:cNvPr>
                  <p:cNvSpPr txBox="1"/>
                  <p:nvPr/>
                </p:nvSpPr>
                <p:spPr>
                  <a:xfrm>
                    <a:off x="2833606" y="5009744"/>
                    <a:ext cx="68961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numeric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07799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riangle 71">
            <a:extLst>
              <a:ext uri="{FF2B5EF4-FFF2-40B4-BE49-F238E27FC236}">
                <a16:creationId xmlns:a16="http://schemas.microsoft.com/office/drawing/2014/main" id="{49351980-337F-4A5C-5AB4-B1D1F6809E2C}"/>
              </a:ext>
            </a:extLst>
          </p:cNvPr>
          <p:cNvSpPr/>
          <p:nvPr/>
        </p:nvSpPr>
        <p:spPr>
          <a:xfrm rot="10800000">
            <a:off x="241799" y="2381512"/>
            <a:ext cx="48005" cy="45719"/>
          </a:xfrm>
          <a:prstGeom prst="triangle">
            <a:avLst>
              <a:gd name="adj" fmla="val 956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4EA90347-E6D9-7EF9-B9C9-1E150D830261}"/>
              </a:ext>
            </a:extLst>
          </p:cNvPr>
          <p:cNvSpPr/>
          <p:nvPr/>
        </p:nvSpPr>
        <p:spPr>
          <a:xfrm rot="10800000">
            <a:off x="248149" y="2676787"/>
            <a:ext cx="48005" cy="45719"/>
          </a:xfrm>
          <a:prstGeom prst="triangle">
            <a:avLst>
              <a:gd name="adj" fmla="val 956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B27D35CB-0390-63C6-F2E7-341AF0FDCFA5}"/>
              </a:ext>
            </a:extLst>
          </p:cNvPr>
          <p:cNvSpPr/>
          <p:nvPr/>
        </p:nvSpPr>
        <p:spPr>
          <a:xfrm>
            <a:off x="330699" y="1971937"/>
            <a:ext cx="48005" cy="45719"/>
          </a:xfrm>
          <a:prstGeom prst="triangle">
            <a:avLst>
              <a:gd name="adj" fmla="val 956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BA3A9D41-EE20-4CF6-31AE-EE4841DA478F}"/>
              </a:ext>
            </a:extLst>
          </p:cNvPr>
          <p:cNvSpPr/>
          <p:nvPr/>
        </p:nvSpPr>
        <p:spPr>
          <a:xfrm>
            <a:off x="451349" y="1857637"/>
            <a:ext cx="48005" cy="45719"/>
          </a:xfrm>
          <a:prstGeom prst="triangle">
            <a:avLst>
              <a:gd name="adj" fmla="val 9567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DA06CCB-8A8A-950A-3B75-94F6AE2F604A}"/>
              </a:ext>
            </a:extLst>
          </p:cNvPr>
          <p:cNvGrpSpPr/>
          <p:nvPr/>
        </p:nvGrpSpPr>
        <p:grpSpPr>
          <a:xfrm>
            <a:off x="414331" y="2241148"/>
            <a:ext cx="366713" cy="949324"/>
            <a:chOff x="6251574" y="2025650"/>
            <a:chExt cx="366713" cy="949324"/>
          </a:xfrm>
        </p:grpSpPr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463FFF52-0D7E-ABE9-489B-2B2D9F9B393F}"/>
                </a:ext>
              </a:extLst>
            </p:cNvPr>
            <p:cNvSpPr/>
            <p:nvPr/>
          </p:nvSpPr>
          <p:spPr>
            <a:xfrm rot="10800000">
              <a:off x="6251574" y="2025650"/>
              <a:ext cx="366713" cy="349250"/>
            </a:xfrm>
            <a:prstGeom prst="triangle">
              <a:avLst>
                <a:gd name="adj" fmla="val 956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riangle 90">
              <a:extLst>
                <a:ext uri="{FF2B5EF4-FFF2-40B4-BE49-F238E27FC236}">
                  <a16:creationId xmlns:a16="http://schemas.microsoft.com/office/drawing/2014/main" id="{CCA7F155-82BE-C3B9-A97B-3963384B1191}"/>
                </a:ext>
              </a:extLst>
            </p:cNvPr>
            <p:cNvSpPr/>
            <p:nvPr/>
          </p:nvSpPr>
          <p:spPr>
            <a:xfrm rot="10800000">
              <a:off x="6258400" y="2633980"/>
              <a:ext cx="48005" cy="45719"/>
            </a:xfrm>
            <a:prstGeom prst="triangle">
              <a:avLst>
                <a:gd name="adj" fmla="val 956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riangle 91">
              <a:extLst>
                <a:ext uri="{FF2B5EF4-FFF2-40B4-BE49-F238E27FC236}">
                  <a16:creationId xmlns:a16="http://schemas.microsoft.com/office/drawing/2014/main" id="{79C3B180-D339-BD7C-5EF2-EBD31A461202}"/>
                </a:ext>
              </a:extLst>
            </p:cNvPr>
            <p:cNvSpPr/>
            <p:nvPr/>
          </p:nvSpPr>
          <p:spPr>
            <a:xfrm rot="10800000">
              <a:off x="6264750" y="2929255"/>
              <a:ext cx="48005" cy="45719"/>
            </a:xfrm>
            <a:prstGeom prst="triangle">
              <a:avLst>
                <a:gd name="adj" fmla="val 956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16AC0F99-9E82-5E9A-6E4C-71E1623B6CBE}"/>
                </a:ext>
              </a:extLst>
            </p:cNvPr>
            <p:cNvSpPr/>
            <p:nvPr/>
          </p:nvSpPr>
          <p:spPr>
            <a:xfrm>
              <a:off x="6347300" y="2224405"/>
              <a:ext cx="48005" cy="45719"/>
            </a:xfrm>
            <a:prstGeom prst="triangle">
              <a:avLst>
                <a:gd name="adj" fmla="val 956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A5CC76C3-FA3D-2497-492A-F11A1EA05F78}"/>
                </a:ext>
              </a:extLst>
            </p:cNvPr>
            <p:cNvSpPr/>
            <p:nvPr/>
          </p:nvSpPr>
          <p:spPr>
            <a:xfrm>
              <a:off x="6467950" y="2110105"/>
              <a:ext cx="48005" cy="45719"/>
            </a:xfrm>
            <a:prstGeom prst="triangle">
              <a:avLst>
                <a:gd name="adj" fmla="val 9567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06C1E96F-1070-A97E-783D-71C9AC16EB89}"/>
              </a:ext>
            </a:extLst>
          </p:cNvPr>
          <p:cNvGrpSpPr/>
          <p:nvPr/>
        </p:nvGrpSpPr>
        <p:grpSpPr>
          <a:xfrm>
            <a:off x="3132798" y="472537"/>
            <a:ext cx="6578057" cy="3766685"/>
            <a:chOff x="3132798" y="472537"/>
            <a:chExt cx="6578057" cy="3766685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10EEC97B-6F2B-74BA-3224-E8E45F2E4EA3}"/>
                </a:ext>
              </a:extLst>
            </p:cNvPr>
            <p:cNvGrpSpPr/>
            <p:nvPr/>
          </p:nvGrpSpPr>
          <p:grpSpPr>
            <a:xfrm>
              <a:off x="3132798" y="472537"/>
              <a:ext cx="6578057" cy="3766685"/>
              <a:chOff x="3132798" y="472537"/>
              <a:chExt cx="6578057" cy="376668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7807485-0F18-E35B-AEB6-B9F81116CAC5}"/>
                  </a:ext>
                </a:extLst>
              </p:cNvPr>
              <p:cNvGrpSpPr/>
              <p:nvPr/>
            </p:nvGrpSpPr>
            <p:grpSpPr>
              <a:xfrm>
                <a:off x="3173675" y="977464"/>
                <a:ext cx="716799" cy="843478"/>
                <a:chOff x="3173676" y="953977"/>
                <a:chExt cx="716799" cy="843478"/>
              </a:xfrm>
            </p:grpSpPr>
            <p:pic>
              <p:nvPicPr>
                <p:cNvPr id="3076" name="Picture 4" descr="Data icon - Free download on Iconfinder">
                  <a:extLst>
                    <a:ext uri="{FF2B5EF4-FFF2-40B4-BE49-F238E27FC236}">
                      <a16:creationId xmlns:a16="http://schemas.microsoft.com/office/drawing/2014/main" id="{4C1B0283-FD27-292B-86F2-D18CA3F876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8837" y="953977"/>
                  <a:ext cx="566479" cy="5664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28C5E15-98A9-8CC8-3236-4D74C9511E08}"/>
                    </a:ext>
                  </a:extLst>
                </p:cNvPr>
                <p:cNvSpPr txBox="1"/>
                <p:nvPr/>
              </p:nvSpPr>
              <p:spPr>
                <a:xfrm>
                  <a:off x="3173676" y="1520456"/>
                  <a:ext cx="7167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Chr1.fst</a:t>
                  </a:r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509EFB-004B-4B3D-34FF-927358952469}"/>
                  </a:ext>
                </a:extLst>
              </p:cNvPr>
              <p:cNvSpPr txBox="1"/>
              <p:nvPr/>
            </p:nvSpPr>
            <p:spPr>
              <a:xfrm rot="16200000">
                <a:off x="3242584" y="2765973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D535483-E6B5-4ADC-E3FF-0A1568666E87}"/>
                  </a:ext>
                </a:extLst>
              </p:cNvPr>
              <p:cNvGrpSpPr/>
              <p:nvPr/>
            </p:nvGrpSpPr>
            <p:grpSpPr>
              <a:xfrm>
                <a:off x="3173675" y="1817036"/>
                <a:ext cx="716799" cy="843478"/>
                <a:chOff x="3173676" y="953977"/>
                <a:chExt cx="716799" cy="843478"/>
              </a:xfrm>
            </p:grpSpPr>
            <p:pic>
              <p:nvPicPr>
                <p:cNvPr id="8" name="Picture 4" descr="Data icon - Free download on Iconfinder">
                  <a:extLst>
                    <a:ext uri="{FF2B5EF4-FFF2-40B4-BE49-F238E27FC236}">
                      <a16:creationId xmlns:a16="http://schemas.microsoft.com/office/drawing/2014/main" id="{D351A425-BF01-11F6-99A8-A953BE16A0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8837" y="953977"/>
                  <a:ext cx="566479" cy="5664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4B5191E-15BD-7CEC-2423-FF1EBDC6D6C9}"/>
                    </a:ext>
                  </a:extLst>
                </p:cNvPr>
                <p:cNvSpPr txBox="1"/>
                <p:nvPr/>
              </p:nvSpPr>
              <p:spPr>
                <a:xfrm>
                  <a:off x="3173676" y="1520456"/>
                  <a:ext cx="7167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Chr2.fst</a:t>
                  </a: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7F4E149-C3F6-6523-E986-C42139A5FC8C}"/>
                  </a:ext>
                </a:extLst>
              </p:cNvPr>
              <p:cNvGrpSpPr/>
              <p:nvPr/>
            </p:nvGrpSpPr>
            <p:grpSpPr>
              <a:xfrm>
                <a:off x="3132798" y="3395744"/>
                <a:ext cx="798552" cy="843478"/>
                <a:chOff x="3173676" y="953977"/>
                <a:chExt cx="798552" cy="843478"/>
              </a:xfrm>
            </p:grpSpPr>
            <p:pic>
              <p:nvPicPr>
                <p:cNvPr id="55" name="Picture 4" descr="Data icon - Free download on Iconfinder">
                  <a:extLst>
                    <a:ext uri="{FF2B5EF4-FFF2-40B4-BE49-F238E27FC236}">
                      <a16:creationId xmlns:a16="http://schemas.microsoft.com/office/drawing/2014/main" id="{9814ABF9-FBDF-2DD7-2F29-842261DD1C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8837" y="953977"/>
                  <a:ext cx="566479" cy="5664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4D2FAFB-E4CF-69D8-E754-B7BF0084F2E1}"/>
                    </a:ext>
                  </a:extLst>
                </p:cNvPr>
                <p:cNvSpPr txBox="1"/>
                <p:nvPr/>
              </p:nvSpPr>
              <p:spPr>
                <a:xfrm>
                  <a:off x="3173676" y="1520456"/>
                  <a:ext cx="79855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Chr23.fst</a:t>
                  </a:r>
                </a:p>
              </p:txBody>
            </p:sp>
          </p:grpSp>
          <p:grpSp>
            <p:nvGrpSpPr>
              <p:cNvPr id="453" name="Group 452">
                <a:extLst>
                  <a:ext uri="{FF2B5EF4-FFF2-40B4-BE49-F238E27FC236}">
                    <a16:creationId xmlns:a16="http://schemas.microsoft.com/office/drawing/2014/main" id="{4AAFD2ED-EB18-B385-9D7C-10875F6081C1}"/>
                  </a:ext>
                </a:extLst>
              </p:cNvPr>
              <p:cNvGrpSpPr/>
              <p:nvPr/>
            </p:nvGrpSpPr>
            <p:grpSpPr>
              <a:xfrm>
                <a:off x="3921959" y="1226260"/>
                <a:ext cx="2418316" cy="2418316"/>
                <a:chOff x="4221640" y="514890"/>
                <a:chExt cx="2418316" cy="2418316"/>
              </a:xfrm>
            </p:grpSpPr>
            <p:pic>
              <p:nvPicPr>
                <p:cNvPr id="3078" name="Picture 6" descr="Table Icon | IconExperience - Professional Icons » O-Collection">
                  <a:extLst>
                    <a:ext uri="{FF2B5EF4-FFF2-40B4-BE49-F238E27FC236}">
                      <a16:creationId xmlns:a16="http://schemas.microsoft.com/office/drawing/2014/main" id="{0D6D07CD-5E67-0995-1B31-79932B80A7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21640" y="514890"/>
                  <a:ext cx="2418316" cy="241831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F62E429-9A75-8635-AD0B-7B574FFC48C5}"/>
                    </a:ext>
                  </a:extLst>
                </p:cNvPr>
                <p:cNvSpPr txBox="1"/>
                <p:nvPr/>
              </p:nvSpPr>
              <p:spPr>
                <a:xfrm>
                  <a:off x="4457532" y="1220375"/>
                  <a:ext cx="43326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rsid</a:t>
                  </a:r>
                  <a:endParaRPr lang="en-US" sz="1200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90BF597-684B-D54F-3C88-4153896F4A30}"/>
                    </a:ext>
                  </a:extLst>
                </p:cNvPr>
                <p:cNvSpPr txBox="1"/>
                <p:nvPr/>
              </p:nvSpPr>
              <p:spPr>
                <a:xfrm>
                  <a:off x="4849435" y="122037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chr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9B89C9C-C1B3-F369-BE00-D731C64E7910}"/>
                    </a:ext>
                  </a:extLst>
                </p:cNvPr>
                <p:cNvSpPr txBox="1"/>
                <p:nvPr/>
              </p:nvSpPr>
              <p:spPr>
                <a:xfrm>
                  <a:off x="5244708" y="1220373"/>
                  <a:ext cx="35779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bp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5100DB2-77DC-CBD5-C97A-484B36666EFD}"/>
                    </a:ext>
                  </a:extLst>
                </p:cNvPr>
                <p:cNvSpPr txBox="1"/>
                <p:nvPr/>
              </p:nvSpPr>
              <p:spPr>
                <a:xfrm>
                  <a:off x="5632182" y="1220373"/>
                  <a:ext cx="3481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ea</a:t>
                  </a:r>
                  <a:endParaRPr lang="en-US" sz="1200" dirty="0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F05892B-0E69-3062-CF6E-A9290D5A879C}"/>
                    </a:ext>
                  </a:extLst>
                </p:cNvPr>
                <p:cNvSpPr txBox="1"/>
                <p:nvPr/>
              </p:nvSpPr>
              <p:spPr>
                <a:xfrm>
                  <a:off x="6008823" y="1220372"/>
                  <a:ext cx="3513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oa</a:t>
                  </a:r>
                  <a:endParaRPr lang="en-US" sz="1200" dirty="0"/>
                </a:p>
              </p:txBody>
            </p:sp>
          </p:grpSp>
          <p:grpSp>
            <p:nvGrpSpPr>
              <p:cNvPr id="466" name="Group 465">
                <a:extLst>
                  <a:ext uri="{FF2B5EF4-FFF2-40B4-BE49-F238E27FC236}">
                    <a16:creationId xmlns:a16="http://schemas.microsoft.com/office/drawing/2014/main" id="{06209E60-055A-F228-D0F6-1C2DD5FE8073}"/>
                  </a:ext>
                </a:extLst>
              </p:cNvPr>
              <p:cNvGrpSpPr/>
              <p:nvPr/>
            </p:nvGrpSpPr>
            <p:grpSpPr>
              <a:xfrm>
                <a:off x="6377658" y="481304"/>
                <a:ext cx="3333197" cy="3688597"/>
                <a:chOff x="6438485" y="712925"/>
                <a:chExt cx="3333197" cy="3688597"/>
              </a:xfrm>
            </p:grpSpPr>
            <p:sp>
              <p:nvSpPr>
                <p:cNvPr id="465" name="Rounded Rectangle 464">
                  <a:extLst>
                    <a:ext uri="{FF2B5EF4-FFF2-40B4-BE49-F238E27FC236}">
                      <a16:creationId xmlns:a16="http://schemas.microsoft.com/office/drawing/2014/main" id="{B0917E41-F9C5-FF40-4B0A-68FC5575014F}"/>
                    </a:ext>
                  </a:extLst>
                </p:cNvPr>
                <p:cNvSpPr/>
                <p:nvPr/>
              </p:nvSpPr>
              <p:spPr>
                <a:xfrm>
                  <a:off x="6438485" y="712925"/>
                  <a:ext cx="3333197" cy="3688597"/>
                </a:xfrm>
                <a:prstGeom prst="roundRect">
                  <a:avLst>
                    <a:gd name="adj" fmla="val 2053"/>
                  </a:avLst>
                </a:prstGeom>
                <a:solidFill>
                  <a:schemeClr val="bg1">
                    <a:lumMod val="65000"/>
                    <a:alpha val="3121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sz="900" i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future::plan(future::multisession, workers = cores)</a:t>
                  </a:r>
                </a:p>
                <a:p>
                  <a:r>
                    <a:rPr lang="en-US" sz="900" b="1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furrr</a:t>
                  </a:r>
                  <a:r>
                    <a:rPr lang="en-US" sz="9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::</a:t>
                  </a:r>
                  <a:r>
                    <a:rPr lang="en-US" sz="900" b="1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future_map</a:t>
                  </a:r>
                  <a:r>
                    <a:rPr lang="en-US" sz="9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 </a:t>
                  </a:r>
                  <a:r>
                    <a:rPr lang="en-US" sz="900" b="1" dirty="0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Chr1 : Chr23 </a:t>
                  </a:r>
                  <a:r>
                    <a:rPr lang="en-US" sz="9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, …</a:t>
                  </a:r>
                </a:p>
              </p:txBody>
            </p:sp>
            <p:sp>
              <p:nvSpPr>
                <p:cNvPr id="456" name="Rounded Rectangle 455">
                  <a:extLst>
                    <a:ext uri="{FF2B5EF4-FFF2-40B4-BE49-F238E27FC236}">
                      <a16:creationId xmlns:a16="http://schemas.microsoft.com/office/drawing/2014/main" id="{8C7FA474-1B3B-A4DF-9846-55B1DE27BCDD}"/>
                    </a:ext>
                  </a:extLst>
                </p:cNvPr>
                <p:cNvSpPr/>
                <p:nvPr/>
              </p:nvSpPr>
              <p:spPr>
                <a:xfrm>
                  <a:off x="6523920" y="1215194"/>
                  <a:ext cx="3178019" cy="337792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fst_dat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&lt;- </a:t>
                  </a:r>
                  <a:r>
                    <a:rPr lang="en-US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fst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(“Chr1.fst”)</a:t>
                  </a:r>
                </a:p>
              </p:txBody>
            </p:sp>
            <p:pic>
              <p:nvPicPr>
                <p:cNvPr id="459" name="Picture 458" descr="A computer code on a white background&#10;&#10;Description automatically generated">
                  <a:extLst>
                    <a:ext uri="{FF2B5EF4-FFF2-40B4-BE49-F238E27FC236}">
                      <a16:creationId xmlns:a16="http://schemas.microsoft.com/office/drawing/2014/main" id="{C988B739-760D-37F8-E260-4602AAA535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rgbClr val="D9C3A5">
                      <a:tint val="50000"/>
                      <a:satMod val="180000"/>
                    </a:srgbClr>
                  </a:duotone>
                </a:blip>
                <a:srcRect r="21063"/>
                <a:stretch/>
              </p:blipFill>
              <p:spPr>
                <a:xfrm>
                  <a:off x="6523920" y="1601428"/>
                  <a:ext cx="3178019" cy="1141066"/>
                </a:xfrm>
                <a:prstGeom prst="rect">
                  <a:avLst/>
                </a:prstGeom>
              </p:spPr>
            </p:pic>
            <p:sp>
              <p:nvSpPr>
                <p:cNvPr id="460" name="Rounded Rectangle 459">
                  <a:extLst>
                    <a:ext uri="{FF2B5EF4-FFF2-40B4-BE49-F238E27FC236}">
                      <a16:creationId xmlns:a16="http://schemas.microsoft.com/office/drawing/2014/main" id="{B669D965-4FEF-9279-68DB-DCB9F9DB72C3}"/>
                    </a:ext>
                  </a:extLst>
                </p:cNvPr>
                <p:cNvSpPr/>
                <p:nvPr/>
              </p:nvSpPr>
              <p:spPr>
                <a:xfrm>
                  <a:off x="6523919" y="2810108"/>
                  <a:ext cx="3178020" cy="337792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pos &lt;- </a:t>
                  </a:r>
                  <a:r>
                    <a:rPr lang="en-US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fst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[“bp”]</a:t>
                  </a:r>
                </a:p>
              </p:txBody>
            </p:sp>
            <p:sp>
              <p:nvSpPr>
                <p:cNvPr id="461" name="Rounded Rectangle 460">
                  <a:extLst>
                    <a:ext uri="{FF2B5EF4-FFF2-40B4-BE49-F238E27FC236}">
                      <a16:creationId xmlns:a16="http://schemas.microsoft.com/office/drawing/2014/main" id="{17894993-2D07-4AD3-5FFE-9417A37CCD8F}"/>
                    </a:ext>
                  </a:extLst>
                </p:cNvPr>
                <p:cNvSpPr/>
                <p:nvPr/>
              </p:nvSpPr>
              <p:spPr>
                <a:xfrm>
                  <a:off x="6523919" y="3198611"/>
                  <a:ext cx="3178020" cy="337792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idxs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&lt;- which(pos %in% </a:t>
                  </a:r>
                  <a:r>
                    <a:rPr lang="en-US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gwas$bp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462" name="Rounded Rectangle 461">
                  <a:extLst>
                    <a:ext uri="{FF2B5EF4-FFF2-40B4-BE49-F238E27FC236}">
                      <a16:creationId xmlns:a16="http://schemas.microsoft.com/office/drawing/2014/main" id="{883CF854-F536-CE24-F5F0-60C6BE426A53}"/>
                    </a:ext>
                  </a:extLst>
                </p:cNvPr>
                <p:cNvSpPr/>
                <p:nvPr/>
              </p:nvSpPr>
              <p:spPr>
                <a:xfrm>
                  <a:off x="6523919" y="3587114"/>
                  <a:ext cx="3178020" cy="337792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rsids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&lt;- </a:t>
                  </a:r>
                  <a:r>
                    <a:rPr lang="en-US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fst_dat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[</a:t>
                  </a:r>
                  <a:r>
                    <a:rPr lang="en-US" sz="1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idxs</a:t>
                  </a:r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, ]</a:t>
                  </a:r>
                </a:p>
              </p:txBody>
            </p:sp>
            <p:sp>
              <p:nvSpPr>
                <p:cNvPr id="464" name="Rounded Rectangle 463">
                  <a:extLst>
                    <a:ext uri="{FF2B5EF4-FFF2-40B4-BE49-F238E27FC236}">
                      <a16:creationId xmlns:a16="http://schemas.microsoft.com/office/drawing/2014/main" id="{9C7735A7-BAA5-4D4B-07C2-BC2DB1C7FAB0}"/>
                    </a:ext>
                  </a:extLst>
                </p:cNvPr>
                <p:cNvSpPr/>
                <p:nvPr/>
              </p:nvSpPr>
              <p:spPr>
                <a:xfrm>
                  <a:off x="6523919" y="3979903"/>
                  <a:ext cx="3178020" cy="337792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… join to data</a:t>
                  </a:r>
                </a:p>
              </p:txBody>
            </p:sp>
          </p:grpSp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13B3737F-3510-F56F-FBDF-303F5AB67337}"/>
                  </a:ext>
                </a:extLst>
              </p:cNvPr>
              <p:cNvGrpSpPr/>
              <p:nvPr/>
            </p:nvGrpSpPr>
            <p:grpSpPr>
              <a:xfrm>
                <a:off x="3248836" y="472537"/>
                <a:ext cx="2968220" cy="397614"/>
                <a:chOff x="1142189" y="440080"/>
                <a:chExt cx="2968220" cy="397614"/>
              </a:xfrm>
            </p:grpSpPr>
            <p:sp>
              <p:nvSpPr>
                <p:cNvPr id="469" name="Rounded Rectangle 468">
                  <a:extLst>
                    <a:ext uri="{FF2B5EF4-FFF2-40B4-BE49-F238E27FC236}">
                      <a16:creationId xmlns:a16="http://schemas.microsoft.com/office/drawing/2014/main" id="{85332F3C-FCBE-9852-0029-C52D69CB564B}"/>
                    </a:ext>
                  </a:extLst>
                </p:cNvPr>
                <p:cNvSpPr/>
                <p:nvPr/>
              </p:nvSpPr>
              <p:spPr>
                <a:xfrm>
                  <a:off x="1142189" y="440080"/>
                  <a:ext cx="2968220" cy="397614"/>
                </a:xfrm>
                <a:prstGeom prst="round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TextBox 469">
                  <a:extLst>
                    <a:ext uri="{FF2B5EF4-FFF2-40B4-BE49-F238E27FC236}">
                      <a16:creationId xmlns:a16="http://schemas.microsoft.com/office/drawing/2014/main" id="{24CD7B02-04D3-17F8-0E11-1C37FB13FA1B}"/>
                    </a:ext>
                  </a:extLst>
                </p:cNvPr>
                <p:cNvSpPr txBox="1"/>
                <p:nvPr/>
              </p:nvSpPr>
              <p:spPr>
                <a:xfrm>
                  <a:off x="1162294" y="451843"/>
                  <a:ext cx="29481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bg1"/>
                      </a:solidFill>
                    </a:rPr>
                    <a:t>genepi.utils</a:t>
                  </a:r>
                  <a:r>
                    <a:rPr lang="en-US" dirty="0">
                      <a:solidFill>
                        <a:schemeClr val="bg1"/>
                      </a:solidFill>
                    </a:rPr>
                    <a:t>::</a:t>
                  </a:r>
                  <a:r>
                    <a:rPr lang="en-US" dirty="0" err="1">
                      <a:solidFill>
                        <a:schemeClr val="bg1"/>
                      </a:solidFill>
                    </a:rPr>
                    <a:t>chrpos_to_rsid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72DF6FA3-7F70-B522-A1F3-65EEB8730EB1}"/>
                </a:ext>
              </a:extLst>
            </p:cNvPr>
            <p:cNvSpPr txBox="1"/>
            <p:nvPr/>
          </p:nvSpPr>
          <p:spPr>
            <a:xfrm>
              <a:off x="4157851" y="3456827"/>
              <a:ext cx="1938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~1 billion variants total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80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123</Words>
  <Application>Microsoft Macintosh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Sunderland</dc:creator>
  <cp:lastModifiedBy>Nicholas Sunderland</cp:lastModifiedBy>
  <cp:revision>4</cp:revision>
  <dcterms:created xsi:type="dcterms:W3CDTF">2024-07-23T19:58:45Z</dcterms:created>
  <dcterms:modified xsi:type="dcterms:W3CDTF">2024-07-24T12:18:16Z</dcterms:modified>
</cp:coreProperties>
</file>