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0" y="921725"/>
            <a:ext cx="7660576" cy="3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8650" y="182175"/>
            <a:ext cx="7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Jameson Connor Harrington, Nick Tanet, Landon Hanson, Graham Perkins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03750" y="1875225"/>
            <a:ext cx="93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 stores,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Calendar services,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97650" y="1642950"/>
            <a:ext cx="146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800">
                <a:solidFill>
                  <a:schemeClr val="lt1"/>
                </a:solidFill>
              </a:rPr>
              <a:t>Schedule available to members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800">
                <a:solidFill>
                  <a:schemeClr val="lt1"/>
                </a:solidFill>
              </a:rPr>
              <a:t>Text Chat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800">
                <a:solidFill>
                  <a:schemeClr val="lt1"/>
                </a:solidFill>
              </a:rPr>
              <a:t>Send calendar events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38450" y="3155150"/>
            <a:ext cx="13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Brand, apps, website, developers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05800" y="1709575"/>
            <a:ext cx="126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Communication services via Text,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Scheduling and calendar events,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Reminders for events via push notification.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64825" y="1735200"/>
            <a:ext cx="18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Feature feedback, customer feature suggestions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Automated moderation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941275" y="1938325"/>
            <a:ext cx="130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Need for </a:t>
            </a:r>
            <a:r>
              <a:rPr lang="en" sz="1000">
                <a:solidFill>
                  <a:schemeClr val="lt1"/>
                </a:solidFill>
              </a:rPr>
              <a:t>easy communication services and reliable scheduling for events and activities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618575" y="3111100"/>
            <a:ext cx="9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Website,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03750" y="4080250"/>
            <a:ext cx="29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Server costs, marketing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34975" y="4080250"/>
            <a:ext cx="32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Subscriptions, donations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