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57" r:id="rId2"/>
    <p:sldId id="327" r:id="rId3"/>
    <p:sldId id="313" r:id="rId4"/>
    <p:sldId id="334" r:id="rId5"/>
    <p:sldId id="325" r:id="rId6"/>
    <p:sldId id="331" r:id="rId7"/>
    <p:sldId id="326" r:id="rId8"/>
    <p:sldId id="329" r:id="rId9"/>
    <p:sldId id="314" r:id="rId10"/>
    <p:sldId id="309" r:id="rId11"/>
    <p:sldId id="338" r:id="rId12"/>
    <p:sldId id="333" r:id="rId13"/>
    <p:sldId id="335" r:id="rId14"/>
    <p:sldId id="337" r:id="rId15"/>
    <p:sldId id="336" r:id="rId16"/>
    <p:sldId id="339" r:id="rId17"/>
    <p:sldId id="341" r:id="rId18"/>
    <p:sldId id="342" r:id="rId19"/>
    <p:sldId id="343" r:id="rId20"/>
    <p:sldId id="345" r:id="rId21"/>
    <p:sldId id="344" r:id="rId22"/>
    <p:sldId id="346" r:id="rId23"/>
    <p:sldId id="347" r:id="rId24"/>
    <p:sldId id="317" r:id="rId25"/>
    <p:sldId id="318" r:id="rId26"/>
    <p:sldId id="348" r:id="rId27"/>
    <p:sldId id="349" r:id="rId28"/>
    <p:sldId id="321" r:id="rId29"/>
    <p:sldId id="322" r:id="rId30"/>
    <p:sldId id="323" r:id="rId31"/>
    <p:sldId id="324" r:id="rId32"/>
    <p:sldId id="319" r:id="rId33"/>
    <p:sldId id="320" r:id="rId34"/>
    <p:sldId id="350" r:id="rId35"/>
    <p:sldId id="351" r:id="rId36"/>
    <p:sldId id="352" r:id="rId37"/>
    <p:sldId id="353" r:id="rId38"/>
    <p:sldId id="354" r:id="rId39"/>
    <p:sldId id="357" r:id="rId40"/>
    <p:sldId id="355" r:id="rId41"/>
    <p:sldId id="356" r:id="rId42"/>
    <p:sldId id="358" r:id="rId43"/>
    <p:sldId id="359" r:id="rId44"/>
    <p:sldId id="360" r:id="rId45"/>
    <p:sldId id="361" r:id="rId46"/>
    <p:sldId id="259" r:id="rId47"/>
    <p:sldId id="260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3" d="100"/>
          <a:sy n="123" d="100"/>
        </p:scale>
        <p:origin x="85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08C034-B6E0-4211-BA83-CA1BF4419C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520BB-F0B1-4C9B-BE6B-364ECE738F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4653-28EE-447B-8794-39BC5128200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8277E-4A34-4458-B956-B29297B2F1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2DA8-FB59-41B9-B313-7438E695F7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BC97C-268C-4940-99D8-6FD1C2E7E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7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97F1-4524-43F3-BEFE-D60938797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198B-62EF-45AB-A156-DF1013D13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B2BF-9ADE-4133-88C1-0D86A69A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AB26-53C4-403D-B9AE-C3D88C25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DE74-C244-4B46-8E93-F2C5B9CC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918B-6A14-4E58-BD85-569DF061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E31DD-0730-461B-97FE-378B28F8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9F0B-12BF-438F-9B34-13EFEE02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E1D81-ED54-49FF-9892-CA04FF45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D36F7-5A7C-47D8-8E48-63E15200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B3C21-A296-4C35-868B-9BD8AC75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BD1CC-03C2-41FC-A5D4-7D9831D76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DC34-CB71-48B3-B59E-A49AAE7C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A65B-3018-409F-A9B0-4CE5899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8467-70B2-43BD-AF38-C5FA7586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FB9D-60A6-4490-8AA4-E9C95BEF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8FF9-7C91-4F47-8D84-30DB00FE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B288-0070-46F7-AC60-53CB2F1D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8793-1047-4025-87B2-9DA78C23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2C47-26F9-455C-9CEE-923E4919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1327-BCAE-4F25-BB59-F020ED4F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D33D-2DBA-4F49-9093-CAA0D7D23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F690-18CE-4BE4-9C39-069EBFFF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E01A-69D4-49FE-AD04-A63E1E67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63B0-B0B4-4843-810B-B0CE3EEA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53E0-EDBA-40D8-8C14-0848BF6C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B8804-8AB9-4011-A753-D0D1E91C8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AFC4-885A-4EAB-A7A9-6B34312D7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26702-2BF2-4B8C-A504-6A20DDD9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FC6AF-6251-4660-8E60-16FA2D02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6E72-6989-4C86-AA53-FE425274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39A4-0AE9-41DD-BBD3-F82656B9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A3F8-FB0B-4C82-8DEE-785F821D4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4B228-FEC8-4233-836A-1E01809B6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B9D3-D4B5-4D82-AA49-BF8B884A1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15826-9800-4FCB-A785-E1EC8A4D1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669C9-BB14-4750-9071-4438BC41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3482-C05E-4EC3-A63E-2D4E6239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3AF7B-6E30-4218-B415-97E6A807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8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1FCE-4B83-458E-BA50-6A8A6AB5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7B0E5-56B1-4563-A603-28431E45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F0DBD-CA7B-43BA-B01B-E90B9F0A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82220-B64B-4FB8-BCCB-EA606D72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C4576-1568-467C-B682-4622BFDA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05404-1968-4096-A2D1-9E7F913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89D6-9995-4ED6-A145-CD1F50E4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A35A-A65F-4BBD-A696-56244C88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B7EEF-5EA1-4AD3-BB49-1C91FB587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AA6B-602C-4929-9A9D-AE53D991B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99D64-6D4E-4DE5-877D-625254EC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0649-4F75-465C-BBA3-B908CED0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9FDC5-3866-4138-894F-9F5A9739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FDD2-0BCC-49E5-A967-514CBAE6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52ED8-1EA8-44B3-8BC5-1C045057B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7D92-3D5F-4980-9C10-949BEF56C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080A4-D67E-4E11-9E58-F71E0F80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46438-7876-4D8B-AA99-1FD12CFD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7C44C-1FBD-4C18-8DB8-5A2F5C63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7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CC821-02E8-4AB4-A7B0-D535CA28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A82E4-A93C-4085-B31A-2ACA8C774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10BE-6B33-4812-8B39-48C1A27E3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E2FD-8B54-4C91-A1D9-F23D66141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9F59-DC9E-41D4-A372-5A1A6208E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BCS350</a:t>
            </a:r>
            <a:br>
              <a:rPr lang="en-US" b="1" dirty="0"/>
            </a:br>
            <a:r>
              <a:rPr lang="en-US" b="1" dirty="0"/>
              <a:t>Web Database Development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Week #7</a:t>
            </a:r>
          </a:p>
          <a:p>
            <a:r>
              <a:rPr lang="en-US" sz="3600" b="1" dirty="0"/>
              <a:t>Forms Processing with 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phonebook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rowid			integer, unsigned, Primary Key, AI</a:t>
            </a:r>
          </a:p>
          <a:p>
            <a:pPr marL="0" indent="0">
              <a:buNone/>
            </a:pPr>
            <a:r>
              <a:rPr lang="en-US" dirty="0" err="1"/>
              <a:t>firstname</a:t>
            </a:r>
            <a:r>
              <a:rPr lang="en-US" dirty="0"/>
              <a:t>		varchar(15)</a:t>
            </a:r>
          </a:p>
          <a:p>
            <a:pPr marL="0" indent="0">
              <a:buNone/>
            </a:pPr>
            <a:r>
              <a:rPr lang="en-US" dirty="0" err="1"/>
              <a:t>lastname</a:t>
            </a:r>
            <a:r>
              <a:rPr lang="en-US" dirty="0"/>
              <a:t>		varchar(15)</a:t>
            </a:r>
          </a:p>
          <a:p>
            <a:pPr marL="0" indent="0">
              <a:buNone/>
            </a:pPr>
            <a:r>
              <a:rPr lang="en-US" dirty="0"/>
              <a:t>category		varchar(12)</a:t>
            </a:r>
          </a:p>
          <a:p>
            <a:pPr marL="0" indent="0">
              <a:buNone/>
            </a:pPr>
            <a:r>
              <a:rPr lang="en-US" dirty="0"/>
              <a:t>email			varchar(80)</a:t>
            </a:r>
          </a:p>
          <a:p>
            <a:pPr marL="0" indent="0">
              <a:buNone/>
            </a:pPr>
            <a:r>
              <a:rPr lang="en-US" dirty="0"/>
              <a:t>phone		varchar(12)</a:t>
            </a:r>
          </a:p>
          <a:p>
            <a:pPr marL="0" indent="0">
              <a:buNone/>
            </a:pPr>
            <a:r>
              <a:rPr lang="en-US" dirty="0"/>
              <a:t>city			varchar(20)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2D1C-E89B-48EA-946B-0657FCB1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ROWID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69FA2-6BB6-486A-ABBF-D78E2159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update an individual row in a table, the table needs a PRIMARY KEY.</a:t>
            </a:r>
          </a:p>
          <a:p>
            <a:r>
              <a:rPr lang="en-US" dirty="0"/>
              <a:t>PRIMARY KEYS are unique and identify a row in a table.</a:t>
            </a:r>
          </a:p>
          <a:p>
            <a:r>
              <a:rPr lang="en-US" dirty="0"/>
              <a:t>Some tables have PRIMARY KEYS naturally … RAM ID, Social Security #, Account#, etc.  When a table does not have a natural PRIMARY KEY, we have to make one up … ROWID.</a:t>
            </a:r>
          </a:p>
          <a:p>
            <a:r>
              <a:rPr lang="en-US" dirty="0"/>
              <a:t>ROWID is an unsigned integer that is automatically incremented (AI) by MySQL when a row is added to the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30C0-D480-499C-BAB7-99C55EED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61EE-7DF1-411D-97C9-A7E8C97B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40BA-D697-46B3-9A1D-076067FB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D53-D268-4A81-8D38-98C2D8F9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bcs350_mysqli_connect.php</a:t>
            </a:r>
            <a:br>
              <a:rPr lang="en-US" b="1" dirty="0"/>
            </a:br>
            <a:r>
              <a:rPr lang="en-US" sz="2000" b="1" dirty="0"/>
              <a:t>(copy from </a:t>
            </a:r>
            <a:r>
              <a:rPr lang="en-US" sz="2000" b="1" dirty="0" err="1"/>
              <a:t>phonebook.php</a:t>
            </a:r>
            <a:r>
              <a:rPr lang="en-US" sz="20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F271-5246-45FF-BC0C-C43ACEC6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// bcs350_mysqli_connect.php - Connect to the MySQL bcs350 database</a:t>
            </a:r>
          </a:p>
          <a:p>
            <a:pPr marL="0" indent="0">
              <a:buNone/>
            </a:pPr>
            <a:r>
              <a:rPr lang="en-US" dirty="0"/>
              <a:t>// Written by: Charles Kaplan, October 2020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Variables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mysql_host</a:t>
            </a:r>
            <a:r>
              <a:rPr lang="en-US" dirty="0"/>
              <a:t>		= 'localhost';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mysql_userid</a:t>
            </a:r>
            <a:r>
              <a:rPr lang="en-US" dirty="0"/>
              <a:t>		= 'root';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mysql_password</a:t>
            </a:r>
            <a:r>
              <a:rPr lang="en-US" dirty="0"/>
              <a:t>	= NULL;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mysql_database</a:t>
            </a:r>
            <a:r>
              <a:rPr lang="en-US" dirty="0"/>
              <a:t>	= 'bcs350';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// Connect to the Database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mysqli</a:t>
            </a:r>
            <a:r>
              <a:rPr lang="en-US" dirty="0"/>
              <a:t> = </a:t>
            </a:r>
            <a:r>
              <a:rPr lang="en-US" dirty="0" err="1"/>
              <a:t>mysqli_connect</a:t>
            </a:r>
            <a:r>
              <a:rPr lang="en-US" dirty="0"/>
              <a:t>($</a:t>
            </a:r>
            <a:r>
              <a:rPr lang="en-US" dirty="0" err="1"/>
              <a:t>mysql_host</a:t>
            </a:r>
            <a:r>
              <a:rPr lang="en-US" dirty="0"/>
              <a:t>, $</a:t>
            </a:r>
            <a:r>
              <a:rPr lang="en-US" dirty="0" err="1"/>
              <a:t>mysql_userid</a:t>
            </a:r>
            <a:r>
              <a:rPr lang="en-US" dirty="0"/>
              <a:t>, $</a:t>
            </a:r>
            <a:r>
              <a:rPr lang="en-US" dirty="0" err="1"/>
              <a:t>mysql_password</a:t>
            </a:r>
            <a:r>
              <a:rPr lang="en-US" dirty="0"/>
              <a:t>, 				        $</a:t>
            </a:r>
            <a:r>
              <a:rPr lang="en-US" dirty="0" err="1"/>
              <a:t>mysql_database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if (!$</a:t>
            </a:r>
            <a:r>
              <a:rPr lang="en-US" dirty="0" err="1"/>
              <a:t>mysqli</a:t>
            </a:r>
            <a:r>
              <a:rPr lang="en-US" dirty="0"/>
              <a:t>) echo "MySQL Connection Failure: " . </a:t>
            </a:r>
            <a:r>
              <a:rPr lang="en-US" dirty="0" err="1"/>
              <a:t>mysqli_connect_error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7088-C990-4DF2-8373-8F288F4A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3DF2-214A-4158-BB61-B34F9E24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2CB3-18AD-40B8-B5FB-82F09268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5388-6486-44AD-A23F-92F961A4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Connect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10CC-D9E8-49DB-8909-21F0CF02B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Connect to the Database</a:t>
            </a:r>
          </a:p>
          <a:p>
            <a:pPr marL="0" indent="0">
              <a:buNone/>
            </a:pPr>
            <a:r>
              <a:rPr lang="en-US" dirty="0"/>
              <a:t>    require('bcs350_mysqli_connect.php');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AC15-4D8E-4630-A429-1655E7E2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708DB-52CD-4A5F-B13E-A5F4283A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A3F7-541C-48F6-8721-E3FCC55A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04E6-8260-494D-AB8C-764E91CE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03AE-351D-4FD8-A412-5EBB8B9B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Copy From </a:t>
            </a:r>
            <a:r>
              <a:rPr lang="en-US" b="1" u="sng" dirty="0" err="1"/>
              <a:t>phonebook.php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pgm</a:t>
            </a:r>
            <a:r>
              <a:rPr lang="en-US" dirty="0"/>
              <a:t>		= '</a:t>
            </a:r>
            <a:r>
              <a:rPr lang="en-US" dirty="0" err="1"/>
              <a:t>phonebook.php</a:t>
            </a:r>
            <a:r>
              <a:rPr lang="en-US" dirty="0"/>
              <a:t>';  </a:t>
            </a:r>
            <a:r>
              <a:rPr lang="en-US" b="1" dirty="0">
                <a:solidFill>
                  <a:srgbClr val="FF0000"/>
                </a:solidFill>
              </a:rPr>
              <a:t>// Change to '</a:t>
            </a:r>
            <a:r>
              <a:rPr lang="en-US" b="1" dirty="0" err="1">
                <a:solidFill>
                  <a:srgbClr val="FF0000"/>
                </a:solidFill>
              </a:rPr>
              <a:t>phone_update.php</a:t>
            </a:r>
            <a:r>
              <a:rPr lang="en-US" b="1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r>
              <a:rPr lang="en-US" dirty="0"/>
              <a:t>$table		= 'phonebook'; </a:t>
            </a:r>
          </a:p>
          <a:p>
            <a:pPr marL="0" indent="0">
              <a:buNone/>
            </a:pPr>
            <a:r>
              <a:rPr lang="en-US" dirty="0"/>
              <a:t>$bold		= "style='</a:t>
            </a:r>
            <a:r>
              <a:rPr lang="en-US" dirty="0" err="1"/>
              <a:t>font-weight:bold</a:t>
            </a:r>
            <a:r>
              <a:rPr lang="en-US" dirty="0"/>
              <a:t>;'";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ctgys</a:t>
            </a:r>
            <a:r>
              <a:rPr lang="en-US" dirty="0"/>
              <a:t>		= array("Family" =&gt; "green", "Business" =&gt; "red", 	 		                         "Friend" =&gt; "blue",   "Other"       =&gt; "purple");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New</a:t>
            </a:r>
          </a:p>
          <a:p>
            <a:pPr marL="0" indent="0">
              <a:buNone/>
            </a:pPr>
            <a:r>
              <a:rPr lang="en-US" dirty="0"/>
              <a:t>$msg	          	= NULL;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msg_color</a:t>
            </a:r>
            <a:r>
              <a:rPr lang="en-US" dirty="0"/>
              <a:t> 	= 'black';</a:t>
            </a:r>
          </a:p>
          <a:p>
            <a:pPr marL="0" indent="0">
              <a:buNone/>
            </a:pPr>
            <a:r>
              <a:rPr lang="en-US" dirty="0"/>
              <a:t>$center	= "align='center'";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2CB1-B522-4E31-B5BE-09B380BA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D057-D656-476F-9F1B-3550362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B961-057B-4A2B-9FA3-83053DEE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0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353D-2C27-4EDA-B17B-126E289F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5414F-0795-42E2-9A1F-83B8BD61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Copy from </a:t>
            </a:r>
            <a:r>
              <a:rPr lang="en-US" b="1" u="sng" dirty="0" err="1"/>
              <a:t>phonebook.php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echo "&lt;!DOCTYPE HTML&gt;&lt;html&gt;&lt;body&gt;</a:t>
            </a:r>
          </a:p>
          <a:p>
            <a:pPr marL="0" indent="0">
              <a:buNone/>
            </a:pPr>
            <a:r>
              <a:rPr lang="en-US" dirty="0"/>
              <a:t>           &lt;div $bold&gt;Phonebook </a:t>
            </a:r>
            <a:r>
              <a:rPr lang="en-US" b="1" dirty="0">
                <a:solidFill>
                  <a:srgbClr val="FF0000"/>
                </a:solidFill>
              </a:rPr>
              <a:t>Update</a:t>
            </a:r>
            <a:r>
              <a:rPr lang="en-US" dirty="0"/>
              <a:t>&lt;/div&gt;\n";</a:t>
            </a:r>
          </a:p>
          <a:p>
            <a:pPr marL="0" indent="0">
              <a:buNone/>
            </a:pPr>
            <a:r>
              <a:rPr lang="en-US" dirty="0"/>
              <a:t>echo "&lt;p&gt;&lt;form action='$</a:t>
            </a:r>
            <a:r>
              <a:rPr lang="en-US" dirty="0" err="1"/>
              <a:t>pgm</a:t>
            </a:r>
            <a:r>
              <a:rPr lang="en-US" dirty="0"/>
              <a:t>' method='post '&gt;"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&lt;table&gt;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&lt;tr&gt;&lt;td $bold&gt;Rowid&lt;/td&gt;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       &lt;td&gt;&lt;input type='text' name='rowid' value='$rowid' size='09'&gt;&lt;/tr&gt;;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&lt;/table&gt;;</a:t>
            </a:r>
          </a:p>
          <a:p>
            <a:pPr marL="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Repeat &lt;tr&gt; … &lt;/tr&gt; for each column in the table: first name, last name, category, email, phone and city.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518D-3A46-4EB6-86AE-D230CE86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5ADE-F221-4B82-9B3A-26FDE8B8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3728-DFFB-4AE6-A663-DBD9F0F6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4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Output – Form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echo "&lt;p&gt;&lt;form action='$</a:t>
            </a:r>
            <a:r>
              <a:rPr lang="en-US" dirty="0" err="1"/>
              <a:t>pgm</a:t>
            </a:r>
            <a:r>
              <a:rPr lang="en-US" dirty="0"/>
              <a:t>' method='post'&gt;</a:t>
            </a:r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&lt;tr&gt;&lt;td $bold&gt;Rowid&lt;/td&gt;</a:t>
            </a:r>
          </a:p>
          <a:p>
            <a:pPr marL="0" indent="0">
              <a:buNone/>
            </a:pPr>
            <a:r>
              <a:rPr lang="en-US" dirty="0"/>
              <a:t>        &lt;td&gt;&lt;input type='text' name='rowid' value='$rowid' size='09'&gt;&lt;/tr&gt;</a:t>
            </a:r>
          </a:p>
          <a:p>
            <a:pPr marL="0" indent="0">
              <a:buNone/>
            </a:pPr>
            <a:r>
              <a:rPr lang="en-US" dirty="0"/>
              <a:t>&lt;tr&gt;&lt;td $bold&gt;First Name&lt;/td&gt;</a:t>
            </a:r>
          </a:p>
          <a:p>
            <a:pPr marL="0" indent="0">
              <a:buNone/>
            </a:pPr>
            <a:r>
              <a:rPr lang="en-US" dirty="0"/>
              <a:t>       &lt;td&gt;&lt;input type='text' name='</a:t>
            </a:r>
            <a:r>
              <a:rPr lang="en-US" dirty="0" err="1"/>
              <a:t>fname</a:t>
            </a:r>
            <a:r>
              <a:rPr lang="en-US" dirty="0"/>
              <a:t>' value='$</a:t>
            </a:r>
            <a:r>
              <a:rPr lang="en-US" dirty="0" err="1"/>
              <a:t>fname</a:t>
            </a:r>
            <a:r>
              <a:rPr lang="en-US" dirty="0"/>
              <a:t>' size='15'&gt;&lt;/tr&gt;  </a:t>
            </a:r>
          </a:p>
          <a:p>
            <a:pPr marL="0" indent="0">
              <a:buNone/>
            </a:pPr>
            <a:r>
              <a:rPr lang="en-US" dirty="0"/>
              <a:t>&lt;tr&gt;&lt;td $bold&gt;Last Name&lt;/td&gt;</a:t>
            </a:r>
          </a:p>
          <a:p>
            <a:pPr marL="0" indent="0">
              <a:buNone/>
            </a:pPr>
            <a:r>
              <a:rPr lang="en-US" dirty="0"/>
              <a:t>       &lt;td&gt;&lt;input type='text' name='</a:t>
            </a:r>
            <a:r>
              <a:rPr lang="en-US" dirty="0" err="1"/>
              <a:t>lname</a:t>
            </a:r>
            <a:r>
              <a:rPr lang="en-US" dirty="0"/>
              <a:t>' value='$</a:t>
            </a:r>
            <a:r>
              <a:rPr lang="en-US" dirty="0" err="1"/>
              <a:t>lname</a:t>
            </a:r>
            <a:r>
              <a:rPr lang="en-US" dirty="0"/>
              <a:t>' size='15'&gt;&lt;/tr&gt;</a:t>
            </a:r>
          </a:p>
          <a:p>
            <a:pPr marL="0" indent="0">
              <a:buNone/>
            </a:pPr>
            <a:r>
              <a:rPr lang="en-US" dirty="0"/>
              <a:t>&lt;tr&gt;&lt;td $bold&gt;Category&lt;/td&gt;</a:t>
            </a:r>
          </a:p>
          <a:p>
            <a:pPr marL="0" indent="0">
              <a:buNone/>
            </a:pPr>
            <a:r>
              <a:rPr lang="en-US" dirty="0"/>
              <a:t>       &lt;td&gt;&lt;input type='text' name='category' value='$category' size='12'&gt;&lt;/tr&gt;</a:t>
            </a:r>
          </a:p>
          <a:p>
            <a:pPr marL="0" indent="0">
              <a:buNone/>
            </a:pPr>
            <a:r>
              <a:rPr lang="en-US" dirty="0"/>
              <a:t>&lt;tr&gt;&lt;td $bold&gt;Email&lt;/td&gt;</a:t>
            </a:r>
          </a:p>
          <a:p>
            <a:pPr marL="0" indent="0">
              <a:buNone/>
            </a:pPr>
            <a:r>
              <a:rPr lang="en-US" dirty="0"/>
              <a:t>       &lt;td&gt;&lt;input type='text' name='email' value='$email' size='80'&gt;&lt;/tr&gt;</a:t>
            </a:r>
          </a:p>
          <a:p>
            <a:pPr marL="0" indent="0">
              <a:buNone/>
            </a:pPr>
            <a:r>
              <a:rPr lang="en-US" dirty="0"/>
              <a:t>&lt;tr&gt;&lt;td $bold&gt;Phone&lt;/td&gt;</a:t>
            </a:r>
          </a:p>
          <a:p>
            <a:pPr marL="0" indent="0">
              <a:buNone/>
            </a:pPr>
            <a:r>
              <a:rPr lang="en-US" dirty="0"/>
              <a:t>       &lt;td&gt;&lt;input type='text' name='phone' value='$phone' size='15'&gt;&lt;/tr&gt;</a:t>
            </a:r>
          </a:p>
          <a:p>
            <a:pPr marL="0" indent="0">
              <a:buNone/>
            </a:pPr>
            <a:r>
              <a:rPr lang="en-US" dirty="0"/>
              <a:t>&lt;tr&gt;&lt;td $bold&gt;City&lt;/td&gt;</a:t>
            </a:r>
          </a:p>
          <a:p>
            <a:pPr marL="0" indent="0">
              <a:buNone/>
            </a:pPr>
            <a:r>
              <a:rPr lang="en-US" dirty="0"/>
              <a:t>      &lt;td&gt;&lt;input type='text' name='city'  value='$city'  size='25'&gt;&lt;/tr&gt;</a:t>
            </a:r>
          </a:p>
          <a:p>
            <a:pPr marL="0" indent="0">
              <a:buNone/>
            </a:pPr>
            <a:r>
              <a:rPr lang="en-US" dirty="0"/>
              <a:t>&lt;/table&gt;";</a:t>
            </a:r>
          </a:p>
        </p:txBody>
      </p:sp>
    </p:spTree>
    <p:extLst>
      <p:ext uri="{BB962C8B-B14F-4D97-AF65-F5344CB8AC3E}">
        <p14:creationId xmlns:p14="http://schemas.microsoft.com/office/powerpoint/2010/main" val="43833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($_POST['rowid'])) $rowid = $_POST['rowid']; else $rowid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Repeat for each column in the table: first name, last name, category, email, phone and city.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INPUT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($_POST['rowid']))  $rowid  = $_POST['rowid'];    else $rowid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</a:t>
            </a:r>
            <a:r>
              <a:rPr lang="en-US" sz="1800" dirty="0" err="1"/>
              <a:t>fname</a:t>
            </a:r>
            <a:r>
              <a:rPr lang="en-US" sz="1800" dirty="0"/>
              <a:t>'])) $</a:t>
            </a:r>
            <a:r>
              <a:rPr lang="en-US" sz="1800" dirty="0" err="1"/>
              <a:t>fname</a:t>
            </a:r>
            <a:r>
              <a:rPr lang="en-US" sz="1800" dirty="0"/>
              <a:t> = $_POST['</a:t>
            </a:r>
            <a:r>
              <a:rPr lang="en-US" sz="1800" dirty="0" err="1"/>
              <a:t>fname</a:t>
            </a:r>
            <a:r>
              <a:rPr lang="en-US" sz="1800" dirty="0"/>
              <a:t>'];  else $</a:t>
            </a:r>
            <a:r>
              <a:rPr lang="en-US" sz="1800" dirty="0" err="1"/>
              <a:t>fname</a:t>
            </a:r>
            <a:r>
              <a:rPr lang="en-US" sz="1800" dirty="0"/>
              <a:t>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</a:t>
            </a:r>
            <a:r>
              <a:rPr lang="en-US" sz="1800" dirty="0" err="1"/>
              <a:t>lname</a:t>
            </a:r>
            <a:r>
              <a:rPr lang="en-US" sz="1800" dirty="0"/>
              <a:t>'])) $</a:t>
            </a:r>
            <a:r>
              <a:rPr lang="en-US" sz="1800" dirty="0" err="1"/>
              <a:t>lname</a:t>
            </a:r>
            <a:r>
              <a:rPr lang="en-US" sz="1800" dirty="0"/>
              <a:t>  = $_POST['</a:t>
            </a:r>
            <a:r>
              <a:rPr lang="en-US" sz="1800" dirty="0" err="1"/>
              <a:t>lname</a:t>
            </a:r>
            <a:r>
              <a:rPr lang="en-US" sz="1800" dirty="0"/>
              <a:t>'];  else $</a:t>
            </a:r>
            <a:r>
              <a:rPr lang="en-US" sz="1800" dirty="0" err="1"/>
              <a:t>lname</a:t>
            </a:r>
            <a:r>
              <a:rPr lang="en-US" sz="1800" dirty="0"/>
              <a:t>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</a:t>
            </a:r>
            <a:r>
              <a:rPr lang="en-US" sz="1800" dirty="0" err="1"/>
              <a:t>ctgy</a:t>
            </a:r>
            <a:r>
              <a:rPr lang="en-US" sz="1800" dirty="0"/>
              <a:t>']))     $</a:t>
            </a:r>
            <a:r>
              <a:rPr lang="en-US" sz="1800" dirty="0" err="1"/>
              <a:t>ctgy</a:t>
            </a:r>
            <a:r>
              <a:rPr lang="en-US" sz="1800" dirty="0"/>
              <a:t>     = $_POST['</a:t>
            </a:r>
            <a:r>
              <a:rPr lang="en-US" sz="1800" dirty="0" err="1"/>
              <a:t>ctgy</a:t>
            </a:r>
            <a:r>
              <a:rPr lang="en-US" sz="1800" dirty="0"/>
              <a:t>'];      else $</a:t>
            </a:r>
            <a:r>
              <a:rPr lang="en-US" sz="1800" dirty="0" err="1"/>
              <a:t>ctgy</a:t>
            </a:r>
            <a:r>
              <a:rPr lang="en-US" sz="1800" dirty="0"/>
              <a:t> 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($_POST['email']))   $email  = $_POST['email'];    else $email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($_POST['phone'])) $phone = $_POST['phone'];  else $phone = NULL;</a:t>
            </a:r>
          </a:p>
          <a:p>
            <a:pPr marL="0" indent="0">
              <a:buNone/>
            </a:pPr>
            <a:r>
              <a:rPr lang="en-US" sz="1800" dirty="0"/>
              <a:t>if (</a:t>
            </a:r>
            <a:r>
              <a:rPr lang="en-US" sz="1800" dirty="0" err="1"/>
              <a:t>isset</a:t>
            </a:r>
            <a:r>
              <a:rPr lang="en-US" sz="1800" dirty="0"/>
              <a:t>($_POST['city']))      $city      = $_POST['city'];       else $city  = NULL;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7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Action 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// Action Bar</a:t>
            </a:r>
          </a:p>
          <a:p>
            <a:pPr marL="0" indent="0">
              <a:buNone/>
            </a:pPr>
            <a:r>
              <a:rPr lang="en-US" sz="1800" dirty="0"/>
              <a:t>    echo "&lt;p&gt;&lt;table&gt;&lt;tr&gt;&lt;td&gt;</a:t>
            </a:r>
          </a:p>
          <a:p>
            <a:pPr marL="0" indent="0">
              <a:buNone/>
            </a:pPr>
            <a:r>
              <a:rPr lang="en-US" sz="1800" dirty="0"/>
              <a:t>	  &lt;input type='submit' name='task' value='Show'&gt;</a:t>
            </a:r>
          </a:p>
          <a:p>
            <a:pPr marL="0" indent="0">
              <a:buNone/>
            </a:pPr>
            <a:r>
              <a:rPr lang="en-US" sz="1800" dirty="0"/>
              <a:t>	  &lt;input type='submit' name='task' value='Add'&gt;</a:t>
            </a:r>
          </a:p>
          <a:p>
            <a:pPr marL="0" indent="0">
              <a:buNone/>
            </a:pPr>
            <a:r>
              <a:rPr lang="en-US" sz="1800" dirty="0"/>
              <a:t>	  &lt;input type='submit' name='task' value='Change'&gt;</a:t>
            </a:r>
          </a:p>
          <a:p>
            <a:pPr marL="0" indent="0">
              <a:buNone/>
            </a:pPr>
            <a:r>
              <a:rPr lang="en-US" sz="1800" dirty="0"/>
              <a:t>	  &lt;input type='submit' name='task' value='Delete'&gt;</a:t>
            </a:r>
          </a:p>
          <a:p>
            <a:pPr marL="0" indent="0">
              <a:buNone/>
            </a:pPr>
            <a:r>
              <a:rPr lang="en-US" sz="1800" dirty="0"/>
              <a:t>	  &lt;/td&gt;&lt;/tr&gt;&lt;/table&gt;&lt;/form&gt;";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 Get Input</a:t>
            </a:r>
          </a:p>
          <a:p>
            <a:pPr marL="0" indent="0">
              <a:buNone/>
            </a:pPr>
            <a:r>
              <a:rPr lang="en-US" sz="1800" dirty="0"/>
              <a:t>    if (</a:t>
            </a:r>
            <a:r>
              <a:rPr lang="en-US" sz="1800" dirty="0" err="1"/>
              <a:t>isset</a:t>
            </a:r>
            <a:r>
              <a:rPr lang="en-US" sz="1800" dirty="0"/>
              <a:t>($_POST['task']))  $task  = $_POST['task'];  else $task  = 'First';</a:t>
            </a:r>
          </a:p>
        </p:txBody>
      </p:sp>
    </p:spTree>
    <p:extLst>
      <p:ext uri="{BB962C8B-B14F-4D97-AF65-F5344CB8AC3E}">
        <p14:creationId xmlns:p14="http://schemas.microsoft.com/office/powerpoint/2010/main" val="424630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E1D8-A74E-44E3-B36D-C25E0E6E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r>
              <a:rPr lang="en-US" sz="7200" b="1" dirty="0"/>
              <a:t>Midterm</a:t>
            </a:r>
            <a:br>
              <a:rPr lang="en-US" sz="7200" b="1" dirty="0"/>
            </a:br>
            <a:r>
              <a:rPr lang="en-US" sz="7200" b="1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42F-7C5A-4B36-98A0-DC176053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D406-295D-4239-94C6-6F6F7C2C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9BCB5-FF8D-4626-A556-22454E84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2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// Message</a:t>
            </a:r>
          </a:p>
          <a:p>
            <a:pPr marL="0" indent="0">
              <a:buNone/>
            </a:pPr>
            <a:r>
              <a:rPr lang="en-US" sz="1800" dirty="0"/>
              <a:t>    echo "&lt;p&gt;&lt;table&gt;&lt;tr&gt;</a:t>
            </a:r>
          </a:p>
          <a:p>
            <a:pPr marL="0" indent="0">
              <a:buNone/>
            </a:pPr>
            <a:r>
              <a:rPr lang="en-US" sz="1800" dirty="0"/>
              <a:t>	  &lt;td $bold&gt;MESSAGE: &lt;/td&gt;</a:t>
            </a:r>
          </a:p>
          <a:p>
            <a:pPr marL="0" indent="0">
              <a:buNone/>
            </a:pPr>
            <a:r>
              <a:rPr lang="en-US" sz="1800" dirty="0"/>
              <a:t>	  &lt;td style='color:$</a:t>
            </a:r>
            <a:r>
              <a:rPr lang="en-US" sz="1800" dirty="0" err="1"/>
              <a:t>msg_color</a:t>
            </a:r>
            <a:r>
              <a:rPr lang="en-US" sz="1800" dirty="0"/>
              <a:t>;'&gt;$msg&lt;/td&gt;</a:t>
            </a:r>
          </a:p>
          <a:p>
            <a:pPr marL="0" indent="0">
              <a:buNone/>
            </a:pPr>
            <a:r>
              <a:rPr lang="en-US" sz="1800" dirty="0"/>
              <a:t>	  &lt;/tr&gt;&lt;/table&gt;"; 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78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End of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// End of Program</a:t>
            </a:r>
          </a:p>
          <a:p>
            <a:pPr marL="0" indent="0">
              <a:buNone/>
            </a:pPr>
            <a:r>
              <a:rPr lang="en-US" sz="1800" dirty="0"/>
              <a:t>	echo "&lt;/body&gt;&lt;/html&gt;";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mysqli_close</a:t>
            </a:r>
            <a:r>
              <a:rPr lang="en-US" sz="1800" dirty="0"/>
              <a:t>($</a:t>
            </a:r>
            <a:r>
              <a:rPr lang="en-US" sz="1800" dirty="0" err="1"/>
              <a:t>mysqli</a:t>
            </a:r>
            <a:r>
              <a:rPr lang="en-US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2752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Process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// Process Input</a:t>
            </a:r>
          </a:p>
          <a:p>
            <a:pPr marL="0" indent="0">
              <a:buNone/>
            </a:pPr>
            <a:r>
              <a:rPr lang="en-US" sz="1800" dirty="0"/>
              <a:t>    switch($task) {</a:t>
            </a:r>
          </a:p>
          <a:p>
            <a:pPr marL="0" indent="0">
              <a:buNone/>
            </a:pPr>
            <a:r>
              <a:rPr lang="en-US" sz="1800" dirty="0"/>
              <a:t>    case 'First':</a:t>
            </a:r>
          </a:p>
          <a:p>
            <a:pPr marL="0" indent="0">
              <a:buNone/>
            </a:pPr>
            <a:r>
              <a:rPr lang="en-US" sz="1800" dirty="0"/>
              <a:t>    case 'Show':</a:t>
            </a:r>
          </a:p>
          <a:p>
            <a:pPr marL="0" indent="0">
              <a:buNone/>
            </a:pPr>
            <a:r>
              <a:rPr lang="en-US" sz="1800" dirty="0"/>
              <a:t>    case 'Add':</a:t>
            </a:r>
          </a:p>
          <a:p>
            <a:pPr marL="0" indent="0">
              <a:buNone/>
            </a:pPr>
            <a:r>
              <a:rPr lang="en-US" sz="1800" dirty="0"/>
              <a:t>    case 'Change':</a:t>
            </a:r>
          </a:p>
          <a:p>
            <a:pPr marL="0" indent="0">
              <a:buNone/>
            </a:pPr>
            <a:r>
              <a:rPr lang="en-US" sz="1800" dirty="0"/>
              <a:t>    case 'Delete':</a:t>
            </a:r>
          </a:p>
          <a:p>
            <a:pPr marL="0" indent="0">
              <a:buNone/>
            </a:pPr>
            <a:r>
              <a:rPr lang="en-US" sz="1800" dirty="0"/>
              <a:t>    default: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99149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5F47D-F56C-457A-AE6E-BA312394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E70EE-92EE-4396-A15C-03B39D6E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895B-5B50-4377-B414-C6C82539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BA3F-35EF-4716-808B-3B94E2A363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8078788" cy="1657350"/>
          </a:xfrm>
        </p:spPr>
        <p:txBody>
          <a:bodyPr/>
          <a:lstStyle/>
          <a:p>
            <a:r>
              <a:rPr lang="en-US" b="1" u="sng" dirty="0"/>
              <a:t>ACTION: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9AC-526B-4283-8FF0-F223E0A83D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93900"/>
            <a:ext cx="8066088" cy="4254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Display a message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case 'First':	$msg = 'Enter a ROWID and press SHOW';  break;</a:t>
            </a:r>
          </a:p>
        </p:txBody>
      </p:sp>
    </p:spTree>
    <p:extLst>
      <p:ext uri="{BB962C8B-B14F-4D97-AF65-F5344CB8AC3E}">
        <p14:creationId xmlns:p14="http://schemas.microsoft.com/office/powerpoint/2010/main" val="123113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SHOW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a query to retrieve all columns (except ROWID) where ROWID = rowid from the form</a:t>
            </a:r>
          </a:p>
          <a:p>
            <a:r>
              <a:rPr lang="en-US" dirty="0"/>
              <a:t>Execute the query</a:t>
            </a:r>
          </a:p>
          <a:p>
            <a:r>
              <a:rPr lang="en-US" dirty="0"/>
              <a:t>Test for query results, NUM_ROWS &lt; 1</a:t>
            </a:r>
          </a:p>
          <a:p>
            <a:r>
              <a:rPr lang="en-US" dirty="0"/>
              <a:t>Retrieve all columns from the query and assign to variables </a:t>
            </a:r>
          </a:p>
          <a:p>
            <a:pPr marL="457200" lvl="1" indent="0">
              <a:buNone/>
            </a:pPr>
            <a:r>
              <a:rPr lang="en-US" dirty="0"/>
              <a:t>LIST( …) = </a:t>
            </a:r>
            <a:r>
              <a:rPr lang="en-US" dirty="0" err="1"/>
              <a:t>mysqli_fetch_row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40FCFF-C196-4EF3-8863-B0F20C91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6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SHOW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$query = 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category, email, phone, city</a:t>
            </a:r>
          </a:p>
          <a:p>
            <a:pPr marL="0" indent="0">
              <a:buNone/>
            </a:pPr>
            <a:r>
              <a:rPr lang="en-US" dirty="0"/>
              <a:t>	     FROM $table</a:t>
            </a:r>
          </a:p>
          <a:p>
            <a:pPr marL="0" indent="0">
              <a:buNone/>
            </a:pPr>
            <a:r>
              <a:rPr lang="en-US" dirty="0"/>
              <a:t>	     WHERE rowid='$rowid'";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If (!$result) echo "Query failed [$query] –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mysqli_num_rows</a:t>
            </a:r>
            <a:r>
              <a:rPr lang="en-US" dirty="0"/>
              <a:t>($result) &lt; 1)   </a:t>
            </a:r>
          </a:p>
          <a:p>
            <a:pPr marL="0" indent="0">
              <a:buNone/>
            </a:pPr>
            <a:r>
              <a:rPr lang="en-US" dirty="0"/>
              <a:t>    {$msg = "ROWID $rowid not found"; $</a:t>
            </a:r>
            <a:r>
              <a:rPr lang="en-US" dirty="0" err="1"/>
              <a:t>msg_color</a:t>
            </a:r>
            <a:r>
              <a:rPr lang="en-US" dirty="0"/>
              <a:t>=</a:t>
            </a:r>
            <a:r>
              <a:rPr lang="en-US" sz="2400" dirty="0"/>
              <a:t>'</a:t>
            </a:r>
            <a:r>
              <a:rPr lang="en-US" dirty="0"/>
              <a:t>red</a:t>
            </a:r>
            <a:r>
              <a:rPr lang="en-US" sz="2400" dirty="0"/>
              <a:t>'</a:t>
            </a:r>
            <a:r>
              <a:rPr lang="en-US" dirty="0"/>
              <a:t>; break;}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list($</a:t>
            </a:r>
            <a:r>
              <a:rPr lang="en-US" dirty="0" err="1"/>
              <a:t>fname</a:t>
            </a:r>
            <a:r>
              <a:rPr lang="en-US" dirty="0"/>
              <a:t>, $</a:t>
            </a:r>
            <a:r>
              <a:rPr lang="en-US" dirty="0" err="1"/>
              <a:t>lname</a:t>
            </a:r>
            <a:r>
              <a:rPr lang="en-US" dirty="0"/>
              <a:t>, $</a:t>
            </a:r>
            <a:r>
              <a:rPr lang="en-US" dirty="0" err="1"/>
              <a:t>ctgy</a:t>
            </a:r>
            <a:r>
              <a:rPr lang="en-US" dirty="0"/>
              <a:t>, $email, $phone, $city) = </a:t>
            </a:r>
            <a:r>
              <a:rPr lang="en-US" dirty="0" err="1"/>
              <a:t>mysqli_fetch_row</a:t>
            </a:r>
            <a:r>
              <a:rPr lang="en-US" dirty="0"/>
              <a:t>($result); </a:t>
            </a:r>
          </a:p>
          <a:p>
            <a:pPr marL="0" indent="0">
              <a:buNone/>
            </a:pPr>
            <a:r>
              <a:rPr lang="en-US" dirty="0"/>
              <a:t>    $msg      = "Row $rowid found";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C5688E-A2F1-4DAD-9B03-EB6F8DF9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5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PREVIOUS and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Process Input</a:t>
            </a:r>
          </a:p>
          <a:p>
            <a:pPr marL="0" indent="0">
              <a:buNone/>
            </a:pPr>
            <a:r>
              <a:rPr lang="en-US" dirty="0"/>
              <a:t>	case 'Previous':</a:t>
            </a:r>
          </a:p>
          <a:p>
            <a:pPr marL="0" indent="0">
              <a:buNone/>
            </a:pPr>
            <a:r>
              <a:rPr lang="en-US" dirty="0"/>
              <a:t>	case 'Next':</a:t>
            </a:r>
          </a:p>
          <a:p>
            <a:pPr marL="0" indent="0">
              <a:buNone/>
            </a:pPr>
            <a:r>
              <a:rPr lang="en-US" dirty="0"/>
              <a:t>	case 'Show':</a:t>
            </a:r>
          </a:p>
          <a:p>
            <a:pPr marL="0" indent="0">
              <a:buNone/>
            </a:pPr>
            <a:r>
              <a:rPr lang="en-US" dirty="0"/>
              <a:t>		if ($task == 'Previous') $rowid--;</a:t>
            </a:r>
          </a:p>
          <a:p>
            <a:pPr marL="0" indent="0">
              <a:buNone/>
            </a:pPr>
            <a:r>
              <a:rPr lang="en-US" dirty="0"/>
              <a:t>		if ($task == 'Next') 	 $rowid++;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Action Bar</a:t>
            </a:r>
          </a:p>
          <a:p>
            <a:pPr marL="0" indent="0">
              <a:buNone/>
            </a:pPr>
            <a:r>
              <a:rPr lang="en-US" dirty="0"/>
              <a:t>	&lt;input type='submit' name='task' value='Previous'&gt;</a:t>
            </a:r>
          </a:p>
          <a:p>
            <a:pPr marL="0" indent="0">
              <a:buNone/>
            </a:pPr>
            <a:r>
              <a:rPr lang="en-US" dirty="0"/>
              <a:t>	&lt;input type='submit' name='task' value='Next'&gt;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C5688E-A2F1-4DAD-9B03-EB6F8DF9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CLEAR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SHOW - Add this line of code after not found message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fname</a:t>
            </a:r>
            <a:r>
              <a:rPr lang="en-US" dirty="0"/>
              <a:t> = $</a:t>
            </a:r>
            <a:r>
              <a:rPr lang="en-US" dirty="0" err="1"/>
              <a:t>lname</a:t>
            </a:r>
            <a:r>
              <a:rPr lang="en-US" dirty="0"/>
              <a:t> = $</a:t>
            </a:r>
            <a:r>
              <a:rPr lang="en-US" dirty="0" err="1"/>
              <a:t>ctgy</a:t>
            </a:r>
            <a:r>
              <a:rPr lang="en-US" dirty="0"/>
              <a:t> = $email = $phone = $city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CLEAR BUTTON</a:t>
            </a:r>
          </a:p>
          <a:p>
            <a:pPr marL="0" indent="0">
              <a:buNone/>
            </a:pPr>
            <a:r>
              <a:rPr lang="en-US" dirty="0"/>
              <a:t>case 'Clear':</a:t>
            </a:r>
          </a:p>
          <a:p>
            <a:pPr marL="0" indent="0">
              <a:buNone/>
            </a:pPr>
            <a:r>
              <a:rPr lang="en-US" dirty="0"/>
              <a:t>    $rowid = $</a:t>
            </a:r>
            <a:r>
              <a:rPr lang="en-US" dirty="0" err="1"/>
              <a:t>fname</a:t>
            </a:r>
            <a:r>
              <a:rPr lang="en-US" dirty="0"/>
              <a:t> = $</a:t>
            </a:r>
            <a:r>
              <a:rPr lang="en-US" dirty="0" err="1"/>
              <a:t>lname</a:t>
            </a:r>
            <a:r>
              <a:rPr lang="en-US" dirty="0"/>
              <a:t> = $</a:t>
            </a:r>
            <a:r>
              <a:rPr lang="en-US" dirty="0" err="1"/>
              <a:t>ctgy</a:t>
            </a:r>
            <a:r>
              <a:rPr lang="en-US" dirty="0"/>
              <a:t> = $email = $phone = $city = NULL;</a:t>
            </a:r>
          </a:p>
          <a:p>
            <a:pPr marL="0" indent="0">
              <a:buNone/>
            </a:pPr>
            <a:r>
              <a:rPr lang="en-US" dirty="0"/>
              <a:t>    $msg = 'Form Cleared'; </a:t>
            </a:r>
          </a:p>
          <a:p>
            <a:pPr marL="0" indent="0">
              <a:buNone/>
            </a:pPr>
            <a:r>
              <a:rPr lang="en-US" dirty="0"/>
              <a:t>    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type='submit' name='task' value='Clear'&gt;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C5688E-A2F1-4DAD-9B03-EB6F8DF9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3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dirty="0" err="1"/>
              <a:t>tablename</a:t>
            </a:r>
            <a:r>
              <a:rPr lang="en-US" dirty="0"/>
              <a:t> SET columns='values';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query to insert a row</a:t>
            </a:r>
          </a:p>
          <a:p>
            <a:r>
              <a:rPr lang="en-US" dirty="0"/>
              <a:t>Test Results</a:t>
            </a:r>
          </a:p>
          <a:p>
            <a:r>
              <a:rPr lang="en-US" dirty="0"/>
              <a:t>Get ROWID of new row</a:t>
            </a:r>
          </a:p>
          <a:p>
            <a:r>
              <a:rPr lang="en-US" dirty="0"/>
              <a:t>Create a message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951DFA-7572-4AED-992E-72AF574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$query = "INSERT INTO $table SET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firstname</a:t>
            </a:r>
            <a:r>
              <a:rPr lang="en-US" dirty="0"/>
              <a:t>		= '$</a:t>
            </a:r>
            <a:r>
              <a:rPr lang="en-US" dirty="0" err="1"/>
              <a:t>fname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lastname</a:t>
            </a:r>
            <a:r>
              <a:rPr lang="en-US" dirty="0"/>
              <a:t>		= '$</a:t>
            </a:r>
            <a:r>
              <a:rPr lang="en-US" dirty="0" err="1"/>
              <a:t>lname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  category		= '$</a:t>
            </a:r>
            <a:r>
              <a:rPr lang="en-US" dirty="0" err="1"/>
              <a:t>ctgy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  email			= '$email',</a:t>
            </a:r>
          </a:p>
          <a:p>
            <a:pPr marL="0" indent="0">
              <a:buNone/>
            </a:pPr>
            <a:r>
              <a:rPr lang="en-US" dirty="0"/>
              <a:t>	  phone		= '$phone',</a:t>
            </a:r>
          </a:p>
          <a:p>
            <a:pPr marL="0" indent="0">
              <a:buNone/>
            </a:pPr>
            <a:r>
              <a:rPr lang="en-US" dirty="0"/>
              <a:t>	  city			= '$city'";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If (!$result) {$msg= "Query failed [$query]"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    $color='red';}</a:t>
            </a:r>
          </a:p>
          <a:p>
            <a:pPr marL="0" indent="0">
              <a:buNone/>
            </a:pPr>
            <a:r>
              <a:rPr lang="en-US" dirty="0"/>
              <a:t>else {$rowid = </a:t>
            </a:r>
            <a:r>
              <a:rPr lang="en-US" dirty="0" err="1"/>
              <a:t>mysqli_insert_id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$msg = "ROWID $rowid added";}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84D1CD-71B7-47F5-A0BF-ECE13FF0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Download from Blackboard 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phonebook.sql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phonebook.php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phone_update.php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Learning Modules &gt;&gt; WEEK #7 &gt;&gt; PHP Scripts &amp; Other Materials</a:t>
            </a:r>
          </a:p>
          <a:p>
            <a:pPr marL="0" indent="0">
              <a:buNone/>
            </a:pPr>
            <a:r>
              <a:rPr lang="en-US" dirty="0"/>
              <a:t>Start WAMPServer and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pPr marL="0" indent="0">
              <a:buNone/>
            </a:pPr>
            <a:r>
              <a:rPr lang="en-US" u="sng" dirty="0"/>
              <a:t>Start PHPMyAdmin</a:t>
            </a:r>
          </a:p>
          <a:p>
            <a:pPr marL="0" lvl="1" indent="0">
              <a:buNone/>
            </a:pPr>
            <a:r>
              <a:rPr lang="en-US" dirty="0"/>
              <a:t>In the bcs350 database:</a:t>
            </a:r>
          </a:p>
          <a:p>
            <a:pPr marL="685800" lvl="2" indent="0">
              <a:buNone/>
            </a:pPr>
            <a:r>
              <a:rPr lang="en-US" dirty="0"/>
              <a:t>1) In the Operations tab, DROP (REMOVE) the phonebook table</a:t>
            </a:r>
          </a:p>
          <a:p>
            <a:pPr marL="685800" lvl="2" indent="0">
              <a:buNone/>
            </a:pPr>
            <a:r>
              <a:rPr lang="en-US" dirty="0"/>
              <a:t>2) Import </a:t>
            </a:r>
            <a:r>
              <a:rPr lang="en-US" dirty="0" err="1"/>
              <a:t>phonebook.sql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0E5D87-8411-43A3-8FFE-6F266F05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8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UPDATE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as INSERT a ROW, except:</a:t>
            </a:r>
          </a:p>
          <a:p>
            <a:pPr lvl="1"/>
            <a:r>
              <a:rPr lang="en-US" dirty="0"/>
              <a:t>INSERT INTO becomes UPDATE</a:t>
            </a:r>
          </a:p>
          <a:p>
            <a:pPr lvl="1"/>
            <a:r>
              <a:rPr lang="en-US" dirty="0"/>
              <a:t>WHERE rowid='$rowid'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A93E29-3B54-4614-83C3-556B78A3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8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UPDATE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case 'Change':</a:t>
            </a:r>
          </a:p>
          <a:p>
            <a:pPr marL="0" indent="0">
              <a:buNone/>
            </a:pPr>
            <a:r>
              <a:rPr lang="en-US" dirty="0"/>
              <a:t>      $query = "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$table SET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 	= '$</a:t>
            </a:r>
            <a:r>
              <a:rPr lang="en-US" dirty="0" err="1"/>
              <a:t>fname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lastname</a:t>
            </a:r>
            <a:r>
              <a:rPr lang="en-US" dirty="0"/>
              <a:t>	= '$</a:t>
            </a:r>
            <a:r>
              <a:rPr lang="en-US" dirty="0" err="1"/>
              <a:t>lname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	category		= '$</a:t>
            </a:r>
            <a:r>
              <a:rPr lang="en-US" dirty="0" err="1"/>
              <a:t>ctgy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		email		= '$email',</a:t>
            </a:r>
          </a:p>
          <a:p>
            <a:pPr marL="0" indent="0">
              <a:buNone/>
            </a:pPr>
            <a:r>
              <a:rPr lang="en-US" dirty="0"/>
              <a:t>		phone		= '$phone',</a:t>
            </a:r>
          </a:p>
          <a:p>
            <a:pPr marL="0" indent="0">
              <a:buNone/>
            </a:pPr>
            <a:r>
              <a:rPr lang="en-US" dirty="0"/>
              <a:t>		city		= '$city'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WHERE rowid = '$rowid'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     if (!$result) {</a:t>
            </a:r>
          </a:p>
          <a:p>
            <a:pPr marL="0" indent="0">
              <a:buNone/>
            </a:pPr>
            <a:r>
              <a:rPr lang="en-US" dirty="0"/>
              <a:t>	$msg =  "QUERY failed [$query]: " 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msg_color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    else $msg = "ROWID $rowid </a:t>
            </a:r>
            <a:r>
              <a:rPr lang="en-US" dirty="0">
                <a:solidFill>
                  <a:srgbClr val="FF0000"/>
                </a:solidFill>
              </a:rPr>
              <a:t>Updated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  break;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0DFB94-2ADE-4793-8022-62F465E9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39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DELETE a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/>
              <a:t>tablename</a:t>
            </a:r>
            <a:r>
              <a:rPr lang="en-US" dirty="0"/>
              <a:t> WHERE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query to delete a ROW where rowid = rowid from the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for results, set message.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BD1E42-1217-414C-9343-90C91AA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3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DELETE a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$query = "DELETE FROM $table </a:t>
            </a:r>
          </a:p>
          <a:p>
            <a:pPr marL="0" indent="0">
              <a:buNone/>
            </a:pPr>
            <a:r>
              <a:rPr lang="en-US" dirty="0"/>
              <a:t>	        WHERE rowid='$rowid'";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if (!$result) {</a:t>
            </a:r>
          </a:p>
          <a:p>
            <a:pPr marL="0" indent="0">
              <a:buNone/>
            </a:pPr>
            <a:r>
              <a:rPr lang="en-US" dirty="0"/>
              <a:t>    $msg = "Query failed [$query] ". </a:t>
            </a:r>
            <a:r>
              <a:rPr lang="en-US" dirty="0" err="1"/>
              <a:t>mysqli_error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$color = 'red';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else {</a:t>
            </a:r>
          </a:p>
          <a:p>
            <a:pPr marL="0" indent="0">
              <a:buNone/>
            </a:pPr>
            <a:r>
              <a:rPr lang="en-US" dirty="0"/>
              <a:t>    $msg = "ROWID $rowid deleted";</a:t>
            </a:r>
          </a:p>
          <a:p>
            <a:pPr marL="0" indent="0">
              <a:buNone/>
            </a:pPr>
            <a:r>
              <a:rPr lang="en-US" dirty="0"/>
              <a:t>    $rowid = $</a:t>
            </a:r>
            <a:r>
              <a:rPr lang="en-US" dirty="0" err="1"/>
              <a:t>fname</a:t>
            </a:r>
            <a:r>
              <a:rPr lang="en-US" dirty="0"/>
              <a:t> = $</a:t>
            </a:r>
            <a:r>
              <a:rPr lang="en-US" dirty="0" err="1"/>
              <a:t>lname</a:t>
            </a:r>
            <a:r>
              <a:rPr lang="en-US" dirty="0"/>
              <a:t> = $</a:t>
            </a:r>
            <a:r>
              <a:rPr lang="en-US" dirty="0" err="1"/>
              <a:t>ctgy</a:t>
            </a:r>
            <a:r>
              <a:rPr lang="en-US" dirty="0"/>
              <a:t> = $email = $phone = $city = NULL;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6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Confirm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echo "&lt;!DOCTYPE HTML&gt;&lt;html&gt;&lt;body&gt;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function </a:t>
            </a:r>
            <a:r>
              <a:rPr lang="en-US" b="1" dirty="0" err="1">
                <a:solidFill>
                  <a:srgbClr val="FF0000"/>
                </a:solidFill>
              </a:rPr>
              <a:t>ConfirmDelete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    var x = confirm('Are you sure you want to delete?');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    if (x) return true;  else return false;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&lt;/script&gt;</a:t>
            </a:r>
            <a:r>
              <a:rPr lang="en-US" dirty="0"/>
              <a:t>";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&lt;input type='submit' name='task' value='Delete'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  onclick='return </a:t>
            </a:r>
            <a:r>
              <a:rPr lang="en-US" b="1" dirty="0" err="1">
                <a:solidFill>
                  <a:srgbClr val="FF0000"/>
                </a:solidFill>
              </a:rPr>
              <a:t>ConfirmDelete</a:t>
            </a:r>
            <a:r>
              <a:rPr lang="en-US" b="1" dirty="0">
                <a:solidFill>
                  <a:srgbClr val="FF0000"/>
                </a:solidFill>
              </a:rPr>
              <a:t>();'</a:t>
            </a:r>
            <a:r>
              <a:rPr lang="en-US" dirty="0"/>
              <a:t>&gt;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LINK </a:t>
            </a:r>
            <a:r>
              <a:rPr lang="en-US" b="1" u="sng" dirty="0" err="1"/>
              <a:t>phonebook.php</a:t>
            </a:r>
            <a:r>
              <a:rPr lang="en-US" b="1" u="sng" dirty="0"/>
              <a:t> AND </a:t>
            </a:r>
            <a:r>
              <a:rPr lang="en-US" b="1" u="sng" dirty="0" err="1"/>
              <a:t>phone_update.php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/>
              <a:t>phonebook.php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u="sng" dirty="0"/>
              <a:t>Add column to headings: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&lt;td $bold&gt;UPDATE&lt;/td&gt;</a:t>
            </a:r>
          </a:p>
          <a:p>
            <a:pPr marL="0" indent="0">
              <a:buNone/>
            </a:pPr>
            <a:r>
              <a:rPr lang="en-US" u="sng" dirty="0"/>
              <a:t>Add column to details: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&lt;td&gt;&lt;a </a:t>
            </a:r>
            <a:r>
              <a:rPr lang="en-US" b="1" dirty="0" err="1">
                <a:solidFill>
                  <a:srgbClr val="FF0000"/>
                </a:solidFill>
              </a:rPr>
              <a:t>href</a:t>
            </a:r>
            <a:r>
              <a:rPr lang="en-US" b="1" dirty="0">
                <a:solidFill>
                  <a:srgbClr val="FF0000"/>
                </a:solidFill>
              </a:rPr>
              <a:t>='</a:t>
            </a:r>
            <a:r>
              <a:rPr lang="en-US" b="1" dirty="0" err="1">
                <a:solidFill>
                  <a:srgbClr val="FF0000"/>
                </a:solidFill>
              </a:rPr>
              <a:t>phone_update.php?r</a:t>
            </a:r>
            <a:r>
              <a:rPr lang="en-US" b="1" dirty="0">
                <a:solidFill>
                  <a:srgbClr val="FF0000"/>
                </a:solidFill>
              </a:rPr>
              <a:t>=$rowid'&gt;UPDATE&lt;/a&gt;&lt;/td&gt;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err="1"/>
              <a:t>phone_update.php</a:t>
            </a:r>
            <a:endParaRPr lang="en-US" b="1" u="sng" dirty="0"/>
          </a:p>
          <a:p>
            <a:pPr marL="0" indent="0">
              <a:buNone/>
            </a:pPr>
            <a:r>
              <a:rPr lang="en-US" u="sng" dirty="0"/>
              <a:t>Get Input: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dirty="0" err="1">
                <a:solidFill>
                  <a:srgbClr val="FF0000"/>
                </a:solidFill>
              </a:rPr>
              <a:t>isset</a:t>
            </a:r>
            <a:r>
              <a:rPr lang="en-US" b="1" dirty="0">
                <a:solidFill>
                  <a:srgbClr val="FF0000"/>
                </a:solidFill>
              </a:rPr>
              <a:t>($_GET['r'])) {$rowid = $_GET['r']; $task = 'Show';} </a:t>
            </a:r>
          </a:p>
          <a:p>
            <a:pPr marL="0" indent="0">
              <a:buNone/>
            </a:pPr>
            <a:r>
              <a:rPr lang="en-US" u="sng" dirty="0"/>
              <a:t>Add button after Action Bar: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&lt;p&gt;&lt;a </a:t>
            </a:r>
            <a:r>
              <a:rPr lang="en-US" sz="1800" b="1" dirty="0" err="1">
                <a:solidFill>
                  <a:srgbClr val="FF0000"/>
                </a:solidFill>
              </a:rPr>
              <a:t>href</a:t>
            </a:r>
            <a:r>
              <a:rPr lang="en-US" sz="1800" b="1" dirty="0">
                <a:solidFill>
                  <a:srgbClr val="FF0000"/>
                </a:solidFill>
              </a:rPr>
              <a:t>='</a:t>
            </a:r>
            <a:r>
              <a:rPr lang="en-US" sz="1800" b="1" dirty="0" err="1">
                <a:solidFill>
                  <a:srgbClr val="FF0000"/>
                </a:solidFill>
              </a:rPr>
              <a:t>phonebook.php</a:t>
            </a:r>
            <a:r>
              <a:rPr lang="en-US" sz="1800" b="1" dirty="0">
                <a:solidFill>
                  <a:srgbClr val="FF0000"/>
                </a:solidFill>
              </a:rPr>
              <a:t>'&gt;&lt;button&gt;Return to Phonebook&lt;/button&gt;&lt;/a&gt;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7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Input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GI-GO</a:t>
            </a:r>
          </a:p>
          <a:p>
            <a:pPr marL="0" indent="0" algn="ctr">
              <a:buNone/>
            </a:pPr>
            <a:r>
              <a:rPr lang="en-US" sz="2800" b="1" dirty="0"/>
              <a:t>(Garbage In – Garbage Out)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input field should be SANITIZED to remove possible malicious code and VERIFIED to minimize bad data in the database.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2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Sanitize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Sanitize Function</a:t>
            </a:r>
          </a:p>
          <a:p>
            <a:pPr marL="0" indent="0">
              <a:buNone/>
            </a:pPr>
            <a:r>
              <a:rPr lang="en-US" dirty="0"/>
              <a:t>	function sanitize($</a:t>
            </a:r>
            <a:r>
              <a:rPr lang="en-US" dirty="0" err="1"/>
              <a:t>mysqli</a:t>
            </a:r>
            <a:r>
              <a:rPr lang="en-US" dirty="0"/>
              <a:t>, $var) {</a:t>
            </a:r>
          </a:p>
          <a:p>
            <a:pPr marL="0" indent="0">
              <a:buNone/>
            </a:pPr>
            <a:r>
              <a:rPr lang="en-US" dirty="0"/>
              <a:t>	$var = </a:t>
            </a:r>
            <a:r>
              <a:rPr lang="en-US" dirty="0" err="1"/>
              <a:t>mysqli_real_escape_string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$var);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get_magic_quotes_gpc</a:t>
            </a:r>
            <a:r>
              <a:rPr lang="en-US" dirty="0"/>
              <a:t>()) $var = </a:t>
            </a:r>
            <a:r>
              <a:rPr lang="en-US" dirty="0" err="1"/>
              <a:t>stripslashes</a:t>
            </a:r>
            <a:r>
              <a:rPr lang="en-US" dirty="0"/>
              <a:t>($var);</a:t>
            </a:r>
          </a:p>
          <a:p>
            <a:pPr marL="0" indent="0">
              <a:buNone/>
            </a:pPr>
            <a:r>
              <a:rPr lang="en-US" dirty="0"/>
              <a:t>	$var = </a:t>
            </a:r>
            <a:r>
              <a:rPr lang="en-US" dirty="0" err="1"/>
              <a:t>strip_tags</a:t>
            </a:r>
            <a:r>
              <a:rPr lang="en-US" dirty="0"/>
              <a:t>($var);</a:t>
            </a:r>
          </a:p>
          <a:p>
            <a:pPr marL="0" indent="0">
              <a:buNone/>
            </a:pPr>
            <a:r>
              <a:rPr lang="en-US" dirty="0"/>
              <a:t>	$var = </a:t>
            </a:r>
            <a:r>
              <a:rPr lang="en-US" dirty="0" err="1"/>
              <a:t>htmlentities</a:t>
            </a:r>
            <a:r>
              <a:rPr lang="en-US" dirty="0"/>
              <a:t>($var);</a:t>
            </a:r>
          </a:p>
          <a:p>
            <a:pPr marL="0" indent="0">
              <a:buNone/>
            </a:pPr>
            <a:r>
              <a:rPr lang="en-US" dirty="0"/>
              <a:t>	return($var);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Get Input – Add sanitize function to all input variables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isset</a:t>
            </a:r>
            <a:r>
              <a:rPr lang="en-US" dirty="0"/>
              <a:t>($_POST['rowid'])) </a:t>
            </a:r>
          </a:p>
          <a:p>
            <a:pPr marL="0" indent="0">
              <a:buNone/>
            </a:pPr>
            <a:r>
              <a:rPr lang="en-US" dirty="0"/>
              <a:t>		$rowid = </a:t>
            </a:r>
            <a:r>
              <a:rPr lang="en-US" b="1" dirty="0">
                <a:solidFill>
                  <a:srgbClr val="FF0000"/>
                </a:solidFill>
              </a:rPr>
              <a:t>sanitize($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$_POST['rowid']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 	</a:t>
            </a:r>
          </a:p>
          <a:p>
            <a:pPr marL="0" indent="0">
              <a:buNone/>
            </a:pPr>
            <a:r>
              <a:rPr lang="en-US" dirty="0"/>
              <a:t>		else $rowid = NULL;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587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Only verify input if the TASK is ADD or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Verify Input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if (($task == 'Add') OR ($task == 'Change'))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Verify Input -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Verify Input - Phone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Verify Input - Category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3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Input -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Verify Email		</a:t>
            </a:r>
          </a:p>
          <a:p>
            <a:pPr marL="0" indent="0">
              <a:buNone/>
            </a:pPr>
            <a:r>
              <a:rPr lang="en-US" dirty="0"/>
              <a:t>    if (($email != NULL) AND </a:t>
            </a:r>
          </a:p>
          <a:p>
            <a:pPr marL="0" indent="0">
              <a:buNone/>
            </a:pPr>
            <a:r>
              <a:rPr lang="en-US" dirty="0"/>
              <a:t>         (!</a:t>
            </a:r>
            <a:r>
              <a:rPr lang="en-US" dirty="0" err="1"/>
              <a:t>filter_var</a:t>
            </a:r>
            <a:r>
              <a:rPr lang="en-US" dirty="0"/>
              <a:t>($email, FILTER_VALIDATE_EMAIL))) {</a:t>
            </a:r>
          </a:p>
          <a:p>
            <a:pPr marL="0" indent="0">
              <a:buNone/>
            </a:pPr>
            <a:r>
              <a:rPr lang="en-US" dirty="0"/>
              <a:t>		$msg .= 'Invalid Email Address&lt;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/>
              <a:t>		$task = 'Error';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2F50-2F1C-4125-AE36-DF2848C2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PHP Forms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1D5E-DF77-43B4-8169-C0D27F200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Forms allow entry of data on a webpage for input into a PHP script.</a:t>
            </a:r>
          </a:p>
          <a:p>
            <a:pPr marL="0" indent="0">
              <a:buNone/>
            </a:pPr>
            <a:r>
              <a:rPr lang="en-US" dirty="0"/>
              <a:t>Data is put into the $_POST </a:t>
            </a:r>
            <a:r>
              <a:rPr lang="en-US" dirty="0" err="1"/>
              <a:t>superglobal</a:t>
            </a:r>
            <a:r>
              <a:rPr lang="en-US" dirty="0"/>
              <a:t> variable.</a:t>
            </a:r>
          </a:p>
          <a:p>
            <a:pPr marL="0" indent="0">
              <a:buNone/>
            </a:pPr>
            <a:r>
              <a:rPr lang="en-US" dirty="0"/>
              <a:t>Typically, the data is used to retrieve or update (Add, Change, Delete) data in a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3DFFD-368A-4C09-8FE2-20FEB927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7CF7-DEB2-4D78-8EDE-1F7CB1A6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448C7-071C-429E-9BA0-05ADEF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1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Input -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Verify Phone		</a:t>
            </a:r>
          </a:p>
          <a:p>
            <a:pPr marL="0" indent="0">
              <a:buNone/>
            </a:pPr>
            <a:r>
              <a:rPr lang="en-US" dirty="0"/>
              <a:t>    if ($phone != NULL) {</a:t>
            </a:r>
          </a:p>
          <a:p>
            <a:pPr marL="0" indent="0">
              <a:buNone/>
            </a:pPr>
            <a:r>
              <a:rPr lang="en-US" dirty="0"/>
              <a:t>	$phone2 = </a:t>
            </a:r>
            <a:r>
              <a:rPr lang="en-US" dirty="0" err="1"/>
              <a:t>preg_replace</a:t>
            </a:r>
            <a:r>
              <a:rPr lang="en-US" dirty="0"/>
              <a:t>("/[^0-9]/", NULL, $phone);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strlen</a:t>
            </a:r>
            <a:r>
              <a:rPr lang="en-US" dirty="0"/>
              <a:t>($phone2) == 10)</a:t>
            </a:r>
          </a:p>
          <a:p>
            <a:pPr marL="0" indent="0">
              <a:buNone/>
            </a:pPr>
            <a:r>
              <a:rPr lang="en-US" dirty="0"/>
              <a:t>	    $phone = </a:t>
            </a:r>
            <a:r>
              <a:rPr lang="en-US" dirty="0" err="1"/>
              <a:t>substr</a:t>
            </a:r>
            <a:r>
              <a:rPr lang="en-US" dirty="0"/>
              <a:t>($phone2, 0, 3) . '-' . </a:t>
            </a:r>
            <a:r>
              <a:rPr lang="en-US" dirty="0" err="1"/>
              <a:t>substr</a:t>
            </a:r>
            <a:r>
              <a:rPr lang="en-US" dirty="0"/>
              <a:t>($phone2, 3, 3) . '-' 	    . </a:t>
            </a:r>
            <a:r>
              <a:rPr lang="en-US" dirty="0" err="1"/>
              <a:t>substr</a:t>
            </a:r>
            <a:r>
              <a:rPr lang="en-US" dirty="0"/>
              <a:t>($phone2, 6);</a:t>
            </a:r>
          </a:p>
          <a:p>
            <a:pPr marL="0" indent="0">
              <a:buNone/>
            </a:pPr>
            <a:r>
              <a:rPr lang="en-US" dirty="0"/>
              <a:t>	else {</a:t>
            </a:r>
          </a:p>
          <a:p>
            <a:pPr marL="0" indent="0">
              <a:buNone/>
            </a:pPr>
            <a:r>
              <a:rPr lang="en-US" dirty="0"/>
              <a:t>	    $msg .= 'Invalid Phone Number&lt;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/>
              <a:t>	    $task = 'Error';</a:t>
            </a:r>
          </a:p>
          <a:p>
            <a:pPr marL="0" indent="0">
              <a:buNone/>
            </a:pPr>
            <a:r>
              <a:rPr lang="en-US" dirty="0"/>
              <a:t>	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85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Input -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Verify Category		</a:t>
            </a:r>
          </a:p>
          <a:p>
            <a:pPr marL="0" indent="0">
              <a:buNone/>
            </a:pPr>
            <a:r>
              <a:rPr lang="en-US" dirty="0"/>
              <a:t>    if (($</a:t>
            </a:r>
            <a:r>
              <a:rPr lang="en-US" dirty="0" err="1"/>
              <a:t>ctgy</a:t>
            </a:r>
            <a:r>
              <a:rPr lang="en-US" dirty="0"/>
              <a:t> != NULL) AND (!</a:t>
            </a:r>
            <a:r>
              <a:rPr lang="en-US" dirty="0" err="1"/>
              <a:t>array_key_exists</a:t>
            </a:r>
            <a:r>
              <a:rPr lang="en-US" dirty="0"/>
              <a:t>($</a:t>
            </a:r>
            <a:r>
              <a:rPr lang="en-US" dirty="0" err="1"/>
              <a:t>ctgy</a:t>
            </a:r>
            <a:r>
              <a:rPr lang="en-US" dirty="0"/>
              <a:t>, $</a:t>
            </a:r>
            <a:r>
              <a:rPr lang="en-US" dirty="0" err="1"/>
              <a:t>ctgys</a:t>
            </a:r>
            <a:r>
              <a:rPr lang="en-US" dirty="0"/>
              <a:t>))) {</a:t>
            </a:r>
          </a:p>
          <a:p>
            <a:pPr marL="0" indent="0">
              <a:buNone/>
            </a:pPr>
            <a:r>
              <a:rPr lang="en-US" dirty="0"/>
              <a:t>	$msg .= 'Invalid Category&lt;</a:t>
            </a:r>
            <a:r>
              <a:rPr lang="en-US" dirty="0" err="1"/>
              <a:t>br</a:t>
            </a:r>
            <a:r>
              <a:rPr lang="en-US" dirty="0"/>
              <a:t>&gt;';</a:t>
            </a:r>
          </a:p>
          <a:p>
            <a:pPr marL="0" indent="0">
              <a:buNone/>
            </a:pPr>
            <a:r>
              <a:rPr lang="en-US" dirty="0"/>
              <a:t>	$task = 'Error';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81F1F1-86D1-4354-B338-D38ED24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71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D307-82E2-4512-8E06-5C6A1A86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Bar – Button 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FFD3-3018-498D-9F84-AA8B95DF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style='</a:t>
            </a:r>
            <a:r>
              <a:rPr lang="en-US" dirty="0" err="1"/>
              <a:t>background-color:</a:t>
            </a:r>
            <a:r>
              <a:rPr lang="en-US" i="1" dirty="0" err="1">
                <a:solidFill>
                  <a:srgbClr val="FF0000"/>
                </a:solidFill>
              </a:rPr>
              <a:t>color</a:t>
            </a:r>
            <a:r>
              <a:rPr lang="en-US" dirty="0"/>
              <a:t>;' </a:t>
            </a:r>
          </a:p>
          <a:p>
            <a:pPr marL="0" indent="0">
              <a:buNone/>
            </a:pPr>
            <a:r>
              <a:rPr lang="en-US" dirty="0"/>
              <a:t>&lt;input type='submit' name='task' value='Show'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style='</a:t>
            </a:r>
            <a:r>
              <a:rPr lang="en-US" b="1" dirty="0" err="1">
                <a:solidFill>
                  <a:srgbClr val="FF0000"/>
                </a:solidFill>
              </a:rPr>
              <a:t>background-color:lightblue</a:t>
            </a:r>
            <a:r>
              <a:rPr lang="en-US" b="1" dirty="0">
                <a:solidFill>
                  <a:srgbClr val="FF0000"/>
                </a:solidFill>
              </a:rPr>
              <a:t>; </a:t>
            </a:r>
            <a:r>
              <a:rPr lang="en-US" b="1" dirty="0" err="1">
                <a:solidFill>
                  <a:srgbClr val="FF0000"/>
                </a:solidFill>
              </a:rPr>
              <a:t>font-weight:bold</a:t>
            </a:r>
            <a:r>
              <a:rPr lang="en-US" b="1" dirty="0">
                <a:solidFill>
                  <a:srgbClr val="FF0000"/>
                </a:solidFill>
              </a:rPr>
              <a:t>;'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	</a:t>
            </a:r>
            <a:r>
              <a:rPr lang="en-US" dirty="0" err="1"/>
              <a:t>lightblue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ADD		</a:t>
            </a:r>
            <a:r>
              <a:rPr lang="en-US" dirty="0" err="1"/>
              <a:t>lightgreen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CHANGE	orange</a:t>
            </a:r>
          </a:p>
          <a:p>
            <a:pPr marL="0" indent="0">
              <a:buNone/>
            </a:pPr>
            <a:r>
              <a:rPr lang="en-US" dirty="0"/>
              <a:t>DELETE	red</a:t>
            </a:r>
          </a:p>
          <a:p>
            <a:pPr marL="0" indent="0">
              <a:buNone/>
            </a:pPr>
            <a:r>
              <a:rPr lang="en-US" dirty="0"/>
              <a:t>CLEAR		white</a:t>
            </a:r>
          </a:p>
          <a:p>
            <a:pPr marL="0" indent="0">
              <a:buNone/>
            </a:pPr>
            <a:r>
              <a:rPr lang="en-US" dirty="0"/>
              <a:t>PREVIOUS	pink</a:t>
            </a:r>
          </a:p>
          <a:p>
            <a:pPr marL="0" indent="0">
              <a:buNone/>
            </a:pPr>
            <a:r>
              <a:rPr lang="en-US" dirty="0"/>
              <a:t>NEXT		yellow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812FA-3EFA-467D-AE6C-C7E9036D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5394-40E1-4B51-A0E1-3710530D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62BC-1E71-4A86-98E5-8B656AD8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625F-4F95-48DD-9783-9545E1ED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OUTPUT - Category Dropdown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11B1-AAAA-4345-AACB-3745D8162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Change this:</a:t>
            </a:r>
          </a:p>
          <a:p>
            <a:pPr marL="0" indent="0">
              <a:buNone/>
            </a:pPr>
            <a:r>
              <a:rPr lang="en-US" dirty="0"/>
              <a:t>&lt;input type='text' name='</a:t>
            </a:r>
            <a:r>
              <a:rPr lang="en-US" dirty="0" err="1"/>
              <a:t>ctgy</a:t>
            </a:r>
            <a:r>
              <a:rPr lang="en-US" dirty="0"/>
              <a:t>' value='$</a:t>
            </a:r>
            <a:r>
              <a:rPr lang="en-US" dirty="0" err="1"/>
              <a:t>ctgy</a:t>
            </a:r>
            <a:r>
              <a:rPr lang="en-US" dirty="0"/>
              <a:t>' size='12'&gt;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&lt;select name='</a:t>
            </a:r>
            <a:r>
              <a:rPr lang="en-US" b="1" dirty="0" err="1">
                <a:solidFill>
                  <a:srgbClr val="FF0000"/>
                </a:solidFill>
              </a:rPr>
              <a:t>ctgy</a:t>
            </a:r>
            <a:r>
              <a:rPr lang="en-US" b="1" dirty="0">
                <a:solidFill>
                  <a:srgbClr val="FF0000"/>
                </a:solidFill>
              </a:rPr>
              <a:t>'&gt;&lt;option&gt;SELECT&lt;/option&gt;";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foreach($</a:t>
            </a:r>
            <a:r>
              <a:rPr lang="en-US" b="1" dirty="0" err="1">
                <a:solidFill>
                  <a:srgbClr val="FF0000"/>
                </a:solidFill>
              </a:rPr>
              <a:t>ctgys</a:t>
            </a:r>
            <a:r>
              <a:rPr lang="en-US" b="1" dirty="0">
                <a:solidFill>
                  <a:srgbClr val="FF0000"/>
                </a:solidFill>
              </a:rPr>
              <a:t> as $key =&gt; $value){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if ($key == $</a:t>
            </a:r>
            <a:r>
              <a:rPr lang="en-US" b="1" dirty="0" err="1">
                <a:solidFill>
                  <a:srgbClr val="FF0000"/>
                </a:solidFill>
              </a:rPr>
              <a:t>ctgy</a:t>
            </a:r>
            <a:r>
              <a:rPr lang="en-US" b="1" dirty="0">
                <a:solidFill>
                  <a:srgbClr val="FF0000"/>
                </a:solidFill>
              </a:rPr>
              <a:t>) $se='SELECTED'; else $se = 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echo "&lt;option $se&gt;$key&lt;/option&gt;\n";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}		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echo "&lt;/select&gt;</a:t>
            </a:r>
            <a:r>
              <a:rPr lang="en-US" dirty="0">
                <a:solidFill>
                  <a:srgbClr val="FF0000"/>
                </a:solidFill>
              </a:rPr>
              <a:t>";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Input Section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($</a:t>
            </a:r>
            <a:r>
              <a:rPr lang="en-US" b="1" dirty="0" err="1">
                <a:solidFill>
                  <a:srgbClr val="FF0000"/>
                </a:solidFill>
              </a:rPr>
              <a:t>ctgy</a:t>
            </a:r>
            <a:r>
              <a:rPr lang="en-US" b="1" dirty="0">
                <a:solidFill>
                  <a:srgbClr val="FF0000"/>
                </a:solidFill>
              </a:rPr>
              <a:t> == 'SELECT') $</a:t>
            </a:r>
            <a:r>
              <a:rPr lang="en-US" b="1" dirty="0" err="1">
                <a:solidFill>
                  <a:srgbClr val="FF0000"/>
                </a:solidFill>
              </a:rPr>
              <a:t>ctgy</a:t>
            </a:r>
            <a:r>
              <a:rPr lang="en-US" b="1" dirty="0">
                <a:solidFill>
                  <a:srgbClr val="FF0000"/>
                </a:solidFill>
              </a:rPr>
              <a:t> = NULL;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991D-6154-4BFB-B176-A02D9833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A22D-7242-48C0-8A9D-E6887AA0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D43E-15B4-408C-9C60-A24DD216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86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C5D2-81C2-45D4-86DE-D4C6300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Change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9AC6-09F9-4C6C-B028-D830E76F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sure that CHANGE or DELETE was the last row SHOWN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After the &lt;form&gt; command:</a:t>
            </a:r>
          </a:p>
          <a:p>
            <a:pPr marL="0" indent="0">
              <a:buNone/>
            </a:pPr>
            <a:r>
              <a:rPr lang="en-US" dirty="0"/>
              <a:t>&lt;input type='hidden' name='</a:t>
            </a:r>
            <a:r>
              <a:rPr lang="en-US" dirty="0" err="1"/>
              <a:t>last_rowid</a:t>
            </a:r>
            <a:r>
              <a:rPr lang="en-US" dirty="0"/>
              <a:t>' value='$</a:t>
            </a:r>
            <a:r>
              <a:rPr lang="en-US" dirty="0" err="1"/>
              <a:t>last_rowid</a:t>
            </a:r>
            <a:r>
              <a:rPr lang="en-US" dirty="0"/>
              <a:t>'&gt;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After successful SHOW or ADD: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last_rowid</a:t>
            </a:r>
            <a:r>
              <a:rPr lang="en-US" dirty="0"/>
              <a:t> = $rowid;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At beginning of CHANGE and DELETE:</a:t>
            </a:r>
          </a:p>
          <a:p>
            <a:pPr marL="0" indent="0">
              <a:buNone/>
            </a:pPr>
            <a:r>
              <a:rPr lang="en-US" dirty="0"/>
              <a:t>if ($rowid != $</a:t>
            </a:r>
            <a:r>
              <a:rPr lang="en-US" dirty="0" err="1"/>
              <a:t>last_rowid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$msg = "Show record before </a:t>
            </a:r>
            <a:r>
              <a:rPr lang="en-US" dirty="0">
                <a:solidFill>
                  <a:srgbClr val="FF0000"/>
                </a:solidFill>
              </a:rPr>
              <a:t>changing</a:t>
            </a:r>
            <a:r>
              <a:rPr lang="en-US" dirty="0"/>
              <a:t>";  // or "</a:t>
            </a:r>
            <a:r>
              <a:rPr lang="en-US" dirty="0">
                <a:solidFill>
                  <a:srgbClr val="FF0000"/>
                </a:solidFill>
              </a:rPr>
              <a:t>deleting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$</a:t>
            </a:r>
            <a:r>
              <a:rPr lang="en-US" dirty="0" err="1"/>
              <a:t>msg_color</a:t>
            </a:r>
            <a:r>
              <a:rPr lang="en-US" dirty="0"/>
              <a:t> = 'red';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else{  …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56AE-E408-4154-B4E8-4D1EDF3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A721-C497-4BC9-8EA9-31BB66F5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222A-1EBD-4D03-98B7-CE68F6C1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6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C5D2-81C2-45D4-86DE-D4C63008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Verify Change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09AC6-09F9-4C6C-B028-D830E76F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clearing the form, also clear $</a:t>
            </a:r>
            <a:r>
              <a:rPr lang="en-US" dirty="0" err="1"/>
              <a:t>last_rowid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CLEAR and DELETE: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b="1" dirty="0" err="1">
                <a:solidFill>
                  <a:srgbClr val="FF0000"/>
                </a:solidFill>
              </a:rPr>
              <a:t>last_rowid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$rowid = $</a:t>
            </a:r>
            <a:r>
              <a:rPr lang="en-US" dirty="0" err="1"/>
              <a:t>fname</a:t>
            </a:r>
            <a:r>
              <a:rPr lang="en-US" dirty="0"/>
              <a:t> = $</a:t>
            </a:r>
            <a:r>
              <a:rPr lang="en-US" dirty="0" err="1"/>
              <a:t>lname</a:t>
            </a:r>
            <a:r>
              <a:rPr lang="en-US" dirty="0"/>
              <a:t> = $</a:t>
            </a:r>
            <a:r>
              <a:rPr lang="en-US" dirty="0" err="1"/>
              <a:t>ctgy</a:t>
            </a:r>
            <a:r>
              <a:rPr lang="en-US" dirty="0"/>
              <a:t> = $email = $phone = $city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GET INPUT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($_POST['</a:t>
            </a:r>
            <a:r>
              <a:rPr lang="en-US" dirty="0" err="1"/>
              <a:t>last_rowid</a:t>
            </a:r>
            <a:r>
              <a:rPr lang="en-US" dirty="0"/>
              <a:t>'])) </a:t>
            </a:r>
          </a:p>
          <a:p>
            <a:pPr marL="0" indent="0">
              <a:buNone/>
            </a:pPr>
            <a:r>
              <a:rPr lang="en-US" dirty="0"/>
              <a:t>	$</a:t>
            </a:r>
            <a:r>
              <a:rPr lang="en-US" dirty="0" err="1"/>
              <a:t>last_rowid</a:t>
            </a:r>
            <a:r>
              <a:rPr lang="en-US" dirty="0"/>
              <a:t> = sanitize($</a:t>
            </a:r>
            <a:r>
              <a:rPr lang="en-US" dirty="0" err="1"/>
              <a:t>mysqli</a:t>
            </a:r>
            <a:r>
              <a:rPr lang="en-US" dirty="0"/>
              <a:t>, $_POST['</a:t>
            </a:r>
            <a:r>
              <a:rPr lang="en-US" dirty="0" err="1"/>
              <a:t>last_rowid</a:t>
            </a:r>
            <a:r>
              <a:rPr lang="en-US" dirty="0"/>
              <a:t>']); </a:t>
            </a:r>
          </a:p>
          <a:p>
            <a:pPr marL="0" indent="0">
              <a:buNone/>
            </a:pPr>
            <a:r>
              <a:rPr lang="en-US" dirty="0"/>
              <a:t>	else $</a:t>
            </a:r>
            <a:r>
              <a:rPr lang="en-US" dirty="0" err="1"/>
              <a:t>last_rowid</a:t>
            </a:r>
            <a:r>
              <a:rPr lang="en-US" dirty="0"/>
              <a:t> = NULL;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56AE-E408-4154-B4E8-4D1EDF3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A721-C497-4BC9-8EA9-31BB66F5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2222A-1EBD-4D03-98B7-CE68F6C1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2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Chapter 18 – Session Handlers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F1D57B2-7CD2-4DB4-B0D6-137F593C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7 -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Midterm Exam</a:t>
            </a:r>
          </a:p>
          <a:p>
            <a:r>
              <a:rPr lang="en-US" dirty="0"/>
              <a:t>Most of the class did very well</a:t>
            </a:r>
          </a:p>
          <a:p>
            <a:r>
              <a:rPr lang="en-US" dirty="0"/>
              <a:t>Some students need to put in additional effort</a:t>
            </a:r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Form Processing</a:t>
            </a:r>
          </a:p>
          <a:p>
            <a:r>
              <a:rPr lang="en-US" dirty="0"/>
              <a:t>Very powerful</a:t>
            </a:r>
          </a:p>
          <a:p>
            <a:r>
              <a:rPr lang="en-US" dirty="0"/>
              <a:t>Provides control over the content of a table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CAF93B-3708-4810-B13D-3802790B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0B3A-692A-473E-A07F-C3FC2167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224E-9DB4-4582-A6AC-EB6C0336D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&lt;FORM ACTION='</a:t>
            </a:r>
            <a:r>
              <a:rPr lang="en-US" sz="2400" i="1" dirty="0" err="1"/>
              <a:t>script.php</a:t>
            </a:r>
            <a:r>
              <a:rPr lang="en-US" sz="2400" dirty="0"/>
              <a:t>' METHOD='</a:t>
            </a:r>
            <a:r>
              <a:rPr lang="en-US" sz="2400" i="1" dirty="0"/>
              <a:t>POST</a:t>
            </a:r>
            <a:r>
              <a:rPr lang="en-US" sz="2400" dirty="0"/>
              <a:t>'&gt;</a:t>
            </a:r>
          </a:p>
          <a:p>
            <a:pPr marL="0" indent="0">
              <a:buNone/>
            </a:pPr>
            <a:r>
              <a:rPr lang="en-US" sz="2400" dirty="0"/>
              <a:t>&lt;INPUT TYPE='</a:t>
            </a:r>
            <a:r>
              <a:rPr lang="en-US" sz="2400" i="1" dirty="0"/>
              <a:t>TEXT</a:t>
            </a:r>
            <a:r>
              <a:rPr lang="en-US" sz="2400" dirty="0"/>
              <a:t>' NAME='</a:t>
            </a:r>
            <a:r>
              <a:rPr lang="en-US" sz="2400" i="1" dirty="0"/>
              <a:t>name</a:t>
            </a:r>
            <a:r>
              <a:rPr lang="en-US" sz="2400" dirty="0"/>
              <a:t>' VALUE='</a:t>
            </a:r>
            <a:r>
              <a:rPr lang="en-US" sz="2400" i="1" dirty="0"/>
              <a:t>value</a:t>
            </a:r>
            <a:r>
              <a:rPr lang="en-US" sz="2400" dirty="0"/>
              <a:t>' SIZE='</a:t>
            </a:r>
            <a:r>
              <a:rPr lang="en-US" sz="2400" i="1" dirty="0"/>
              <a:t>size</a:t>
            </a:r>
            <a:r>
              <a:rPr lang="en-US" sz="2400" dirty="0"/>
              <a:t>'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REQUIRED</a:t>
            </a:r>
            <a:r>
              <a:rPr lang="en-US" sz="2400" dirty="0"/>
              <a:t> </a:t>
            </a:r>
            <a:r>
              <a:rPr lang="en-US" sz="2400" i="1" dirty="0"/>
              <a:t>DISABLED READONLY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&lt;SELECT NAME='name'&gt;</a:t>
            </a:r>
          </a:p>
          <a:p>
            <a:pPr marL="0" indent="0">
              <a:buNone/>
            </a:pPr>
            <a:r>
              <a:rPr lang="en-US" sz="2400" dirty="0"/>
              <a:t>	&lt;OPTION VALUE='</a:t>
            </a:r>
            <a:r>
              <a:rPr lang="en-US" sz="2400" i="1" dirty="0"/>
              <a:t>value</a:t>
            </a:r>
            <a:r>
              <a:rPr lang="en-US" sz="2400" dirty="0"/>
              <a:t>' </a:t>
            </a:r>
            <a:r>
              <a:rPr lang="en-US" sz="2400" i="1" dirty="0"/>
              <a:t>SELECTED</a:t>
            </a:r>
            <a:r>
              <a:rPr lang="en-US" sz="2400" dirty="0"/>
              <a:t>&gt; </a:t>
            </a:r>
            <a:r>
              <a:rPr lang="en-US" sz="2400" i="1" dirty="0"/>
              <a:t>text </a:t>
            </a:r>
            <a:r>
              <a:rPr lang="en-US" sz="2400" dirty="0"/>
              <a:t>&lt;/OPTION&gt;</a:t>
            </a:r>
          </a:p>
          <a:p>
            <a:pPr marL="0" indent="0">
              <a:buNone/>
            </a:pPr>
            <a:r>
              <a:rPr lang="en-US" sz="2400" dirty="0"/>
              <a:t>&lt;/SELECT&gt;</a:t>
            </a:r>
          </a:p>
          <a:p>
            <a:pPr marL="0" indent="0">
              <a:buNone/>
            </a:pPr>
            <a:r>
              <a:rPr lang="en-US" sz="2400" dirty="0"/>
              <a:t>&lt;TEXTAREA NAME='</a:t>
            </a:r>
            <a:r>
              <a:rPr lang="en-US" sz="2400" i="1" dirty="0"/>
              <a:t>name</a:t>
            </a:r>
            <a:r>
              <a:rPr lang="en-US" sz="2400" dirty="0"/>
              <a:t>' ROWS='</a:t>
            </a:r>
            <a:r>
              <a:rPr lang="en-US" sz="2400" i="1" dirty="0"/>
              <a:t>rows</a:t>
            </a:r>
            <a:r>
              <a:rPr lang="en-US" sz="2400" dirty="0"/>
              <a:t>' COLS='</a:t>
            </a:r>
            <a:r>
              <a:rPr lang="en-US" sz="2400" i="1" dirty="0"/>
              <a:t>cols</a:t>
            </a:r>
            <a:r>
              <a:rPr lang="en-US" sz="2400" dirty="0"/>
              <a:t>'&gt;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text</a:t>
            </a:r>
          </a:p>
          <a:p>
            <a:pPr marL="0" indent="0">
              <a:buNone/>
            </a:pPr>
            <a:r>
              <a:rPr lang="en-US" sz="2400" dirty="0"/>
              <a:t>&lt;/TEXTAREA&gt;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631D-A0CA-4982-80D3-90B58BFA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FCB0-B70E-4456-8D07-EC1820C4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CAE3-58B3-4963-9AE6-5495B458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5C82-38FB-4551-8068-A82C10A8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 Form to PHP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A750-8DBF-4F9B-A2C0-1D72C2A1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&lt;form action='</a:t>
            </a:r>
            <a:r>
              <a:rPr lang="en-US" u="sng" dirty="0" err="1"/>
              <a:t>script.php</a:t>
            </a:r>
            <a:r>
              <a:rPr lang="en-US" dirty="0"/>
              <a:t>' method='post'&gt;</a:t>
            </a:r>
          </a:p>
          <a:p>
            <a:pPr marL="0" indent="0">
              <a:buNone/>
            </a:pPr>
            <a:r>
              <a:rPr lang="en-US" sz="900" i="1" dirty="0"/>
              <a:t> </a:t>
            </a:r>
          </a:p>
          <a:p>
            <a:pPr marL="0" indent="0">
              <a:buNone/>
            </a:pPr>
            <a:r>
              <a:rPr lang="en-US" i="1" dirty="0" err="1"/>
              <a:t>script.php</a:t>
            </a:r>
            <a:r>
              <a:rPr lang="en-US" i="1" dirty="0"/>
              <a:t> is executed when the form is submitted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&lt;input name='</a:t>
            </a:r>
            <a:r>
              <a:rPr lang="en-US" u="sng" dirty="0" err="1"/>
              <a:t>firstname</a:t>
            </a:r>
            <a:r>
              <a:rPr lang="en-US" dirty="0"/>
              <a:t>'&gt;</a:t>
            </a:r>
          </a:p>
          <a:p>
            <a:pPr marL="0" indent="0">
              <a:buNone/>
            </a:pPr>
            <a:r>
              <a:rPr lang="en-US" sz="800" i="1" dirty="0"/>
              <a:t> </a:t>
            </a:r>
          </a:p>
          <a:p>
            <a:pPr marL="0" indent="0">
              <a:buNone/>
            </a:pPr>
            <a:r>
              <a:rPr lang="en-US" i="1" dirty="0"/>
              <a:t>Is accessed by </a:t>
            </a:r>
            <a:r>
              <a:rPr lang="en-US" dirty="0"/>
              <a:t>$_POST['</a:t>
            </a:r>
            <a:r>
              <a:rPr lang="en-US" u="sng" dirty="0" err="1"/>
              <a:t>firstname</a:t>
            </a:r>
            <a:r>
              <a:rPr lang="en-US" dirty="0"/>
              <a:t>'] </a:t>
            </a:r>
            <a:r>
              <a:rPr lang="en-US" i="1" dirty="0"/>
              <a:t>in a PHP script.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95F3-4C63-4EA5-AEEC-12162EC1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040B2-0D96-48B1-916C-0464CA2B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FFE1-D086-4698-9D19-7D8724C6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EA3-A63A-40D9-9B10-96FB1914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HTML4 Form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4FB0-2DF7-4891-81A6-14DF86B3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		Text</a:t>
            </a:r>
          </a:p>
          <a:p>
            <a:pPr marL="0" indent="0">
              <a:buNone/>
            </a:pPr>
            <a:r>
              <a:rPr lang="en-US" dirty="0"/>
              <a:t>Password	Text, but characters are masked</a:t>
            </a:r>
          </a:p>
          <a:p>
            <a:pPr marL="0" indent="0">
              <a:buNone/>
            </a:pPr>
            <a:r>
              <a:rPr lang="en-US" dirty="0"/>
              <a:t>Checkbox	Switch, turned ON and OFF</a:t>
            </a:r>
          </a:p>
          <a:p>
            <a:pPr marL="0" indent="0">
              <a:buNone/>
            </a:pPr>
            <a:r>
              <a:rPr lang="en-US" dirty="0"/>
              <a:t>Radio 		Like Checkbox, grouped, can only select one</a:t>
            </a:r>
          </a:p>
          <a:p>
            <a:pPr marL="0" indent="0">
              <a:buNone/>
            </a:pPr>
            <a:r>
              <a:rPr lang="en-US" dirty="0"/>
              <a:t>Submit 	A button that submits the form</a:t>
            </a:r>
          </a:p>
          <a:p>
            <a:pPr marL="0" indent="0">
              <a:buNone/>
            </a:pPr>
            <a:r>
              <a:rPr lang="en-US" dirty="0"/>
              <a:t>Reset		Reset FORM to initial values</a:t>
            </a:r>
          </a:p>
          <a:p>
            <a:pPr marL="0" indent="0">
              <a:buNone/>
            </a:pPr>
            <a:r>
              <a:rPr lang="en-US" dirty="0"/>
              <a:t>File 		File upload</a:t>
            </a:r>
          </a:p>
          <a:p>
            <a:pPr marL="0" indent="0">
              <a:buNone/>
            </a:pPr>
            <a:r>
              <a:rPr lang="en-US" dirty="0"/>
              <a:t>Hidden	Text, not displayed</a:t>
            </a:r>
          </a:p>
          <a:p>
            <a:pPr marL="0" indent="0">
              <a:buNone/>
            </a:pPr>
            <a:r>
              <a:rPr lang="en-US" dirty="0"/>
              <a:t>Image		Used for MAPS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756AA-6860-4E5C-8FFF-4AB8F1B9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125D-BE7E-4950-AA18-A3433157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CB26-82EB-4F3F-A7C7-CAEB3069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7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E66D-3B50-4DA4-962F-CFBA666B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HTML5 – New INPUT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0260-15A3-4F41-830B-B51BC4E1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dirty="0"/>
              <a:t>datetime-local</a:t>
            </a:r>
          </a:p>
          <a:p>
            <a:pPr marL="0" indent="0">
              <a:buNone/>
            </a:pPr>
            <a:r>
              <a:rPr lang="en-US" dirty="0"/>
              <a:t>email</a:t>
            </a:r>
          </a:p>
          <a:p>
            <a:pPr marL="0" indent="0">
              <a:buNone/>
            </a:pPr>
            <a:r>
              <a:rPr lang="en-US" dirty="0"/>
              <a:t>month</a:t>
            </a:r>
          </a:p>
          <a:p>
            <a:pPr marL="0" indent="0">
              <a:buNone/>
            </a:pPr>
            <a:r>
              <a:rPr lang="en-US" dirty="0"/>
              <a:t>number</a:t>
            </a:r>
          </a:p>
          <a:p>
            <a:pPr marL="0" indent="0">
              <a:buNone/>
            </a:pPr>
            <a:r>
              <a:rPr lang="en-US" dirty="0"/>
              <a:t>range</a:t>
            </a:r>
          </a:p>
          <a:p>
            <a:pPr marL="0" indent="0">
              <a:buNone/>
            </a:pPr>
            <a:r>
              <a:rPr lang="en-US" dirty="0"/>
              <a:t>search</a:t>
            </a:r>
          </a:p>
          <a:p>
            <a:pPr marL="0" indent="0">
              <a:buNone/>
            </a:pPr>
            <a:r>
              <a:rPr lang="en-US" dirty="0" err="1"/>
              <a:t>tel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2C3B-F4EA-47DD-AD0D-4AE20160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D6A3-C1EE-40D6-9874-353DADCE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8BC7-B389-45B3-85D8-7A4A38E8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9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Phone Update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going to code together the basic structure of the program and then work individually on completing the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4450E1-D2CB-4EDF-A729-77BC5BA5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©2014 -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Week #7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9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23070</TotalTime>
  <Words>3834</Words>
  <Application>Microsoft Office PowerPoint</Application>
  <PresentationFormat>On-screen Show (4:3)</PresentationFormat>
  <Paragraphs>563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BCS350 Web Database Development </vt:lpstr>
      <vt:lpstr>Midterm Review</vt:lpstr>
      <vt:lpstr>Lab Preparation</vt:lpstr>
      <vt:lpstr>PHP Forms Processing</vt:lpstr>
      <vt:lpstr>HTML Forms</vt:lpstr>
      <vt:lpstr>HTML Form to PHP Connections</vt:lpstr>
      <vt:lpstr>HTML4 Form INPUT Types</vt:lpstr>
      <vt:lpstr>HTML5 – New INPUT Types</vt:lpstr>
      <vt:lpstr>Phone Update Program</vt:lpstr>
      <vt:lpstr>The phonebook Table</vt:lpstr>
      <vt:lpstr>ROWID</vt:lpstr>
      <vt:lpstr>bcs350_mysqli_connect.php (copy from phonebook.php)</vt:lpstr>
      <vt:lpstr>Connect to MySQL</vt:lpstr>
      <vt:lpstr>Variables</vt:lpstr>
      <vt:lpstr>Output</vt:lpstr>
      <vt:lpstr>Output – Form Completed</vt:lpstr>
      <vt:lpstr>INPUT</vt:lpstr>
      <vt:lpstr>INPUT Completed</vt:lpstr>
      <vt:lpstr>Action Bar</vt:lpstr>
      <vt:lpstr>Message</vt:lpstr>
      <vt:lpstr>End of Program</vt:lpstr>
      <vt:lpstr>Process Input</vt:lpstr>
      <vt:lpstr>ACTION: First</vt:lpstr>
      <vt:lpstr>SHOW a ROW</vt:lpstr>
      <vt:lpstr>SHOW a ROW</vt:lpstr>
      <vt:lpstr>PREVIOUS and NEXT</vt:lpstr>
      <vt:lpstr>CLEAR Input</vt:lpstr>
      <vt:lpstr>ADD</vt:lpstr>
      <vt:lpstr>ADD</vt:lpstr>
      <vt:lpstr>UPDATE a ROW</vt:lpstr>
      <vt:lpstr>UPDATE a ROW</vt:lpstr>
      <vt:lpstr>DELETE a ROW</vt:lpstr>
      <vt:lpstr>DELETE a ROW</vt:lpstr>
      <vt:lpstr>Confirm DELETE</vt:lpstr>
      <vt:lpstr>LINK phonebook.php AND phone_update.php</vt:lpstr>
      <vt:lpstr>Input Validation</vt:lpstr>
      <vt:lpstr>Sanitize Input</vt:lpstr>
      <vt:lpstr>Verify Input</vt:lpstr>
      <vt:lpstr>Verify Input - Email</vt:lpstr>
      <vt:lpstr>Verify Input - Phone</vt:lpstr>
      <vt:lpstr>Verify Input - Category</vt:lpstr>
      <vt:lpstr>Action Bar – Button Colors</vt:lpstr>
      <vt:lpstr>OUTPUT - Category Dropdown</vt:lpstr>
      <vt:lpstr>Verify Change and Delete</vt:lpstr>
      <vt:lpstr>Verify Change and Delete</vt:lpstr>
      <vt:lpstr>Homework</vt:lpstr>
      <vt:lpstr>Week 7 - Summary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R Kaplan</cp:lastModifiedBy>
  <cp:revision>277</cp:revision>
  <dcterms:created xsi:type="dcterms:W3CDTF">2013-09-11T01:57:13Z</dcterms:created>
  <dcterms:modified xsi:type="dcterms:W3CDTF">2022-04-05T20:14:07Z</dcterms:modified>
</cp:coreProperties>
</file>