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5" r:id="rId5"/>
    <p:sldId id="264" r:id="rId6"/>
    <p:sldId id="263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78AD-5374-490B-8D44-C9F7FFA24BCA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A7E287-A128-422E-8E3D-CA329FD578F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78AD-5374-490B-8D44-C9F7FFA24BCA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E287-A128-422E-8E3D-CA329FD578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78AD-5374-490B-8D44-C9F7FFA24BCA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E287-A128-422E-8E3D-CA329FD578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78AD-5374-490B-8D44-C9F7FFA24BCA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A7E287-A128-422E-8E3D-CA329FD578F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78AD-5374-490B-8D44-C9F7FFA24BCA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A7E287-A128-422E-8E3D-CA329FD578F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78AD-5374-490B-8D44-C9F7FFA24BCA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A7E287-A128-422E-8E3D-CA329FD578F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78AD-5374-490B-8D44-C9F7FFA24BCA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A7E287-A128-422E-8E3D-CA329FD578F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78AD-5374-490B-8D44-C9F7FFA24BCA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A7E287-A128-422E-8E3D-CA329FD578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78AD-5374-490B-8D44-C9F7FFA24BCA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A7E287-A128-422E-8E3D-CA329FD578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78AD-5374-490B-8D44-C9F7FFA24BCA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A7E287-A128-422E-8E3D-CA329FD578F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78AD-5374-490B-8D44-C9F7FFA24BCA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A7E287-A128-422E-8E3D-CA329FD578F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8DEC78AD-5374-490B-8D44-C9F7FFA24BCA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AA7E287-A128-422E-8E3D-CA329FD578F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trepreneur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usinessinsider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9100" y="1196542"/>
            <a:ext cx="8382000" cy="1752600"/>
          </a:xfrm>
        </p:spPr>
        <p:txBody>
          <a:bodyPr/>
          <a:lstStyle/>
          <a:p>
            <a:r>
              <a:rPr lang="en-US" sz="4800" dirty="0"/>
              <a:t>ENTREPRENEURSHIP CLUB</a:t>
            </a:r>
            <a:r>
              <a:rPr lang="en-US" sz="5400" dirty="0"/>
              <a:t/>
            </a:r>
            <a:br>
              <a:rPr lang="en-US" sz="5400" dirty="0"/>
            </a:b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14600" y="2667000"/>
            <a:ext cx="4191000" cy="8413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smtClean="0"/>
              <a:t>WEBSITE DESIGN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5776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I\Downloads\1040727_596691780409050_567337234_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395" y="152400"/>
            <a:ext cx="3962400" cy="107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38595" y="2216727"/>
            <a:ext cx="5562600" cy="2590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EVENTS WINDOW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All Entrepreneurship club events and other entrepreneurship related events going on in Gainesville would be posted in this window.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357745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23309" y="1357742"/>
            <a:ext cx="1392382" cy="60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 History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19600" y="1357745"/>
            <a:ext cx="153439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Startup Database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9632" y="1357744"/>
            <a:ext cx="1219200" cy="623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Gallery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168737" y="4918364"/>
            <a:ext cx="2357005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TWITTER FEED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Live twitter feed of the startup companies in Gainesville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8595" y="4918364"/>
            <a:ext cx="5527964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NEWS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Live Entrepreneurship news feed from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www.entrepreneur.com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www.businessinsider.com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49836" y="1371599"/>
            <a:ext cx="1219200" cy="623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79864" y="1357744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115050" y="152400"/>
            <a:ext cx="1662546" cy="1079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Title Sponsor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03373" y="2223654"/>
            <a:ext cx="2357005" cy="2583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SPONSORS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Short description about sponsors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6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1676400" cy="381000"/>
          </a:xfrm>
        </p:spPr>
        <p:txBody>
          <a:bodyPr/>
          <a:lstStyle/>
          <a:p>
            <a:r>
              <a:rPr lang="en-US" sz="2000" dirty="0" smtClean="0"/>
              <a:t>‘About’ Tab</a:t>
            </a:r>
            <a:endParaRPr lang="en-US" sz="2000" dirty="0"/>
          </a:p>
        </p:txBody>
      </p:sp>
      <p:pic>
        <p:nvPicPr>
          <p:cNvPr id="4" name="Picture 2" descr="C:\Users\ANI\Downloads\1040727_596691780409050_567337234_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395" y="553247"/>
            <a:ext cx="3962400" cy="107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6115050" y="553247"/>
            <a:ext cx="1662546" cy="1079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Title Sponsor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4400" y="2057400"/>
            <a:ext cx="7162800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ABOUT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Content about the Entrepreneurship Club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13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2667000" cy="381000"/>
          </a:xfrm>
        </p:spPr>
        <p:txBody>
          <a:bodyPr/>
          <a:lstStyle/>
          <a:p>
            <a:r>
              <a:rPr lang="en-US" sz="2000" dirty="0" smtClean="0"/>
              <a:t>‘Events History’ Tab</a:t>
            </a:r>
            <a:endParaRPr lang="en-US" sz="2000" dirty="0"/>
          </a:p>
        </p:txBody>
      </p:sp>
      <p:pic>
        <p:nvPicPr>
          <p:cNvPr id="4" name="Picture 2" descr="C:\Users\ANI\Downloads\1040727_596691780409050_567337234_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395" y="553247"/>
            <a:ext cx="3962400" cy="107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6115050" y="553247"/>
            <a:ext cx="1662546" cy="1079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Title Sponsor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4400" y="2057400"/>
            <a:ext cx="7162800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EVENTS HISTORY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Content about the past events of the Entrepreneurship Club and past speakers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98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2895600" cy="381000"/>
          </a:xfrm>
        </p:spPr>
        <p:txBody>
          <a:bodyPr/>
          <a:lstStyle/>
          <a:p>
            <a:r>
              <a:rPr lang="en-US" sz="2000" dirty="0" smtClean="0"/>
              <a:t>‘Startup Database’ Tab</a:t>
            </a:r>
            <a:endParaRPr lang="en-US" sz="2000" dirty="0"/>
          </a:p>
        </p:txBody>
      </p:sp>
      <p:pic>
        <p:nvPicPr>
          <p:cNvPr id="4" name="Picture 2" descr="C:\Users\ANI\Downloads\1040727_596691780409050_567337234_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395" y="553247"/>
            <a:ext cx="3962400" cy="107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6115050" y="553247"/>
            <a:ext cx="1662546" cy="1079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Title Sponsor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4400" y="2057400"/>
            <a:ext cx="7162800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STARTUP DATABASE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Names, description and contact details of all startup companies in Gainesville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48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1676400" cy="381000"/>
          </a:xfrm>
        </p:spPr>
        <p:txBody>
          <a:bodyPr/>
          <a:lstStyle/>
          <a:p>
            <a:r>
              <a:rPr lang="en-US" sz="2000" dirty="0" smtClean="0"/>
              <a:t>‘Gallery’ Tab</a:t>
            </a:r>
            <a:endParaRPr lang="en-US" sz="2000" dirty="0"/>
          </a:p>
        </p:txBody>
      </p:sp>
      <p:pic>
        <p:nvPicPr>
          <p:cNvPr id="4" name="Picture 2" descr="C:\Users\ANI\Downloads\1040727_596691780409050_567337234_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395" y="553247"/>
            <a:ext cx="3962400" cy="107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6115050" y="553247"/>
            <a:ext cx="1662546" cy="1079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Title Sponsor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4400" y="2057400"/>
            <a:ext cx="7162800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Pictures and videos from meetings, events and socials of the Entrepreneurship club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89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1676400" cy="381000"/>
          </a:xfrm>
        </p:spPr>
        <p:txBody>
          <a:bodyPr/>
          <a:lstStyle/>
          <a:p>
            <a:r>
              <a:rPr lang="en-US" sz="2000" dirty="0" smtClean="0"/>
              <a:t>‘Contact’ Tab</a:t>
            </a:r>
            <a:endParaRPr lang="en-US" sz="2000" dirty="0"/>
          </a:p>
        </p:txBody>
      </p:sp>
      <p:pic>
        <p:nvPicPr>
          <p:cNvPr id="4" name="Picture 2" descr="C:\Users\ANI\Downloads\1040727_596691780409050_567337234_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395" y="553247"/>
            <a:ext cx="3962400" cy="107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6115050" y="553247"/>
            <a:ext cx="1662546" cy="1079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Title Sponsor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4400" y="2057400"/>
            <a:ext cx="7162800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CONTACT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Contact details of key e-board members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233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89</TotalTime>
  <Words>147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Elemental</vt:lpstr>
      <vt:lpstr>ENTREPRENEURSHIP CLUB </vt:lpstr>
      <vt:lpstr>PowerPoint Presentation</vt:lpstr>
      <vt:lpstr>‘About’ Tab</vt:lpstr>
      <vt:lpstr>‘Events History’ Tab</vt:lpstr>
      <vt:lpstr>‘Startup Database’ Tab</vt:lpstr>
      <vt:lpstr>‘Gallery’ Tab</vt:lpstr>
      <vt:lpstr>‘Contact’ Tab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</dc:creator>
  <cp:lastModifiedBy>ANI</cp:lastModifiedBy>
  <cp:revision>6</cp:revision>
  <dcterms:created xsi:type="dcterms:W3CDTF">2014-06-11T19:44:05Z</dcterms:created>
  <dcterms:modified xsi:type="dcterms:W3CDTF">2014-06-11T21:13:11Z</dcterms:modified>
</cp:coreProperties>
</file>