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71"/>
  </p:normalViewPr>
  <p:slideViewPr>
    <p:cSldViewPr snapToGrid="0" snapToObjects="1">
      <p:cViewPr>
        <p:scale>
          <a:sx n="105" d="100"/>
          <a:sy n="105" d="100"/>
        </p:scale>
        <p:origin x="208" y="-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6E55A-AC2E-AA46-9B94-685BE7730C0C}" type="datetimeFigureOut">
              <a:rPr lang="en-US" smtClean="0"/>
              <a:t>8/18/18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637C-97AE-1142-9C8A-C3D7AD9F2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161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6E55A-AC2E-AA46-9B94-685BE7730C0C}" type="datetimeFigureOut">
              <a:rPr lang="en-US" smtClean="0"/>
              <a:t>8/18/18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637C-97AE-1142-9C8A-C3D7AD9F2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29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6E55A-AC2E-AA46-9B94-685BE7730C0C}" type="datetimeFigureOut">
              <a:rPr lang="en-US" smtClean="0"/>
              <a:t>8/18/18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637C-97AE-1142-9C8A-C3D7AD9F2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223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6E55A-AC2E-AA46-9B94-685BE7730C0C}" type="datetimeFigureOut">
              <a:rPr lang="en-US" smtClean="0"/>
              <a:t>8/18/18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637C-97AE-1142-9C8A-C3D7AD9F2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088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6E55A-AC2E-AA46-9B94-685BE7730C0C}" type="datetimeFigureOut">
              <a:rPr lang="en-US" smtClean="0"/>
              <a:t>8/18/18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637C-97AE-1142-9C8A-C3D7AD9F2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559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6E55A-AC2E-AA46-9B94-685BE7730C0C}" type="datetimeFigureOut">
              <a:rPr lang="en-US" smtClean="0"/>
              <a:t>8/18/18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637C-97AE-1142-9C8A-C3D7AD9F2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830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6E55A-AC2E-AA46-9B94-685BE7730C0C}" type="datetimeFigureOut">
              <a:rPr lang="en-US" smtClean="0"/>
              <a:t>8/18/18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637C-97AE-1142-9C8A-C3D7AD9F2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011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6E55A-AC2E-AA46-9B94-685BE7730C0C}" type="datetimeFigureOut">
              <a:rPr lang="en-US" smtClean="0"/>
              <a:t>8/18/18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637C-97AE-1142-9C8A-C3D7AD9F2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091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6E55A-AC2E-AA46-9B94-685BE7730C0C}" type="datetimeFigureOut">
              <a:rPr lang="en-US" smtClean="0"/>
              <a:t>8/18/18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637C-97AE-1142-9C8A-C3D7AD9F2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7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6E55A-AC2E-AA46-9B94-685BE7730C0C}" type="datetimeFigureOut">
              <a:rPr lang="en-US" smtClean="0"/>
              <a:t>8/18/18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637C-97AE-1142-9C8A-C3D7AD9F2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894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6E55A-AC2E-AA46-9B94-685BE7730C0C}" type="datetimeFigureOut">
              <a:rPr lang="en-US" smtClean="0"/>
              <a:t>8/18/18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637C-97AE-1142-9C8A-C3D7AD9F2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48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6E55A-AC2E-AA46-9B94-685BE7730C0C}" type="datetimeFigureOut">
              <a:rPr lang="en-US" smtClean="0"/>
              <a:t>8/18/18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7637C-97AE-1142-9C8A-C3D7AD9F2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017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6883" y="1091823"/>
            <a:ext cx="543639" cy="5649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8133" y="3046941"/>
            <a:ext cx="503140" cy="5217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6477" y="3912948"/>
            <a:ext cx="231578" cy="2498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6883" y="3006831"/>
            <a:ext cx="543466" cy="60199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229" y="2971245"/>
            <a:ext cx="521367" cy="6256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986" y="3014957"/>
            <a:ext cx="521366" cy="62564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8057" y="4956561"/>
            <a:ext cx="521367" cy="52136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8133" y="4934766"/>
            <a:ext cx="544780" cy="653098"/>
          </a:xfrm>
          <a:prstGeom prst="rect">
            <a:avLst/>
          </a:prstGeom>
        </p:spPr>
      </p:pic>
      <p:pic>
        <p:nvPicPr>
          <p:cNvPr id="1026" name="Picture 2" descr="mage result for people aws icon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153" y="2969831"/>
            <a:ext cx="627054" cy="627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6883" y="4978835"/>
            <a:ext cx="543639" cy="56495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6959" y="4934766"/>
            <a:ext cx="543639" cy="564959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>
            <a:off x="1434902" y="3295888"/>
            <a:ext cx="4572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5532714" y="5261314"/>
            <a:ext cx="9909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7417270" y="5270100"/>
            <a:ext cx="9909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9236499" y="5270100"/>
            <a:ext cx="9909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138616" y="2111429"/>
            <a:ext cx="0" cy="6773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 rot="10800000">
            <a:off x="5532715" y="3307828"/>
            <a:ext cx="3221397" cy="1472632"/>
          </a:xfrm>
          <a:prstGeom prst="bentConnector3">
            <a:avLst>
              <a:gd name="adj1" fmla="val 49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/>
          <p:nvPr/>
        </p:nvCxnSpPr>
        <p:spPr>
          <a:xfrm rot="5400000" flipH="1" flipV="1">
            <a:off x="8780508" y="3333568"/>
            <a:ext cx="1485162" cy="1408622"/>
          </a:xfrm>
          <a:prstGeom prst="bentConnector3">
            <a:avLst>
              <a:gd name="adj1" fmla="val 99556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01305" y="3718161"/>
            <a:ext cx="7647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user</a:t>
            </a:r>
            <a:endParaRPr 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3044627" y="3715102"/>
            <a:ext cx="13093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API Gateway</a:t>
            </a:r>
            <a:endParaRPr lang="en-US" sz="1400" dirty="0"/>
          </a:p>
        </p:txBody>
      </p:sp>
      <p:sp>
        <p:nvSpPr>
          <p:cNvPr id="45" name="TextBox 44"/>
          <p:cNvSpPr txBox="1"/>
          <p:nvPr/>
        </p:nvSpPr>
        <p:spPr>
          <a:xfrm>
            <a:off x="1656926" y="3715102"/>
            <a:ext cx="13093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S3</a:t>
            </a:r>
            <a:endParaRPr lang="en-US" sz="1400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2800659" y="3307828"/>
            <a:ext cx="4572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Elbow Connector 46"/>
          <p:cNvCxnSpPr/>
          <p:nvPr/>
        </p:nvCxnSpPr>
        <p:spPr>
          <a:xfrm rot="5400000" flipH="1" flipV="1">
            <a:off x="3453395" y="1620223"/>
            <a:ext cx="1474253" cy="982413"/>
          </a:xfrm>
          <a:prstGeom prst="bentConnector3">
            <a:avLst>
              <a:gd name="adj1" fmla="val 10044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/>
          <p:nvPr/>
        </p:nvCxnSpPr>
        <p:spPr>
          <a:xfrm rot="16200000" flipH="1">
            <a:off x="3590772" y="4164722"/>
            <a:ext cx="1205196" cy="1005560"/>
          </a:xfrm>
          <a:prstGeom prst="bentConnector3">
            <a:avLst>
              <a:gd name="adj1" fmla="val 10058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483929" y="1742692"/>
            <a:ext cx="13093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/>
              <a:t>Lambda</a:t>
            </a:r>
            <a:endParaRPr lang="en-US" sz="1400" dirty="0"/>
          </a:p>
        </p:txBody>
      </p:sp>
      <p:sp>
        <p:nvSpPr>
          <p:cNvPr id="59" name="TextBox 58"/>
          <p:cNvSpPr txBox="1"/>
          <p:nvPr/>
        </p:nvSpPr>
        <p:spPr>
          <a:xfrm>
            <a:off x="4483929" y="5712821"/>
            <a:ext cx="13093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/>
              <a:t>Lambda</a:t>
            </a:r>
            <a:endParaRPr lang="en-US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8164091" y="5707147"/>
            <a:ext cx="13093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Lambda</a:t>
            </a:r>
            <a:endParaRPr lang="en-US" sz="1400" dirty="0"/>
          </a:p>
        </p:txBody>
      </p:sp>
      <p:sp>
        <p:nvSpPr>
          <p:cNvPr id="61" name="TextBox 60"/>
          <p:cNvSpPr txBox="1"/>
          <p:nvPr/>
        </p:nvSpPr>
        <p:spPr>
          <a:xfrm>
            <a:off x="6324053" y="5707146"/>
            <a:ext cx="13093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SNS</a:t>
            </a:r>
            <a:endParaRPr lang="en-US" sz="1400" dirty="0"/>
          </a:p>
        </p:txBody>
      </p:sp>
      <p:sp>
        <p:nvSpPr>
          <p:cNvPr id="62" name="TextBox 61"/>
          <p:cNvSpPr txBox="1"/>
          <p:nvPr/>
        </p:nvSpPr>
        <p:spPr>
          <a:xfrm>
            <a:off x="9995016" y="5710570"/>
            <a:ext cx="13093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/>
              <a:t>Polly</a:t>
            </a:r>
            <a:endParaRPr lang="en-US" sz="1400" dirty="0"/>
          </a:p>
        </p:txBody>
      </p:sp>
      <p:sp>
        <p:nvSpPr>
          <p:cNvPr id="63" name="TextBox 62"/>
          <p:cNvSpPr txBox="1"/>
          <p:nvPr/>
        </p:nvSpPr>
        <p:spPr>
          <a:xfrm>
            <a:off x="9932826" y="3709950"/>
            <a:ext cx="13093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/>
              <a:t>S3 Bucket</a:t>
            </a:r>
            <a:endParaRPr lang="en-US" sz="1400" dirty="0"/>
          </a:p>
        </p:txBody>
      </p:sp>
      <p:sp>
        <p:nvSpPr>
          <p:cNvPr id="64" name="TextBox 63"/>
          <p:cNvSpPr txBox="1"/>
          <p:nvPr/>
        </p:nvSpPr>
        <p:spPr>
          <a:xfrm>
            <a:off x="8546959" y="4128021"/>
            <a:ext cx="1309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mp3 file</a:t>
            </a:r>
            <a:endParaRPr lang="en-US" sz="1200" dirty="0"/>
          </a:p>
        </p:txBody>
      </p:sp>
      <p:sp>
        <p:nvSpPr>
          <p:cNvPr id="65" name="TextBox 64"/>
          <p:cNvSpPr txBox="1"/>
          <p:nvPr/>
        </p:nvSpPr>
        <p:spPr>
          <a:xfrm>
            <a:off x="4483929" y="3718161"/>
            <a:ext cx="13093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/>
              <a:t>DynamoDB</a:t>
            </a:r>
            <a:endParaRPr lang="en-US" sz="1400" dirty="0"/>
          </a:p>
        </p:txBody>
      </p:sp>
      <p:cxnSp>
        <p:nvCxnSpPr>
          <p:cNvPr id="66" name="Straight Arrow Connector 65"/>
          <p:cNvCxnSpPr/>
          <p:nvPr/>
        </p:nvCxnSpPr>
        <p:spPr>
          <a:xfrm flipV="1">
            <a:off x="5138616" y="4086898"/>
            <a:ext cx="0" cy="7545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946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14</Words>
  <Application>Microsoft Macintosh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</cp:revision>
  <cp:lastPrinted>2018-08-18T17:44:31Z</cp:lastPrinted>
  <dcterms:created xsi:type="dcterms:W3CDTF">2018-08-18T17:01:10Z</dcterms:created>
  <dcterms:modified xsi:type="dcterms:W3CDTF">2018-08-18T20:04:25Z</dcterms:modified>
</cp:coreProperties>
</file>