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627E-0BE9-564E-A81A-AC216DBF5E16}" type="datetimeFigureOut">
              <a:rPr lang="nl-NL" smtClean="0"/>
              <a:t>31/12/14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FFD85-1577-D946-9A2E-4A5B9A3AAB8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5381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627E-0BE9-564E-A81A-AC216DBF5E16}" type="datetimeFigureOut">
              <a:rPr lang="nl-NL" smtClean="0"/>
              <a:t>31/12/14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FFD85-1577-D946-9A2E-4A5B9A3AAB8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5721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627E-0BE9-564E-A81A-AC216DBF5E16}" type="datetimeFigureOut">
              <a:rPr lang="nl-NL" smtClean="0"/>
              <a:t>31/12/14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FFD85-1577-D946-9A2E-4A5B9A3AAB8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5926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627E-0BE9-564E-A81A-AC216DBF5E16}" type="datetimeFigureOut">
              <a:rPr lang="nl-NL" smtClean="0"/>
              <a:t>31/12/14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FFD85-1577-D946-9A2E-4A5B9A3AAB8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903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627E-0BE9-564E-A81A-AC216DBF5E16}" type="datetimeFigureOut">
              <a:rPr lang="nl-NL" smtClean="0"/>
              <a:t>31/12/14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FFD85-1577-D946-9A2E-4A5B9A3AAB8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3343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627E-0BE9-564E-A81A-AC216DBF5E16}" type="datetimeFigureOut">
              <a:rPr lang="nl-NL" smtClean="0"/>
              <a:t>31/12/14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FFD85-1577-D946-9A2E-4A5B9A3AAB8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2506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627E-0BE9-564E-A81A-AC216DBF5E16}" type="datetimeFigureOut">
              <a:rPr lang="nl-NL" smtClean="0"/>
              <a:t>31/12/14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FFD85-1577-D946-9A2E-4A5B9A3AAB8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2769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627E-0BE9-564E-A81A-AC216DBF5E16}" type="datetimeFigureOut">
              <a:rPr lang="nl-NL" smtClean="0"/>
              <a:t>31/12/14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FFD85-1577-D946-9A2E-4A5B9A3AAB8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0874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627E-0BE9-564E-A81A-AC216DBF5E16}" type="datetimeFigureOut">
              <a:rPr lang="nl-NL" smtClean="0"/>
              <a:t>31/12/14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FFD85-1577-D946-9A2E-4A5B9A3AAB8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2681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627E-0BE9-564E-A81A-AC216DBF5E16}" type="datetimeFigureOut">
              <a:rPr lang="nl-NL" smtClean="0"/>
              <a:t>31/12/14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FFD85-1577-D946-9A2E-4A5B9A3AAB8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4566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627E-0BE9-564E-A81A-AC216DBF5E16}" type="datetimeFigureOut">
              <a:rPr lang="nl-NL" smtClean="0"/>
              <a:t>31/12/14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FFD85-1577-D946-9A2E-4A5B9A3AAB8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7148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4627E-0BE9-564E-A81A-AC216DBF5E16}" type="datetimeFigureOut">
              <a:rPr lang="nl-NL" smtClean="0"/>
              <a:t>31/12/14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FFD85-1577-D946-9A2E-4A5B9A3AAB8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8363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hyperlink" Target="http://jsperf.com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hyperlink" Target="http://jsperf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/>
          <p:cNvSpPr txBox="1"/>
          <p:nvPr/>
        </p:nvSpPr>
        <p:spPr>
          <a:xfrm>
            <a:off x="0" y="1751231"/>
            <a:ext cx="910427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/>
                <a:cs typeface="Verdana"/>
              </a:rPr>
              <a:t>	&lt;Coding&gt; </a:t>
            </a:r>
          </a:p>
          <a:p>
            <a:r>
              <a:rPr lang="en-GB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/>
                <a:cs typeface="Verdana"/>
              </a:rPr>
              <a:t>		Best Practices &amp; Tips</a:t>
            </a:r>
          </a:p>
          <a:p>
            <a:endParaRPr lang="en-GB" sz="4800" dirty="0">
              <a:solidFill>
                <a:schemeClr val="tx1">
                  <a:lumMod val="65000"/>
                  <a:lumOff val="35000"/>
                </a:schemeClr>
              </a:solidFill>
              <a:latin typeface="Verdana"/>
              <a:cs typeface="Verdana"/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427951" y="6160754"/>
            <a:ext cx="21397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Nick Thesing</a:t>
            </a:r>
          </a:p>
          <a:p>
            <a:r>
              <a:rPr lang="nl-NL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Matthijs Molhoek</a:t>
            </a:r>
          </a:p>
          <a:p>
            <a:endParaRPr lang="nl-NL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Afbeelding 6" descr="competa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091" y="151866"/>
            <a:ext cx="1401163" cy="84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72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vak 5"/>
          <p:cNvSpPr txBox="1"/>
          <p:nvPr/>
        </p:nvSpPr>
        <p:spPr>
          <a:xfrm>
            <a:off x="427951" y="6160754"/>
            <a:ext cx="21397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>
                <a:solidFill>
                  <a:srgbClr val="7F7F7F"/>
                </a:solidFill>
              </a:rPr>
              <a:t>Nick Thesing</a:t>
            </a:r>
          </a:p>
          <a:p>
            <a:r>
              <a:rPr lang="nl-NL" sz="1400" dirty="0" smtClean="0">
                <a:solidFill>
                  <a:srgbClr val="7F7F7F"/>
                </a:solidFill>
              </a:rPr>
              <a:t>Matthijs Molhoek</a:t>
            </a:r>
          </a:p>
          <a:p>
            <a:endParaRPr lang="nl-NL" sz="1400" dirty="0">
              <a:solidFill>
                <a:srgbClr val="7F7F7F"/>
              </a:solidFill>
            </a:endParaRPr>
          </a:p>
        </p:txBody>
      </p:sp>
      <p:pic>
        <p:nvPicPr>
          <p:cNvPr id="7" name="Afbeelding 6" descr="competa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091" y="151866"/>
            <a:ext cx="1401163" cy="840698"/>
          </a:xfrm>
          <a:prstGeom prst="rect">
            <a:avLst/>
          </a:prstGeom>
        </p:spPr>
      </p:pic>
      <p:sp>
        <p:nvSpPr>
          <p:cNvPr id="2" name="Tekstvak 1"/>
          <p:cNvSpPr txBox="1"/>
          <p:nvPr/>
        </p:nvSpPr>
        <p:spPr>
          <a:xfrm>
            <a:off x="427951" y="13806"/>
            <a:ext cx="6930044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What to expect</a:t>
            </a:r>
            <a:endParaRPr lang="en-GB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kstvak 2"/>
          <p:cNvSpPr txBox="1"/>
          <p:nvPr/>
        </p:nvSpPr>
        <p:spPr>
          <a:xfrm>
            <a:off x="538389" y="1394378"/>
            <a:ext cx="8496865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GB" sz="2400" dirty="0" smtClean="0">
                <a:solidFill>
                  <a:srgbClr val="595959"/>
                </a:solidFill>
              </a:rPr>
              <a:t>Javascript 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GB" sz="2400" dirty="0" smtClean="0">
                <a:solidFill>
                  <a:srgbClr val="595959"/>
                </a:solidFill>
              </a:rPr>
              <a:t>HTML / CSS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GB" sz="2400" dirty="0" smtClean="0">
              <a:solidFill>
                <a:srgbClr val="595959"/>
              </a:solidFill>
            </a:endParaRPr>
          </a:p>
          <a:p>
            <a:pPr>
              <a:lnSpc>
                <a:spcPct val="150000"/>
              </a:lnSpc>
            </a:pPr>
            <a:r>
              <a:rPr lang="en-GB" sz="2400" dirty="0" smtClean="0">
                <a:solidFill>
                  <a:srgbClr val="595959"/>
                </a:solidFill>
              </a:rPr>
              <a:t>Why you don’t need jQuery! </a:t>
            </a:r>
            <a:r>
              <a:rPr lang="en-GB" sz="1200" dirty="0" smtClean="0">
                <a:solidFill>
                  <a:srgbClr val="595959"/>
                </a:solidFill>
              </a:rPr>
              <a:t>(its slow)</a:t>
            </a:r>
            <a:endParaRPr lang="en-GB" sz="12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270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vak 5"/>
          <p:cNvSpPr txBox="1"/>
          <p:nvPr/>
        </p:nvSpPr>
        <p:spPr>
          <a:xfrm>
            <a:off x="427951" y="6160754"/>
            <a:ext cx="21397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>
                <a:solidFill>
                  <a:srgbClr val="7F7F7F"/>
                </a:solidFill>
              </a:rPr>
              <a:t>Nick Thesing</a:t>
            </a:r>
          </a:p>
          <a:p>
            <a:r>
              <a:rPr lang="nl-NL" sz="1400" dirty="0" smtClean="0">
                <a:solidFill>
                  <a:srgbClr val="7F7F7F"/>
                </a:solidFill>
              </a:rPr>
              <a:t>Matthijs Molhoek</a:t>
            </a:r>
          </a:p>
          <a:p>
            <a:endParaRPr lang="nl-NL" sz="1400" dirty="0">
              <a:solidFill>
                <a:srgbClr val="7F7F7F"/>
              </a:solidFill>
            </a:endParaRPr>
          </a:p>
        </p:txBody>
      </p:sp>
      <p:pic>
        <p:nvPicPr>
          <p:cNvPr id="7" name="Afbeelding 6" descr="competa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091" y="151866"/>
            <a:ext cx="1401163" cy="840698"/>
          </a:xfrm>
          <a:prstGeom prst="rect">
            <a:avLst/>
          </a:prstGeom>
        </p:spPr>
      </p:pic>
      <p:sp>
        <p:nvSpPr>
          <p:cNvPr id="2" name="Tekstvak 1"/>
          <p:cNvSpPr txBox="1"/>
          <p:nvPr/>
        </p:nvSpPr>
        <p:spPr>
          <a:xfrm>
            <a:off x="427951" y="13806"/>
            <a:ext cx="693004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Javascript &amp; jQuery</a:t>
            </a:r>
          </a:p>
          <a:p>
            <a:pPr>
              <a:lnSpc>
                <a:spcPct val="150000"/>
              </a:lnSpc>
            </a:pPr>
            <a:endParaRPr lang="en-GB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kstvak 2"/>
          <p:cNvSpPr txBox="1"/>
          <p:nvPr/>
        </p:nvSpPr>
        <p:spPr>
          <a:xfrm>
            <a:off x="538389" y="1394378"/>
            <a:ext cx="8496865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dirty="0" smtClean="0">
                <a:solidFill>
                  <a:srgbClr val="595959"/>
                </a:solidFill>
              </a:rPr>
              <a:t>jQuery .find() vs …</a:t>
            </a:r>
            <a:endParaRPr lang="en-GB" sz="2400" dirty="0">
              <a:solidFill>
                <a:srgbClr val="595959"/>
              </a:solidFill>
            </a:endParaRPr>
          </a:p>
          <a:p>
            <a:pPr>
              <a:lnSpc>
                <a:spcPct val="150000"/>
              </a:lnSpc>
            </a:pPr>
            <a:endParaRPr lang="en-GB" sz="2400" dirty="0" smtClean="0">
              <a:solidFill>
                <a:srgbClr val="595959"/>
              </a:solidFill>
            </a:endParaRPr>
          </a:p>
          <a:p>
            <a:pPr>
              <a:lnSpc>
                <a:spcPct val="150000"/>
              </a:lnSpc>
            </a:pPr>
            <a:r>
              <a:rPr lang="en-GB" sz="2400" dirty="0" smtClean="0">
                <a:solidFill>
                  <a:srgbClr val="595959"/>
                </a:solidFill>
              </a:rPr>
              <a:t>#1:</a:t>
            </a:r>
          </a:p>
          <a:p>
            <a:pPr>
              <a:lnSpc>
                <a:spcPct val="150000"/>
              </a:lnSpc>
            </a:pPr>
            <a:endParaRPr lang="en-GB" sz="2400" dirty="0">
              <a:solidFill>
                <a:srgbClr val="595959"/>
              </a:solidFill>
            </a:endParaRPr>
          </a:p>
          <a:p>
            <a:pPr>
              <a:lnSpc>
                <a:spcPct val="150000"/>
              </a:lnSpc>
            </a:pPr>
            <a:endParaRPr lang="en-GB" sz="2400" dirty="0" smtClean="0">
              <a:solidFill>
                <a:srgbClr val="595959"/>
              </a:solidFill>
            </a:endParaRPr>
          </a:p>
          <a:p>
            <a:pPr>
              <a:lnSpc>
                <a:spcPct val="150000"/>
              </a:lnSpc>
            </a:pPr>
            <a:r>
              <a:rPr lang="en-GB" sz="2400" dirty="0" smtClean="0">
                <a:solidFill>
                  <a:srgbClr val="595959"/>
                </a:solidFill>
              </a:rPr>
              <a:t>#2: </a:t>
            </a:r>
            <a:endParaRPr lang="en-GB" sz="2400" dirty="0">
              <a:solidFill>
                <a:srgbClr val="595959"/>
              </a:solidFill>
            </a:endParaRPr>
          </a:p>
        </p:txBody>
      </p:sp>
      <p:pic>
        <p:nvPicPr>
          <p:cNvPr id="4" name="Afbeelding 3" descr="Screen Shot 2014-12-31 at 11.00.1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89" y="3127041"/>
            <a:ext cx="5066388" cy="856495"/>
          </a:xfrm>
          <a:prstGeom prst="rect">
            <a:avLst/>
          </a:prstGeom>
        </p:spPr>
      </p:pic>
      <p:pic>
        <p:nvPicPr>
          <p:cNvPr id="5" name="Afbeelding 4" descr="Screen Shot 2014-12-31 at 11.02.4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94" y="4779920"/>
            <a:ext cx="4845533" cy="711200"/>
          </a:xfrm>
          <a:prstGeom prst="rect">
            <a:avLst/>
          </a:prstGeom>
        </p:spPr>
      </p:pic>
      <p:pic>
        <p:nvPicPr>
          <p:cNvPr id="11" name="Afbeelding 10" descr="Screen Shot 2014-12-31 at 11.05.4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38" y="2705131"/>
            <a:ext cx="8616276" cy="291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764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vak 5"/>
          <p:cNvSpPr txBox="1"/>
          <p:nvPr/>
        </p:nvSpPr>
        <p:spPr>
          <a:xfrm>
            <a:off x="427951" y="6160754"/>
            <a:ext cx="21397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>
                <a:solidFill>
                  <a:srgbClr val="7F7F7F"/>
                </a:solidFill>
              </a:rPr>
              <a:t>Nick Thesing</a:t>
            </a:r>
          </a:p>
          <a:p>
            <a:r>
              <a:rPr lang="nl-NL" sz="1400" dirty="0" smtClean="0">
                <a:solidFill>
                  <a:srgbClr val="7F7F7F"/>
                </a:solidFill>
              </a:rPr>
              <a:t>Matthijs Molhoek</a:t>
            </a:r>
          </a:p>
          <a:p>
            <a:endParaRPr lang="nl-NL" sz="1400" dirty="0">
              <a:solidFill>
                <a:srgbClr val="7F7F7F"/>
              </a:solidFill>
            </a:endParaRPr>
          </a:p>
        </p:txBody>
      </p:sp>
      <p:pic>
        <p:nvPicPr>
          <p:cNvPr id="7" name="Afbeelding 6" descr="competa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091" y="151866"/>
            <a:ext cx="1401163" cy="840698"/>
          </a:xfrm>
          <a:prstGeom prst="rect">
            <a:avLst/>
          </a:prstGeom>
        </p:spPr>
      </p:pic>
      <p:sp>
        <p:nvSpPr>
          <p:cNvPr id="2" name="Tekstvak 1"/>
          <p:cNvSpPr txBox="1"/>
          <p:nvPr/>
        </p:nvSpPr>
        <p:spPr>
          <a:xfrm>
            <a:off x="427951" y="13806"/>
            <a:ext cx="6930044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Javascript</a:t>
            </a:r>
            <a:endParaRPr lang="en-GB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kstvak 2"/>
          <p:cNvSpPr txBox="1"/>
          <p:nvPr/>
        </p:nvSpPr>
        <p:spPr>
          <a:xfrm>
            <a:off x="538389" y="1394378"/>
            <a:ext cx="849686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dirty="0" smtClean="0">
                <a:solidFill>
                  <a:srgbClr val="595959"/>
                </a:solidFill>
              </a:rPr>
              <a:t>jQuery .find() vs …</a:t>
            </a:r>
            <a:endParaRPr lang="en-GB" sz="2400" dirty="0">
              <a:solidFill>
                <a:srgbClr val="595959"/>
              </a:solidFill>
            </a:endParaRPr>
          </a:p>
        </p:txBody>
      </p:sp>
      <p:pic>
        <p:nvPicPr>
          <p:cNvPr id="8" name="Afbeelding 7" descr="Screen Shot 2014-12-31 at 11.08.2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3916"/>
            <a:ext cx="9144000" cy="3108200"/>
          </a:xfrm>
          <a:prstGeom prst="rect">
            <a:avLst/>
          </a:prstGeom>
        </p:spPr>
      </p:pic>
      <p:sp>
        <p:nvSpPr>
          <p:cNvPr id="9" name="Tekstvak 8"/>
          <p:cNvSpPr txBox="1"/>
          <p:nvPr/>
        </p:nvSpPr>
        <p:spPr>
          <a:xfrm>
            <a:off x="469362" y="5701768"/>
            <a:ext cx="1808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hlinkClick r:id="rId4"/>
              </a:rPr>
              <a:t>http://jsperf.com</a:t>
            </a:r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59607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vak 5"/>
          <p:cNvSpPr txBox="1"/>
          <p:nvPr/>
        </p:nvSpPr>
        <p:spPr>
          <a:xfrm>
            <a:off x="427951" y="6160754"/>
            <a:ext cx="21397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>
                <a:solidFill>
                  <a:srgbClr val="7F7F7F"/>
                </a:solidFill>
              </a:rPr>
              <a:t>Nick Thesing</a:t>
            </a:r>
          </a:p>
          <a:p>
            <a:r>
              <a:rPr lang="nl-NL" sz="1400" dirty="0" smtClean="0">
                <a:solidFill>
                  <a:srgbClr val="7F7F7F"/>
                </a:solidFill>
              </a:rPr>
              <a:t>Matthijs Molhoek</a:t>
            </a:r>
          </a:p>
          <a:p>
            <a:endParaRPr lang="nl-NL" sz="1400" dirty="0">
              <a:solidFill>
                <a:srgbClr val="7F7F7F"/>
              </a:solidFill>
            </a:endParaRPr>
          </a:p>
        </p:txBody>
      </p:sp>
      <p:pic>
        <p:nvPicPr>
          <p:cNvPr id="7" name="Afbeelding 6" descr="competa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091" y="151866"/>
            <a:ext cx="1401163" cy="840698"/>
          </a:xfrm>
          <a:prstGeom prst="rect">
            <a:avLst/>
          </a:prstGeom>
        </p:spPr>
      </p:pic>
      <p:sp>
        <p:nvSpPr>
          <p:cNvPr id="2" name="Tekstvak 1"/>
          <p:cNvSpPr txBox="1"/>
          <p:nvPr/>
        </p:nvSpPr>
        <p:spPr>
          <a:xfrm>
            <a:off x="427951" y="13806"/>
            <a:ext cx="6930044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Javascript private &amp; public</a:t>
            </a:r>
          </a:p>
        </p:txBody>
      </p:sp>
      <p:pic>
        <p:nvPicPr>
          <p:cNvPr id="4" name="Afbeelding 3" descr="Screen Shot 2014-12-31 at 11.30.5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435" y="1056088"/>
            <a:ext cx="4474084" cy="536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990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vak 5"/>
          <p:cNvSpPr txBox="1"/>
          <p:nvPr/>
        </p:nvSpPr>
        <p:spPr>
          <a:xfrm>
            <a:off x="427951" y="6160754"/>
            <a:ext cx="21397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>
                <a:solidFill>
                  <a:srgbClr val="7F7F7F"/>
                </a:solidFill>
              </a:rPr>
              <a:t>Nick Thesing</a:t>
            </a:r>
          </a:p>
          <a:p>
            <a:r>
              <a:rPr lang="nl-NL" sz="1400" dirty="0" smtClean="0">
                <a:solidFill>
                  <a:srgbClr val="7F7F7F"/>
                </a:solidFill>
              </a:rPr>
              <a:t>Matthijs Molhoek</a:t>
            </a:r>
          </a:p>
          <a:p>
            <a:endParaRPr lang="nl-NL" sz="1400" dirty="0">
              <a:solidFill>
                <a:srgbClr val="7F7F7F"/>
              </a:solidFill>
            </a:endParaRPr>
          </a:p>
        </p:txBody>
      </p:sp>
      <p:pic>
        <p:nvPicPr>
          <p:cNvPr id="7" name="Afbeelding 6" descr="competa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091" y="151866"/>
            <a:ext cx="1401163" cy="840698"/>
          </a:xfrm>
          <a:prstGeom prst="rect">
            <a:avLst/>
          </a:prstGeom>
        </p:spPr>
      </p:pic>
      <p:sp>
        <p:nvSpPr>
          <p:cNvPr id="2" name="Tekstvak 1"/>
          <p:cNvSpPr txBox="1"/>
          <p:nvPr/>
        </p:nvSpPr>
        <p:spPr>
          <a:xfrm>
            <a:off x="427951" y="13806"/>
            <a:ext cx="6930044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2015!!!!!!!</a:t>
            </a:r>
          </a:p>
        </p:txBody>
      </p:sp>
      <p:sp>
        <p:nvSpPr>
          <p:cNvPr id="3" name="Tekstvak 2"/>
          <p:cNvSpPr txBox="1"/>
          <p:nvPr/>
        </p:nvSpPr>
        <p:spPr>
          <a:xfrm>
            <a:off x="538389" y="1394378"/>
            <a:ext cx="8496865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GB" sz="2400" dirty="0" smtClean="0">
                <a:solidFill>
                  <a:srgbClr val="595959"/>
                </a:solidFill>
              </a:rPr>
              <a:t>Lot of new scripts/plugins/libraries coming in 2015</a:t>
            </a:r>
          </a:p>
          <a:p>
            <a:pPr>
              <a:lnSpc>
                <a:spcPct val="150000"/>
              </a:lnSpc>
            </a:pPr>
            <a:endParaRPr lang="en-GB" sz="2400" dirty="0">
              <a:solidFill>
                <a:srgbClr val="595959"/>
              </a:solidFill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GB" sz="2400" dirty="0" err="1" smtClean="0">
                <a:solidFill>
                  <a:srgbClr val="595959"/>
                </a:solidFill>
              </a:rPr>
              <a:t>AngularJS</a:t>
            </a:r>
            <a:r>
              <a:rPr lang="en-GB" sz="2400" dirty="0" smtClean="0">
                <a:solidFill>
                  <a:srgbClr val="595959"/>
                </a:solidFill>
              </a:rPr>
              <a:t> 2.0?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endParaRPr lang="en-GB" sz="2400" dirty="0">
              <a:solidFill>
                <a:srgbClr val="595959"/>
              </a:solidFill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GB" sz="2400" dirty="0" err="1" smtClean="0">
                <a:solidFill>
                  <a:srgbClr val="595959"/>
                </a:solidFill>
              </a:rPr>
              <a:t>MeteorJS</a:t>
            </a:r>
            <a:endParaRPr lang="en-GB" sz="2400" dirty="0">
              <a:solidFill>
                <a:srgbClr val="595959"/>
              </a:solidFill>
            </a:endParaRPr>
          </a:p>
        </p:txBody>
      </p:sp>
      <p:sp>
        <p:nvSpPr>
          <p:cNvPr id="9" name="Tekstvak 8"/>
          <p:cNvSpPr txBox="1"/>
          <p:nvPr/>
        </p:nvSpPr>
        <p:spPr>
          <a:xfrm>
            <a:off x="469362" y="5701768"/>
            <a:ext cx="1808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hlinkClick r:id="rId3"/>
              </a:rPr>
              <a:t>http://jsperf.com</a:t>
            </a:r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22203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102</Words>
  <Application>Microsoft Macintosh PowerPoint</Application>
  <PresentationFormat>Diavoorstelling (4:3)</PresentationFormat>
  <Paragraphs>37</Paragraphs>
  <Slides>6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7" baseType="lpstr">
      <vt:lpstr>Office-thema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Nick Thesing</dc:creator>
  <cp:lastModifiedBy>Nick Thesing</cp:lastModifiedBy>
  <cp:revision>12</cp:revision>
  <dcterms:created xsi:type="dcterms:W3CDTF">2014-12-31T09:22:57Z</dcterms:created>
  <dcterms:modified xsi:type="dcterms:W3CDTF">2014-12-31T10:33:28Z</dcterms:modified>
</cp:coreProperties>
</file>