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5" r:id="rId5"/>
    <p:sldId id="257" r:id="rId6"/>
    <p:sldId id="258" r:id="rId7"/>
    <p:sldId id="262" r:id="rId8"/>
    <p:sldId id="263" r:id="rId9"/>
    <p:sldId id="264"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Shape 17">
            <a:extLst>
              <a:ext uri="{FF2B5EF4-FFF2-40B4-BE49-F238E27FC236}">
                <a16:creationId xmlns:a16="http://schemas.microsoft.com/office/drawing/2014/main" id="{CE58DBC0-5CC0-6EA5-DF2B-EE36899C6788}"/>
              </a:ext>
            </a:extLst>
          </p:cNvPr>
          <p:cNvSpPr>
            <a:spLocks/>
          </p:cNvSpPr>
          <p:nvPr/>
        </p:nvSpPr>
        <p:spPr bwMode="auto">
          <a:xfrm>
            <a:off x="5318125" y="0"/>
            <a:ext cx="6873875" cy="6858000"/>
          </a:xfrm>
          <a:custGeom>
            <a:avLst/>
            <a:gdLst>
              <a:gd name="T0" fmla="*/ 3436846 w 6873692"/>
              <a:gd name="T1" fmla="*/ 0 h 6858000"/>
              <a:gd name="T2" fmla="*/ 6873691 w 6873692"/>
              <a:gd name="T3" fmla="*/ 3429000 h 6858000"/>
              <a:gd name="T4" fmla="*/ 3436846 w 6873692"/>
              <a:gd name="T5" fmla="*/ 6858000 h 6858000"/>
              <a:gd name="T6" fmla="*/ 0 w 6873692"/>
              <a:gd name="T7" fmla="*/ 3429000 h 6858000"/>
              <a:gd name="T8" fmla="*/ 6010591 w 6873692"/>
              <a:gd name="T9" fmla="*/ 0 h 6858000"/>
              <a:gd name="T10" fmla="*/ 6873691 w 6873692"/>
              <a:gd name="T11" fmla="*/ 0 h 6858000"/>
              <a:gd name="T12" fmla="*/ 6873691 w 6873692"/>
              <a:gd name="T13" fmla="*/ 6858000 h 6858000"/>
              <a:gd name="T14" fmla="*/ 0 w 6873692"/>
              <a:gd name="T15" fmla="*/ 6858000 h 6858000"/>
              <a:gd name="T16" fmla="*/ 6010588 w 6873692"/>
              <a:gd name="T17" fmla="*/ 4 h 6858000"/>
              <a:gd name="T18" fmla="*/ 6010589 w 6873692"/>
              <a:gd name="T19" fmla="*/ 2 h 6858000"/>
              <a:gd name="T20" fmla="*/ 6010591 w 6873692"/>
              <a:gd name="T21" fmla="*/ 0 h 68580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6873692"/>
              <a:gd name="T34" fmla="*/ 0 h 6858000"/>
              <a:gd name="T35" fmla="*/ 6873692 w 6873692"/>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301B2D"/>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cxnSp>
        <p:nvCxnSpPr>
          <p:cNvPr id="5" name="Straight Connector 11">
            <a:extLst>
              <a:ext uri="{FF2B5EF4-FFF2-40B4-BE49-F238E27FC236}">
                <a16:creationId xmlns:a16="http://schemas.microsoft.com/office/drawing/2014/main" id="{726C306B-D88C-0A8A-741C-062D89E4E837}"/>
              </a:ext>
            </a:extLst>
          </p:cNvPr>
          <p:cNvCxnSpPr>
            <a:cxnSpLocks noChangeShapeType="1"/>
          </p:cNvCxnSpPr>
          <p:nvPr/>
        </p:nvCxnSpPr>
        <p:spPr bwMode="auto">
          <a:xfrm>
            <a:off x="1189038" y="5151438"/>
            <a:ext cx="9821862" cy="0"/>
          </a:xfrm>
          <a:prstGeom prst="straightConnector1">
            <a:avLst/>
          </a:prstGeom>
          <a:noFill/>
          <a:ln w="12701">
            <a:solidFill>
              <a:srgbClr val="FFFFFF"/>
            </a:solidFill>
            <a:miter lim="800000"/>
            <a:headEnd/>
            <a:tailEnd/>
          </a:ln>
          <a:extLst>
            <a:ext uri="{909E8E84-426E-40DD-AFC4-6F175D3DCCD1}">
              <a14:hiddenFill xmlns:a14="http://schemas.microsoft.com/office/drawing/2010/main">
                <a:noFill/>
              </a14:hiddenFill>
            </a:ext>
          </a:extLst>
        </p:spPr>
      </p:cxnSp>
      <p:sp>
        <p:nvSpPr>
          <p:cNvPr id="3" name="Title 1"/>
          <p:cNvSpPr txBox="1">
            <a:spLocks noGrp="1"/>
          </p:cNvSpPr>
          <p:nvPr>
            <p:ph type="ctrTitle"/>
          </p:nvPr>
        </p:nvSpPr>
        <p:spPr>
          <a:xfrm>
            <a:off x="1143000" y="1181093"/>
            <a:ext cx="8986576" cy="2832399"/>
          </a:xfrm>
        </p:spPr>
        <p:txBody>
          <a:bodyPr anchor="t"/>
          <a:lstStyle>
            <a:lvl1pPr>
              <a:defRPr sz="4800" cap="all" spc="300"/>
            </a:lvl1pPr>
          </a:lstStyle>
          <a:p>
            <a:pPr lvl="0"/>
            <a:r>
              <a:rPr lang="en-US"/>
              <a:t>Click to edit Master title style</a:t>
            </a:r>
          </a:p>
        </p:txBody>
      </p:sp>
      <p:sp>
        <p:nvSpPr>
          <p:cNvPr id="4" name="Subtitle 2"/>
          <p:cNvSpPr txBox="1">
            <a:spLocks noGrp="1"/>
          </p:cNvSpPr>
          <p:nvPr>
            <p:ph type="subTitle" idx="1"/>
          </p:nvPr>
        </p:nvSpPr>
        <p:spPr>
          <a:xfrm>
            <a:off x="1143000" y="5463521"/>
            <a:ext cx="8986576" cy="650312"/>
          </a:xfrm>
        </p:spPr>
        <p:txBody>
          <a:bodyPr/>
          <a:lstStyle>
            <a:lvl1pPr marL="0" indent="0">
              <a:lnSpc>
                <a:spcPct val="100000"/>
              </a:lnSpc>
              <a:buNone/>
              <a:defRPr sz="1800"/>
            </a:lvl1pPr>
          </a:lstStyle>
          <a:p>
            <a:pPr lvl="0"/>
            <a:r>
              <a:rPr lang="en-US"/>
              <a:t>Click to edit Master subtitle style</a:t>
            </a:r>
          </a:p>
        </p:txBody>
      </p:sp>
      <p:sp>
        <p:nvSpPr>
          <p:cNvPr id="6" name="Date Placeholder 3">
            <a:extLst>
              <a:ext uri="{FF2B5EF4-FFF2-40B4-BE49-F238E27FC236}">
                <a16:creationId xmlns:a16="http://schemas.microsoft.com/office/drawing/2014/main" id="{F7304A7C-38F7-39A4-C9F1-6AC447E8D992}"/>
              </a:ext>
            </a:extLst>
          </p:cNvPr>
          <p:cNvSpPr txBox="1">
            <a:spLocks noGrp="1"/>
          </p:cNvSpPr>
          <p:nvPr>
            <p:ph type="dt" sz="half" idx="10"/>
          </p:nvPr>
        </p:nvSpPr>
        <p:spPr/>
        <p:txBody>
          <a:bodyPr/>
          <a:lstStyle>
            <a:lvl1pPr>
              <a:defRPr smtClean="0"/>
            </a:lvl1pPr>
          </a:lstStyle>
          <a:p>
            <a:pPr>
              <a:defRPr/>
            </a:pPr>
            <a:fld id="{DA98D95E-AAE2-4583-BF49-15323C0953F4}" type="datetime1">
              <a:rPr/>
              <a:pPr>
                <a:defRPr/>
              </a:pPr>
              <a:t>4/7/2024</a:t>
            </a:fld>
            <a:endParaRPr/>
          </a:p>
        </p:txBody>
      </p:sp>
      <p:sp>
        <p:nvSpPr>
          <p:cNvPr id="7" name="Footer Placeholder 4">
            <a:extLst>
              <a:ext uri="{FF2B5EF4-FFF2-40B4-BE49-F238E27FC236}">
                <a16:creationId xmlns:a16="http://schemas.microsoft.com/office/drawing/2014/main" id="{41191FFC-0CDF-A5DC-AD7E-8DB1D808E85E}"/>
              </a:ext>
            </a:extLst>
          </p:cNvPr>
          <p:cNvSpPr txBox="1">
            <a:spLocks noGrp="1"/>
          </p:cNvSpPr>
          <p:nvPr>
            <p:ph type="ftr" sz="quarter" idx="11"/>
          </p:nvPr>
        </p:nvSpPr>
        <p:spPr/>
        <p:txBody>
          <a:bodyPr/>
          <a:lstStyle>
            <a:lvl1pPr>
              <a:defRPr/>
            </a:lvl1pPr>
          </a:lstStyle>
          <a:p>
            <a:pPr>
              <a:defRPr/>
            </a:pPr>
            <a:endParaRPr/>
          </a:p>
        </p:txBody>
      </p:sp>
      <p:sp>
        <p:nvSpPr>
          <p:cNvPr id="8" name="Slide Number Placeholder 5">
            <a:extLst>
              <a:ext uri="{FF2B5EF4-FFF2-40B4-BE49-F238E27FC236}">
                <a16:creationId xmlns:a16="http://schemas.microsoft.com/office/drawing/2014/main" id="{5315B4D0-C597-94BF-C62D-9FFE6F946A91}"/>
              </a:ext>
            </a:extLst>
          </p:cNvPr>
          <p:cNvSpPr txBox="1">
            <a:spLocks noGrp="1"/>
          </p:cNvSpPr>
          <p:nvPr>
            <p:ph type="sldNum" sz="quarter" idx="12"/>
          </p:nvPr>
        </p:nvSpPr>
        <p:spPr/>
        <p:txBody>
          <a:bodyPr/>
          <a:lstStyle>
            <a:lvl1pPr>
              <a:defRPr smtClean="0"/>
            </a:lvl1pPr>
          </a:lstStyle>
          <a:p>
            <a:pPr>
              <a:defRPr/>
            </a:pPr>
            <a:fld id="{15E23CEF-5C60-4063-AE42-09EA25A0135A}" type="slidenum">
              <a:rPr/>
              <a:pPr>
                <a:defRPr/>
              </a:pPr>
              <a:t>‹#›</a:t>
            </a:fld>
            <a:endParaRPr/>
          </a:p>
        </p:txBody>
      </p:sp>
    </p:spTree>
    <p:extLst>
      <p:ext uri="{BB962C8B-B14F-4D97-AF65-F5344CB8AC3E}">
        <p14:creationId xmlns:p14="http://schemas.microsoft.com/office/powerpoint/2010/main" val="17710148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4DE08-5B78-D309-6FD7-6056F560D24E}"/>
              </a:ext>
            </a:extLst>
          </p:cNvPr>
          <p:cNvSpPr txBox="1">
            <a:spLocks noGrp="1"/>
          </p:cNvSpPr>
          <p:nvPr>
            <p:ph type="dt" sz="half" idx="10"/>
          </p:nvPr>
        </p:nvSpPr>
        <p:spPr>
          <a:ln/>
        </p:spPr>
        <p:txBody>
          <a:bodyPr/>
          <a:lstStyle>
            <a:lvl1pPr>
              <a:defRPr/>
            </a:lvl1pPr>
          </a:lstStyle>
          <a:p>
            <a:pPr>
              <a:defRPr/>
            </a:pPr>
            <a:fld id="{8DC5B6AE-EB84-4E87-A4EC-F1924829E612}" type="datetime1">
              <a:rPr/>
              <a:pPr>
                <a:defRPr/>
              </a:pPr>
              <a:t>4/7/2024</a:t>
            </a:fld>
            <a:endParaRPr/>
          </a:p>
        </p:txBody>
      </p:sp>
      <p:sp>
        <p:nvSpPr>
          <p:cNvPr id="5" name="Footer Placeholder 4">
            <a:extLst>
              <a:ext uri="{FF2B5EF4-FFF2-40B4-BE49-F238E27FC236}">
                <a16:creationId xmlns:a16="http://schemas.microsoft.com/office/drawing/2014/main" id="{0FF17F59-B215-9CE4-EE81-D925DA8AAEF6}"/>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0FDD1531-3D28-F346-B051-A5E16E596386}"/>
              </a:ext>
            </a:extLst>
          </p:cNvPr>
          <p:cNvSpPr txBox="1">
            <a:spLocks noGrp="1"/>
          </p:cNvSpPr>
          <p:nvPr>
            <p:ph type="sldNum" sz="quarter" idx="12"/>
          </p:nvPr>
        </p:nvSpPr>
        <p:spPr>
          <a:ln/>
        </p:spPr>
        <p:txBody>
          <a:bodyPr/>
          <a:lstStyle>
            <a:lvl1pPr>
              <a:defRPr/>
            </a:lvl1pPr>
          </a:lstStyle>
          <a:p>
            <a:pPr>
              <a:defRPr/>
            </a:pPr>
            <a:fld id="{D0BA53EC-BFC7-465E-8A5F-798B8DEE5F49}" type="slidenum">
              <a:rPr/>
              <a:pPr>
                <a:defRPr/>
              </a:pPr>
              <a:t>‹#›</a:t>
            </a:fld>
            <a:endParaRPr/>
          </a:p>
        </p:txBody>
      </p:sp>
    </p:spTree>
    <p:extLst>
      <p:ext uri="{BB962C8B-B14F-4D97-AF65-F5344CB8AC3E}">
        <p14:creationId xmlns:p14="http://schemas.microsoft.com/office/powerpoint/2010/main" val="6200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572500" y="870627"/>
            <a:ext cx="2476496" cy="5029200"/>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1143000" y="870627"/>
            <a:ext cx="7324929" cy="50292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02429-D212-FE33-67CD-62E956C40EAE}"/>
              </a:ext>
            </a:extLst>
          </p:cNvPr>
          <p:cNvSpPr txBox="1">
            <a:spLocks noGrp="1"/>
          </p:cNvSpPr>
          <p:nvPr>
            <p:ph type="dt" sz="half" idx="10"/>
          </p:nvPr>
        </p:nvSpPr>
        <p:spPr>
          <a:ln/>
        </p:spPr>
        <p:txBody>
          <a:bodyPr/>
          <a:lstStyle>
            <a:lvl1pPr>
              <a:defRPr/>
            </a:lvl1pPr>
          </a:lstStyle>
          <a:p>
            <a:pPr>
              <a:defRPr/>
            </a:pPr>
            <a:fld id="{176532F2-8ABB-432D-B005-43D3FDFCC06F}" type="datetime1">
              <a:rPr/>
              <a:pPr>
                <a:defRPr/>
              </a:pPr>
              <a:t>4/7/2024</a:t>
            </a:fld>
            <a:endParaRPr/>
          </a:p>
        </p:txBody>
      </p:sp>
      <p:sp>
        <p:nvSpPr>
          <p:cNvPr id="5" name="Footer Placeholder 4">
            <a:extLst>
              <a:ext uri="{FF2B5EF4-FFF2-40B4-BE49-F238E27FC236}">
                <a16:creationId xmlns:a16="http://schemas.microsoft.com/office/drawing/2014/main" id="{E32C2700-3CBE-BB6C-D096-97844D102710}"/>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3AF13509-BA27-D855-E3F7-C123FF07F7C5}"/>
              </a:ext>
            </a:extLst>
          </p:cNvPr>
          <p:cNvSpPr txBox="1">
            <a:spLocks noGrp="1"/>
          </p:cNvSpPr>
          <p:nvPr>
            <p:ph type="sldNum" sz="quarter" idx="12"/>
          </p:nvPr>
        </p:nvSpPr>
        <p:spPr>
          <a:ln/>
        </p:spPr>
        <p:txBody>
          <a:bodyPr/>
          <a:lstStyle>
            <a:lvl1pPr>
              <a:defRPr/>
            </a:lvl1pPr>
          </a:lstStyle>
          <a:p>
            <a:pPr>
              <a:defRPr/>
            </a:pPr>
            <a:fld id="{C112C546-61B6-4968-92FE-4DBDFC84851C}" type="slidenum">
              <a:rPr/>
              <a:pPr>
                <a:defRPr/>
              </a:pPr>
              <a:t>‹#›</a:t>
            </a:fld>
            <a:endParaRPr/>
          </a:p>
        </p:txBody>
      </p:sp>
    </p:spTree>
    <p:extLst>
      <p:ext uri="{BB962C8B-B14F-4D97-AF65-F5344CB8AC3E}">
        <p14:creationId xmlns:p14="http://schemas.microsoft.com/office/powerpoint/2010/main" val="234040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283F6-C3CD-C240-1E2B-1C557D0F68C6}"/>
              </a:ext>
            </a:extLst>
          </p:cNvPr>
          <p:cNvSpPr txBox="1">
            <a:spLocks noGrp="1"/>
          </p:cNvSpPr>
          <p:nvPr>
            <p:ph type="dt" sz="half" idx="10"/>
          </p:nvPr>
        </p:nvSpPr>
        <p:spPr>
          <a:ln/>
        </p:spPr>
        <p:txBody>
          <a:bodyPr/>
          <a:lstStyle>
            <a:lvl1pPr>
              <a:defRPr/>
            </a:lvl1pPr>
          </a:lstStyle>
          <a:p>
            <a:pPr>
              <a:defRPr/>
            </a:pPr>
            <a:fld id="{589658BE-F365-4A3B-A707-A930FD0E78F0}" type="datetime1">
              <a:rPr/>
              <a:pPr>
                <a:defRPr/>
              </a:pPr>
              <a:t>4/7/2024</a:t>
            </a:fld>
            <a:endParaRPr/>
          </a:p>
        </p:txBody>
      </p:sp>
      <p:sp>
        <p:nvSpPr>
          <p:cNvPr id="5" name="Footer Placeholder 4">
            <a:extLst>
              <a:ext uri="{FF2B5EF4-FFF2-40B4-BE49-F238E27FC236}">
                <a16:creationId xmlns:a16="http://schemas.microsoft.com/office/drawing/2014/main" id="{A50F92FE-4C9A-91CD-DCCC-6E3EE3E6CA9E}"/>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3CEC0A7A-0B72-F9F8-9C35-27FCC499C202}"/>
              </a:ext>
            </a:extLst>
          </p:cNvPr>
          <p:cNvSpPr txBox="1">
            <a:spLocks noGrp="1"/>
          </p:cNvSpPr>
          <p:nvPr>
            <p:ph type="sldNum" sz="quarter" idx="12"/>
          </p:nvPr>
        </p:nvSpPr>
        <p:spPr>
          <a:ln/>
        </p:spPr>
        <p:txBody>
          <a:bodyPr/>
          <a:lstStyle>
            <a:lvl1pPr>
              <a:defRPr/>
            </a:lvl1pPr>
          </a:lstStyle>
          <a:p>
            <a:pPr>
              <a:defRPr/>
            </a:pPr>
            <a:fld id="{F118F25C-473E-4D6F-BE8E-AA355AC2F7FE}" type="slidenum">
              <a:rPr/>
              <a:pPr>
                <a:defRPr/>
              </a:pPr>
              <a:t>‹#›</a:t>
            </a:fld>
            <a:endParaRPr/>
          </a:p>
        </p:txBody>
      </p:sp>
    </p:spTree>
    <p:extLst>
      <p:ext uri="{BB962C8B-B14F-4D97-AF65-F5344CB8AC3E}">
        <p14:creationId xmlns:p14="http://schemas.microsoft.com/office/powerpoint/2010/main" val="38391609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0" y="1709735"/>
            <a:ext cx="8520955" cy="2852735"/>
          </a:xfrm>
        </p:spPr>
        <p:txBody>
          <a:bodyPr anchor="b"/>
          <a:lstStyle>
            <a:lvl1pPr>
              <a:defRPr sz="4800"/>
            </a:lvl1pPr>
          </a:lstStyle>
          <a:p>
            <a:pPr lvl="0"/>
            <a:r>
              <a:rPr lang="en-US"/>
              <a:t>Click to edit Master title style</a:t>
            </a:r>
          </a:p>
        </p:txBody>
      </p:sp>
      <p:sp>
        <p:nvSpPr>
          <p:cNvPr id="3" name="Text Placeholder 2"/>
          <p:cNvSpPr txBox="1">
            <a:spLocks noGrp="1"/>
          </p:cNvSpPr>
          <p:nvPr>
            <p:ph type="body" idx="1"/>
          </p:nvPr>
        </p:nvSpPr>
        <p:spPr>
          <a:xfrm>
            <a:off x="1143000" y="4589465"/>
            <a:ext cx="8520955" cy="813267"/>
          </a:xfrm>
        </p:spPr>
        <p:txBody>
          <a:bodyPr/>
          <a:lstStyle>
            <a:lvl1pPr marL="0" indent="0">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ADB88E70-4DFB-6F40-3C43-C77A073F7C77}"/>
              </a:ext>
            </a:extLst>
          </p:cNvPr>
          <p:cNvSpPr txBox="1">
            <a:spLocks noGrp="1"/>
          </p:cNvSpPr>
          <p:nvPr>
            <p:ph type="dt" sz="half" idx="10"/>
          </p:nvPr>
        </p:nvSpPr>
        <p:spPr>
          <a:ln/>
        </p:spPr>
        <p:txBody>
          <a:bodyPr/>
          <a:lstStyle>
            <a:lvl1pPr>
              <a:defRPr/>
            </a:lvl1pPr>
          </a:lstStyle>
          <a:p>
            <a:pPr>
              <a:defRPr/>
            </a:pPr>
            <a:fld id="{15C83F72-28B7-4283-92A3-0AEF865CE60E}" type="datetime1">
              <a:rPr/>
              <a:pPr>
                <a:defRPr/>
              </a:pPr>
              <a:t>4/7/2024</a:t>
            </a:fld>
            <a:endParaRPr/>
          </a:p>
        </p:txBody>
      </p:sp>
      <p:sp>
        <p:nvSpPr>
          <p:cNvPr id="5" name="Footer Placeholder 4">
            <a:extLst>
              <a:ext uri="{FF2B5EF4-FFF2-40B4-BE49-F238E27FC236}">
                <a16:creationId xmlns:a16="http://schemas.microsoft.com/office/drawing/2014/main" id="{512AD662-87A6-D583-6F7F-537557BC36F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DFE61C1B-09F3-ACCB-7FBC-E0348D8C2428}"/>
              </a:ext>
            </a:extLst>
          </p:cNvPr>
          <p:cNvSpPr txBox="1">
            <a:spLocks noGrp="1"/>
          </p:cNvSpPr>
          <p:nvPr>
            <p:ph type="sldNum" sz="quarter" idx="12"/>
          </p:nvPr>
        </p:nvSpPr>
        <p:spPr>
          <a:ln/>
        </p:spPr>
        <p:txBody>
          <a:bodyPr/>
          <a:lstStyle>
            <a:lvl1pPr>
              <a:defRPr/>
            </a:lvl1pPr>
          </a:lstStyle>
          <a:p>
            <a:pPr>
              <a:defRPr/>
            </a:pPr>
            <a:fld id="{FF426855-4EE3-4AE5-987C-7443B42283D3}" type="slidenum">
              <a:rPr/>
              <a:pPr>
                <a:defRPr/>
              </a:pPr>
              <a:t>‹#›</a:t>
            </a:fld>
            <a:endParaRPr/>
          </a:p>
        </p:txBody>
      </p:sp>
    </p:spTree>
    <p:extLst>
      <p:ext uri="{BB962C8B-B14F-4D97-AF65-F5344CB8AC3E}">
        <p14:creationId xmlns:p14="http://schemas.microsoft.com/office/powerpoint/2010/main" val="228268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43000" y="2339501"/>
            <a:ext cx="4798981" cy="35505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250015" y="2339501"/>
            <a:ext cx="4798981" cy="35505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57146EA-DFDB-76E6-A825-B9EAB881D26A}"/>
              </a:ext>
            </a:extLst>
          </p:cNvPr>
          <p:cNvSpPr txBox="1">
            <a:spLocks noGrp="1"/>
          </p:cNvSpPr>
          <p:nvPr>
            <p:ph type="dt" sz="half" idx="10"/>
          </p:nvPr>
        </p:nvSpPr>
        <p:spPr>
          <a:ln/>
        </p:spPr>
        <p:txBody>
          <a:bodyPr/>
          <a:lstStyle>
            <a:lvl1pPr>
              <a:defRPr/>
            </a:lvl1pPr>
          </a:lstStyle>
          <a:p>
            <a:pPr>
              <a:defRPr/>
            </a:pPr>
            <a:fld id="{488C5596-9D66-451C-9F0F-05E98098CEF9}" type="datetime1">
              <a:rPr/>
              <a:pPr>
                <a:defRPr/>
              </a:pPr>
              <a:t>4/7/2024</a:t>
            </a:fld>
            <a:endParaRPr/>
          </a:p>
        </p:txBody>
      </p:sp>
      <p:sp>
        <p:nvSpPr>
          <p:cNvPr id="6" name="Footer Placeholder 4">
            <a:extLst>
              <a:ext uri="{FF2B5EF4-FFF2-40B4-BE49-F238E27FC236}">
                <a16:creationId xmlns:a16="http://schemas.microsoft.com/office/drawing/2014/main" id="{3D11E1F5-0D2C-B8CC-47A1-AEE4FD983C42}"/>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55B6609E-F7EF-D38E-20BE-4CED1476D079}"/>
              </a:ext>
            </a:extLst>
          </p:cNvPr>
          <p:cNvSpPr txBox="1">
            <a:spLocks noGrp="1"/>
          </p:cNvSpPr>
          <p:nvPr>
            <p:ph type="sldNum" sz="quarter" idx="12"/>
          </p:nvPr>
        </p:nvSpPr>
        <p:spPr>
          <a:ln/>
        </p:spPr>
        <p:txBody>
          <a:bodyPr/>
          <a:lstStyle>
            <a:lvl1pPr>
              <a:defRPr/>
            </a:lvl1pPr>
          </a:lstStyle>
          <a:p>
            <a:pPr>
              <a:defRPr/>
            </a:pPr>
            <a:fld id="{D6EB5FDE-89EB-45A4-B6AE-003EB691C772}" type="slidenum">
              <a:rPr/>
              <a:pPr>
                <a:defRPr/>
              </a:pPr>
              <a:t>‹#›</a:t>
            </a:fld>
            <a:endParaRPr/>
          </a:p>
        </p:txBody>
      </p:sp>
    </p:spTree>
    <p:extLst>
      <p:ext uri="{BB962C8B-B14F-4D97-AF65-F5344CB8AC3E}">
        <p14:creationId xmlns:p14="http://schemas.microsoft.com/office/powerpoint/2010/main" val="222844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0" y="1133270"/>
            <a:ext cx="9905996" cy="846304"/>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143000" y="2067129"/>
            <a:ext cx="4798981" cy="710123"/>
          </a:xfrm>
        </p:spPr>
        <p:txBody>
          <a:bodyPr anchor="b"/>
          <a:lstStyle>
            <a:lvl1pPr marL="0" indent="0">
              <a:buNone/>
              <a:defRPr cap="all" spc="300"/>
            </a:lvl1pPr>
          </a:lstStyle>
          <a:p>
            <a:pPr lvl="0"/>
            <a:r>
              <a:rPr lang="en-US"/>
              <a:t>Click to edit Master text styles</a:t>
            </a:r>
          </a:p>
        </p:txBody>
      </p:sp>
      <p:sp>
        <p:nvSpPr>
          <p:cNvPr id="4" name="Content Placeholder 3"/>
          <p:cNvSpPr txBox="1">
            <a:spLocks noGrp="1"/>
          </p:cNvSpPr>
          <p:nvPr>
            <p:ph idx="2"/>
          </p:nvPr>
        </p:nvSpPr>
        <p:spPr>
          <a:xfrm>
            <a:off x="1143000" y="2864796"/>
            <a:ext cx="4798981" cy="302530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250015" y="2067129"/>
            <a:ext cx="4798981" cy="710123"/>
          </a:xfrm>
        </p:spPr>
        <p:txBody>
          <a:bodyPr anchor="b"/>
          <a:lstStyle>
            <a:lvl1pPr marL="0" indent="0">
              <a:buNone/>
              <a:defRPr cap="all" spc="300"/>
            </a:lvl1pPr>
          </a:lstStyle>
          <a:p>
            <a:pPr lvl="0"/>
            <a:r>
              <a:rPr lang="en-US"/>
              <a:t>Click to edit Master text styles</a:t>
            </a:r>
          </a:p>
        </p:txBody>
      </p:sp>
      <p:sp>
        <p:nvSpPr>
          <p:cNvPr id="6" name="Content Placeholder 5"/>
          <p:cNvSpPr txBox="1">
            <a:spLocks noGrp="1"/>
          </p:cNvSpPr>
          <p:nvPr>
            <p:ph idx="4"/>
          </p:nvPr>
        </p:nvSpPr>
        <p:spPr>
          <a:xfrm>
            <a:off x="6250015" y="2864796"/>
            <a:ext cx="4798981" cy="302530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1A95115-CEC7-D008-A4CA-8031BDF545EE}"/>
              </a:ext>
            </a:extLst>
          </p:cNvPr>
          <p:cNvSpPr txBox="1">
            <a:spLocks noGrp="1"/>
          </p:cNvSpPr>
          <p:nvPr>
            <p:ph type="dt" sz="half" idx="10"/>
          </p:nvPr>
        </p:nvSpPr>
        <p:spPr>
          <a:ln/>
        </p:spPr>
        <p:txBody>
          <a:bodyPr/>
          <a:lstStyle>
            <a:lvl1pPr>
              <a:defRPr/>
            </a:lvl1pPr>
          </a:lstStyle>
          <a:p>
            <a:pPr>
              <a:defRPr/>
            </a:pPr>
            <a:fld id="{4A41AE02-D775-40AE-9548-1F6049EF651A}" type="datetime1">
              <a:rPr/>
              <a:pPr>
                <a:defRPr/>
              </a:pPr>
              <a:t>4/7/2024</a:t>
            </a:fld>
            <a:endParaRPr/>
          </a:p>
        </p:txBody>
      </p:sp>
      <p:sp>
        <p:nvSpPr>
          <p:cNvPr id="8" name="Footer Placeholder 4">
            <a:extLst>
              <a:ext uri="{FF2B5EF4-FFF2-40B4-BE49-F238E27FC236}">
                <a16:creationId xmlns:a16="http://schemas.microsoft.com/office/drawing/2014/main" id="{F5590604-30CB-70FB-B2EB-22ABF52B9888}"/>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5">
            <a:extLst>
              <a:ext uri="{FF2B5EF4-FFF2-40B4-BE49-F238E27FC236}">
                <a16:creationId xmlns:a16="http://schemas.microsoft.com/office/drawing/2014/main" id="{186550A0-EE33-52E7-FE6C-C31DFB176621}"/>
              </a:ext>
            </a:extLst>
          </p:cNvPr>
          <p:cNvSpPr txBox="1">
            <a:spLocks noGrp="1"/>
          </p:cNvSpPr>
          <p:nvPr>
            <p:ph type="sldNum" sz="quarter" idx="12"/>
          </p:nvPr>
        </p:nvSpPr>
        <p:spPr>
          <a:ln/>
        </p:spPr>
        <p:txBody>
          <a:bodyPr/>
          <a:lstStyle>
            <a:lvl1pPr>
              <a:defRPr/>
            </a:lvl1pPr>
          </a:lstStyle>
          <a:p>
            <a:pPr>
              <a:defRPr/>
            </a:pPr>
            <a:fld id="{911D17D7-66AB-436C-8383-AFC6A72EE1FB}" type="slidenum">
              <a:rPr/>
              <a:pPr>
                <a:defRPr/>
              </a:pPr>
              <a:t>‹#›</a:t>
            </a:fld>
            <a:endParaRPr/>
          </a:p>
        </p:txBody>
      </p:sp>
    </p:spTree>
    <p:extLst>
      <p:ext uri="{BB962C8B-B14F-4D97-AF65-F5344CB8AC3E}">
        <p14:creationId xmlns:p14="http://schemas.microsoft.com/office/powerpoint/2010/main" val="286392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xfrm>
            <a:off x="2019296" y="1322615"/>
            <a:ext cx="8175174" cy="4212768"/>
          </a:xfrm>
        </p:spPr>
        <p:txBody>
          <a:bodyPr anchorCtr="1"/>
          <a:lstStyle>
            <a:lvl1pPr algn="ctr">
              <a:defRPr/>
            </a:lvl1pPr>
          </a:lstStyle>
          <a:p>
            <a:pPr lvl="0"/>
            <a:r>
              <a:rPr lang="en-US"/>
              <a:t>Click to edit Master title style</a:t>
            </a:r>
          </a:p>
        </p:txBody>
      </p:sp>
      <p:sp>
        <p:nvSpPr>
          <p:cNvPr id="3" name="Date Placeholder 3">
            <a:extLst>
              <a:ext uri="{FF2B5EF4-FFF2-40B4-BE49-F238E27FC236}">
                <a16:creationId xmlns:a16="http://schemas.microsoft.com/office/drawing/2014/main" id="{B23BB188-D1E0-173C-62B8-84D69B5ABB9D}"/>
              </a:ext>
            </a:extLst>
          </p:cNvPr>
          <p:cNvSpPr txBox="1">
            <a:spLocks noGrp="1"/>
          </p:cNvSpPr>
          <p:nvPr>
            <p:ph type="dt" sz="half" idx="10"/>
          </p:nvPr>
        </p:nvSpPr>
        <p:spPr>
          <a:ln/>
        </p:spPr>
        <p:txBody>
          <a:bodyPr/>
          <a:lstStyle>
            <a:lvl1pPr>
              <a:defRPr/>
            </a:lvl1pPr>
          </a:lstStyle>
          <a:p>
            <a:pPr>
              <a:defRPr/>
            </a:pPr>
            <a:fld id="{7D88354A-FC04-462B-B71F-301F06478D46}" type="datetime1">
              <a:rPr/>
              <a:pPr>
                <a:defRPr/>
              </a:pPr>
              <a:t>4/7/2024</a:t>
            </a:fld>
            <a:endParaRPr/>
          </a:p>
        </p:txBody>
      </p:sp>
      <p:sp>
        <p:nvSpPr>
          <p:cNvPr id="4" name="Footer Placeholder 4">
            <a:extLst>
              <a:ext uri="{FF2B5EF4-FFF2-40B4-BE49-F238E27FC236}">
                <a16:creationId xmlns:a16="http://schemas.microsoft.com/office/drawing/2014/main" id="{81497DC4-3435-A419-5694-AD38ED6E74A4}"/>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5">
            <a:extLst>
              <a:ext uri="{FF2B5EF4-FFF2-40B4-BE49-F238E27FC236}">
                <a16:creationId xmlns:a16="http://schemas.microsoft.com/office/drawing/2014/main" id="{B8FA5010-841C-0436-E064-1F49A4BC945B}"/>
              </a:ext>
            </a:extLst>
          </p:cNvPr>
          <p:cNvSpPr txBox="1">
            <a:spLocks noGrp="1"/>
          </p:cNvSpPr>
          <p:nvPr>
            <p:ph type="sldNum" sz="quarter" idx="12"/>
          </p:nvPr>
        </p:nvSpPr>
        <p:spPr>
          <a:ln/>
        </p:spPr>
        <p:txBody>
          <a:bodyPr/>
          <a:lstStyle>
            <a:lvl1pPr>
              <a:defRPr/>
            </a:lvl1pPr>
          </a:lstStyle>
          <a:p>
            <a:pPr>
              <a:defRPr/>
            </a:pPr>
            <a:fld id="{0613D2EC-018B-4AD4-A48D-62162164F8E8}" type="slidenum">
              <a:rPr/>
              <a:pPr>
                <a:defRPr/>
              </a:pPr>
              <a:t>‹#›</a:t>
            </a:fld>
            <a:endParaRPr/>
          </a:p>
        </p:txBody>
      </p:sp>
    </p:spTree>
    <p:extLst>
      <p:ext uri="{BB962C8B-B14F-4D97-AF65-F5344CB8AC3E}">
        <p14:creationId xmlns:p14="http://schemas.microsoft.com/office/powerpoint/2010/main" val="410797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C514C-21FC-F4D4-CC90-192954FB0FCA}"/>
              </a:ext>
            </a:extLst>
          </p:cNvPr>
          <p:cNvSpPr txBox="1">
            <a:spLocks noGrp="1"/>
          </p:cNvSpPr>
          <p:nvPr>
            <p:ph type="dt" sz="half" idx="10"/>
          </p:nvPr>
        </p:nvSpPr>
        <p:spPr/>
        <p:txBody>
          <a:bodyPr/>
          <a:lstStyle>
            <a:lvl1pPr>
              <a:defRPr smtClean="0"/>
            </a:lvl1pPr>
          </a:lstStyle>
          <a:p>
            <a:pPr>
              <a:defRPr/>
            </a:pPr>
            <a:fld id="{7030B2DE-F91C-4F73-ACAC-EF2F97763B03}" type="datetime1">
              <a:rPr/>
              <a:pPr>
                <a:defRPr/>
              </a:pPr>
              <a:t>4/7/2024</a:t>
            </a:fld>
            <a:endParaRPr/>
          </a:p>
        </p:txBody>
      </p:sp>
      <p:sp>
        <p:nvSpPr>
          <p:cNvPr id="3" name="Footer Placeholder 2">
            <a:extLst>
              <a:ext uri="{FF2B5EF4-FFF2-40B4-BE49-F238E27FC236}">
                <a16:creationId xmlns:a16="http://schemas.microsoft.com/office/drawing/2014/main" id="{023ECDAD-8260-2135-E2C6-6757CA3DF48E}"/>
              </a:ext>
            </a:extLst>
          </p:cNvPr>
          <p:cNvSpPr txBox="1">
            <a:spLocks noGrp="1"/>
          </p:cNvSpPr>
          <p:nvPr>
            <p:ph type="ftr" sz="quarter" idx="11"/>
          </p:nvPr>
        </p:nvSpPr>
        <p:spPr/>
        <p:txBody>
          <a:bodyPr/>
          <a:lstStyle>
            <a:lvl1pPr>
              <a:defRPr/>
            </a:lvl1pPr>
          </a:lstStyle>
          <a:p>
            <a:pPr>
              <a:defRPr/>
            </a:pPr>
            <a:endParaRPr/>
          </a:p>
        </p:txBody>
      </p:sp>
      <p:sp>
        <p:nvSpPr>
          <p:cNvPr id="4" name="Slide Number Placeholder 3">
            <a:extLst>
              <a:ext uri="{FF2B5EF4-FFF2-40B4-BE49-F238E27FC236}">
                <a16:creationId xmlns:a16="http://schemas.microsoft.com/office/drawing/2014/main" id="{66E61DB7-CF42-3523-AA15-F86D009B07EE}"/>
              </a:ext>
            </a:extLst>
          </p:cNvPr>
          <p:cNvSpPr txBox="1">
            <a:spLocks noGrp="1"/>
          </p:cNvSpPr>
          <p:nvPr>
            <p:ph type="sldNum" sz="quarter" idx="12"/>
          </p:nvPr>
        </p:nvSpPr>
        <p:spPr/>
        <p:txBody>
          <a:bodyPr/>
          <a:lstStyle>
            <a:lvl1pPr>
              <a:defRPr smtClean="0"/>
            </a:lvl1pPr>
          </a:lstStyle>
          <a:p>
            <a:pPr>
              <a:defRPr/>
            </a:pPr>
            <a:fld id="{E0958157-DD4B-4220-84E6-B7876CBAFEC5}" type="slidenum">
              <a:rPr/>
              <a:pPr>
                <a:defRPr/>
              </a:pPr>
              <a:t>‹#›</a:t>
            </a:fld>
            <a:endParaRPr/>
          </a:p>
        </p:txBody>
      </p:sp>
    </p:spTree>
    <p:extLst>
      <p:ext uri="{BB962C8B-B14F-4D97-AF65-F5344CB8AC3E}">
        <p14:creationId xmlns:p14="http://schemas.microsoft.com/office/powerpoint/2010/main" val="427702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0" y="1600200"/>
            <a:ext cx="3932240" cy="1964981"/>
          </a:xfrm>
        </p:spPr>
        <p:txBody>
          <a:bodyPr anchor="b"/>
          <a:lstStyle>
            <a:lvl1pPr>
              <a:lnSpc>
                <a:spcPct val="110000"/>
              </a:lnSpc>
              <a:defRPr sz="2400" cap="all" spc="300"/>
            </a:lvl1pPr>
          </a:lstStyle>
          <a:p>
            <a:pPr lvl="0"/>
            <a:r>
              <a:rPr lang="en-US"/>
              <a:t>Click to edit Master title style</a:t>
            </a:r>
          </a:p>
        </p:txBody>
      </p:sp>
      <p:sp>
        <p:nvSpPr>
          <p:cNvPr id="3" name="Content Placeholder 2"/>
          <p:cNvSpPr txBox="1">
            <a:spLocks noGrp="1"/>
          </p:cNvSpPr>
          <p:nvPr>
            <p:ph idx="1"/>
          </p:nvPr>
        </p:nvSpPr>
        <p:spPr>
          <a:xfrm>
            <a:off x="5627455" y="987423"/>
            <a:ext cx="542155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143000" y="3662464"/>
            <a:ext cx="3932240" cy="2206520"/>
          </a:xfrm>
        </p:spPr>
        <p:txBody>
          <a:bodyPr/>
          <a:lstStyle>
            <a:lvl1pPr marL="0" indent="0">
              <a:buNone/>
              <a:defRPr sz="1600" i="1"/>
            </a:lvl1pPr>
          </a:lstStyle>
          <a:p>
            <a:pPr lvl="0"/>
            <a:r>
              <a:rPr lang="en-US"/>
              <a:t>Click to edit Master text styles</a:t>
            </a:r>
          </a:p>
        </p:txBody>
      </p:sp>
      <p:sp>
        <p:nvSpPr>
          <p:cNvPr id="5" name="Date Placeholder 4">
            <a:extLst>
              <a:ext uri="{FF2B5EF4-FFF2-40B4-BE49-F238E27FC236}">
                <a16:creationId xmlns:a16="http://schemas.microsoft.com/office/drawing/2014/main" id="{EDF3936B-740C-1340-8826-655A57EE9980}"/>
              </a:ext>
            </a:extLst>
          </p:cNvPr>
          <p:cNvSpPr txBox="1">
            <a:spLocks noGrp="1"/>
          </p:cNvSpPr>
          <p:nvPr>
            <p:ph type="dt" sz="half" idx="10"/>
          </p:nvPr>
        </p:nvSpPr>
        <p:spPr/>
        <p:txBody>
          <a:bodyPr/>
          <a:lstStyle>
            <a:lvl1pPr>
              <a:defRPr smtClean="0"/>
            </a:lvl1pPr>
          </a:lstStyle>
          <a:p>
            <a:pPr>
              <a:defRPr/>
            </a:pPr>
            <a:fld id="{CCD28233-186E-4606-862E-8BE57978247A}" type="datetime1">
              <a:rPr/>
              <a:pPr>
                <a:defRPr/>
              </a:pPr>
              <a:t>4/7/2024</a:t>
            </a:fld>
            <a:endParaRPr/>
          </a:p>
        </p:txBody>
      </p:sp>
      <p:sp>
        <p:nvSpPr>
          <p:cNvPr id="6" name="Footer Placeholder 5">
            <a:extLst>
              <a:ext uri="{FF2B5EF4-FFF2-40B4-BE49-F238E27FC236}">
                <a16:creationId xmlns:a16="http://schemas.microsoft.com/office/drawing/2014/main" id="{4F520622-817E-C587-CC85-32C93C26E8C6}"/>
              </a:ext>
            </a:extLst>
          </p:cNvPr>
          <p:cNvSpPr txBox="1">
            <a:spLocks noGrp="1"/>
          </p:cNvSpPr>
          <p:nvPr>
            <p:ph type="ftr" sz="quarter" idx="11"/>
          </p:nvPr>
        </p:nvSpPr>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F4D391EA-E4D0-DD61-273D-71BC9DC39E45}"/>
              </a:ext>
            </a:extLst>
          </p:cNvPr>
          <p:cNvSpPr txBox="1">
            <a:spLocks noGrp="1"/>
          </p:cNvSpPr>
          <p:nvPr>
            <p:ph type="sldNum" sz="quarter" idx="12"/>
          </p:nvPr>
        </p:nvSpPr>
        <p:spPr/>
        <p:txBody>
          <a:bodyPr/>
          <a:lstStyle>
            <a:lvl1pPr>
              <a:defRPr smtClean="0"/>
            </a:lvl1pPr>
          </a:lstStyle>
          <a:p>
            <a:pPr>
              <a:defRPr/>
            </a:pPr>
            <a:fld id="{E0D6D09D-11CC-46E2-8190-84CA3EF683C8}" type="slidenum">
              <a:rPr/>
              <a:pPr>
                <a:defRPr/>
              </a:pPr>
              <a:t>‹#›</a:t>
            </a:fld>
            <a:endParaRPr/>
          </a:p>
        </p:txBody>
      </p:sp>
    </p:spTree>
    <p:extLst>
      <p:ext uri="{BB962C8B-B14F-4D97-AF65-F5344CB8AC3E}">
        <p14:creationId xmlns:p14="http://schemas.microsoft.com/office/powerpoint/2010/main" val="106672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Picture Placeholder 2"/>
          <p:cNvSpPr txBox="1">
            <a:spLocks noGrp="1"/>
          </p:cNvSpPr>
          <p:nvPr>
            <p:ph type="pic" idx="1"/>
          </p:nvPr>
        </p:nvSpPr>
        <p:spPr>
          <a:xfrm>
            <a:off x="5513612" y="987423"/>
            <a:ext cx="5535384" cy="4873623"/>
          </a:xfrm>
        </p:spPr>
        <p:txBody>
          <a:bodyPr>
            <a:normAutofit/>
          </a:bodyPr>
          <a:lstStyle>
            <a:lvl1pPr marL="0" indent="0">
              <a:buNone/>
              <a:defRPr sz="3200"/>
            </a:lvl1pPr>
          </a:lstStyle>
          <a:p>
            <a:pPr lvl="0"/>
            <a:endParaRPr lang="en-US" noProof="0"/>
          </a:p>
        </p:txBody>
      </p:sp>
      <p:sp>
        <p:nvSpPr>
          <p:cNvPr id="3" name="Text Placeholder 3"/>
          <p:cNvSpPr txBox="1">
            <a:spLocks noGrp="1"/>
          </p:cNvSpPr>
          <p:nvPr>
            <p:ph type="body" idx="2"/>
          </p:nvPr>
        </p:nvSpPr>
        <p:spPr>
          <a:xfrm>
            <a:off x="1143000" y="3657600"/>
            <a:ext cx="3932240" cy="2211384"/>
          </a:xfrm>
        </p:spPr>
        <p:txBody>
          <a:bodyPr/>
          <a:lstStyle>
            <a:lvl1pPr marL="0" indent="0">
              <a:buNone/>
              <a:defRPr sz="1600" i="1"/>
            </a:lvl1pPr>
          </a:lstStyle>
          <a:p>
            <a:pPr lvl="0"/>
            <a:r>
              <a:rPr lang="en-US"/>
              <a:t>Click to edit Master text styles</a:t>
            </a:r>
          </a:p>
        </p:txBody>
      </p:sp>
      <p:sp>
        <p:nvSpPr>
          <p:cNvPr id="7" name="Title 1"/>
          <p:cNvSpPr txBox="1">
            <a:spLocks noGrp="1"/>
          </p:cNvSpPr>
          <p:nvPr>
            <p:ph type="title"/>
          </p:nvPr>
        </p:nvSpPr>
        <p:spPr>
          <a:xfrm>
            <a:off x="1143000" y="1600200"/>
            <a:ext cx="3932240" cy="1959431"/>
          </a:xfrm>
        </p:spPr>
        <p:txBody>
          <a:bodyPr anchor="b"/>
          <a:lstStyle>
            <a:lvl1pPr>
              <a:lnSpc>
                <a:spcPct val="110000"/>
              </a:lnSpc>
              <a:defRPr sz="2400" cap="all" spc="300"/>
            </a:lvl1pPr>
          </a:lstStyle>
          <a:p>
            <a:pPr lvl="0"/>
            <a:r>
              <a:rPr lang="en-US"/>
              <a:t>Click to edit Master title style</a:t>
            </a:r>
          </a:p>
        </p:txBody>
      </p:sp>
      <p:sp>
        <p:nvSpPr>
          <p:cNvPr id="4" name="Date Placeholder 4">
            <a:extLst>
              <a:ext uri="{FF2B5EF4-FFF2-40B4-BE49-F238E27FC236}">
                <a16:creationId xmlns:a16="http://schemas.microsoft.com/office/drawing/2014/main" id="{5C22CA46-FB94-1498-0262-AA3F33CC1930}"/>
              </a:ext>
            </a:extLst>
          </p:cNvPr>
          <p:cNvSpPr txBox="1">
            <a:spLocks noGrp="1"/>
          </p:cNvSpPr>
          <p:nvPr>
            <p:ph type="dt" sz="half" idx="10"/>
          </p:nvPr>
        </p:nvSpPr>
        <p:spPr/>
        <p:txBody>
          <a:bodyPr/>
          <a:lstStyle>
            <a:lvl1pPr>
              <a:defRPr smtClean="0"/>
            </a:lvl1pPr>
          </a:lstStyle>
          <a:p>
            <a:pPr>
              <a:defRPr/>
            </a:pPr>
            <a:fld id="{163B6884-4587-4AFE-B85C-F8F5A69B90C3}" type="datetime1">
              <a:rPr/>
              <a:pPr>
                <a:defRPr/>
              </a:pPr>
              <a:t>4/7/2024</a:t>
            </a:fld>
            <a:endParaRPr/>
          </a:p>
        </p:txBody>
      </p:sp>
      <p:sp>
        <p:nvSpPr>
          <p:cNvPr id="5" name="Footer Placeholder 5">
            <a:extLst>
              <a:ext uri="{FF2B5EF4-FFF2-40B4-BE49-F238E27FC236}">
                <a16:creationId xmlns:a16="http://schemas.microsoft.com/office/drawing/2014/main" id="{58E51212-39B1-5D46-98D5-3BBCE7E8DD36}"/>
              </a:ext>
            </a:extLst>
          </p:cNvPr>
          <p:cNvSpPr txBox="1">
            <a:spLocks noGrp="1"/>
          </p:cNvSpPr>
          <p:nvPr>
            <p:ph type="ftr" sz="quarter" idx="11"/>
          </p:nvPr>
        </p:nvSpPr>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A4229B8E-52F3-9455-5B02-615BEF8B5677}"/>
              </a:ext>
            </a:extLst>
          </p:cNvPr>
          <p:cNvSpPr txBox="1">
            <a:spLocks noGrp="1"/>
          </p:cNvSpPr>
          <p:nvPr>
            <p:ph type="sldNum" sz="quarter" idx="12"/>
          </p:nvPr>
        </p:nvSpPr>
        <p:spPr/>
        <p:txBody>
          <a:bodyPr/>
          <a:lstStyle>
            <a:lvl1pPr>
              <a:defRPr smtClean="0"/>
            </a:lvl1pPr>
          </a:lstStyle>
          <a:p>
            <a:pPr>
              <a:defRPr/>
            </a:pPr>
            <a:fld id="{08249E7D-0C30-4608-98AD-F802550F6B8B}" type="slidenum">
              <a:rPr/>
              <a:pPr>
                <a:defRPr/>
              </a:pPr>
              <a:t>‹#›</a:t>
            </a:fld>
            <a:endParaRPr/>
          </a:p>
        </p:txBody>
      </p:sp>
    </p:spTree>
    <p:extLst>
      <p:ext uri="{BB962C8B-B14F-4D97-AF65-F5344CB8AC3E}">
        <p14:creationId xmlns:p14="http://schemas.microsoft.com/office/powerpoint/2010/main" val="137967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Freeform: Shape 7">
            <a:extLst>
              <a:ext uri="{FF2B5EF4-FFF2-40B4-BE49-F238E27FC236}">
                <a16:creationId xmlns:a16="http://schemas.microsoft.com/office/drawing/2014/main" id="{F0414F14-664D-F743-CE22-045C815A31C8}"/>
              </a:ext>
            </a:extLst>
          </p:cNvPr>
          <p:cNvSpPr>
            <a:spLocks/>
          </p:cNvSpPr>
          <p:nvPr/>
        </p:nvSpPr>
        <p:spPr bwMode="auto">
          <a:xfrm>
            <a:off x="9748838" y="4070350"/>
            <a:ext cx="2443162" cy="2787650"/>
          </a:xfrm>
          <a:custGeom>
            <a:avLst/>
            <a:gdLst>
              <a:gd name="T0" fmla="*/ 1221369 w 2442733"/>
              <a:gd name="T1" fmla="*/ 0 h 2787123"/>
              <a:gd name="T2" fmla="*/ 2442737 w 2442733"/>
              <a:gd name="T3" fmla="*/ 1393559 h 2787123"/>
              <a:gd name="T4" fmla="*/ 1221369 w 2442733"/>
              <a:gd name="T5" fmla="*/ 2787118 h 2787123"/>
              <a:gd name="T6" fmla="*/ 0 w 2442733"/>
              <a:gd name="T7" fmla="*/ 1393559 h 2787123"/>
              <a:gd name="T8" fmla="*/ 2442737 w 2442733"/>
              <a:gd name="T9" fmla="*/ 0 h 2787123"/>
              <a:gd name="T10" fmla="*/ 2442737 w 2442733"/>
              <a:gd name="T11" fmla="*/ 2787118 h 2787123"/>
              <a:gd name="T12" fmla="*/ 0 w 2442733"/>
              <a:gd name="T13" fmla="*/ 2787118 h 2787123"/>
              <a:gd name="T14" fmla="*/ 17694720 60000 65536"/>
              <a:gd name="T15" fmla="*/ 0 60000 65536"/>
              <a:gd name="T16" fmla="*/ 5898240 60000 65536"/>
              <a:gd name="T17" fmla="*/ 11796480 60000 65536"/>
              <a:gd name="T18" fmla="*/ 0 60000 65536"/>
              <a:gd name="T19" fmla="*/ 0 60000 65536"/>
              <a:gd name="T20" fmla="*/ 0 60000 65536"/>
              <a:gd name="T21" fmla="*/ 0 w 2442733"/>
              <a:gd name="T22" fmla="*/ 0 h 2787123"/>
              <a:gd name="T23" fmla="*/ 2442733 w 2442733"/>
              <a:gd name="T24" fmla="*/ 2787123 h 2787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2733" h="2787123">
                <a:moveTo>
                  <a:pt x="2442733" y="0"/>
                </a:moveTo>
                <a:lnTo>
                  <a:pt x="2442733" y="2787123"/>
                </a:lnTo>
                <a:lnTo>
                  <a:pt x="0" y="2787123"/>
                </a:lnTo>
                <a:lnTo>
                  <a:pt x="2442733" y="0"/>
                </a:lnTo>
                <a:close/>
              </a:path>
            </a:pathLst>
          </a:custGeom>
          <a:solidFill>
            <a:srgbClr val="301B2D"/>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1027" name="Freeform: Shape 9">
            <a:extLst>
              <a:ext uri="{FF2B5EF4-FFF2-40B4-BE49-F238E27FC236}">
                <a16:creationId xmlns:a16="http://schemas.microsoft.com/office/drawing/2014/main" id="{2527E215-15CF-D6F9-ABDA-7EEFB7257F77}"/>
              </a:ext>
            </a:extLst>
          </p:cNvPr>
          <p:cNvSpPr>
            <a:spLocks/>
          </p:cNvSpPr>
          <p:nvPr/>
        </p:nvSpPr>
        <p:spPr bwMode="auto">
          <a:xfrm rot="10799991">
            <a:off x="0" y="0"/>
            <a:ext cx="2443163" cy="2787650"/>
          </a:xfrm>
          <a:custGeom>
            <a:avLst/>
            <a:gdLst>
              <a:gd name="T0" fmla="*/ 1221369 w 2442733"/>
              <a:gd name="T1" fmla="*/ 0 h 2787123"/>
              <a:gd name="T2" fmla="*/ 2442737 w 2442733"/>
              <a:gd name="T3" fmla="*/ 1393559 h 2787123"/>
              <a:gd name="T4" fmla="*/ 1221369 w 2442733"/>
              <a:gd name="T5" fmla="*/ 2787118 h 2787123"/>
              <a:gd name="T6" fmla="*/ 0 w 2442733"/>
              <a:gd name="T7" fmla="*/ 1393559 h 2787123"/>
              <a:gd name="T8" fmla="*/ 2442737 w 2442733"/>
              <a:gd name="T9" fmla="*/ 0 h 2787123"/>
              <a:gd name="T10" fmla="*/ 2442737 w 2442733"/>
              <a:gd name="T11" fmla="*/ 2787118 h 2787123"/>
              <a:gd name="T12" fmla="*/ 0 w 2442733"/>
              <a:gd name="T13" fmla="*/ 2787118 h 2787123"/>
              <a:gd name="T14" fmla="*/ 17694720 60000 65536"/>
              <a:gd name="T15" fmla="*/ 0 60000 65536"/>
              <a:gd name="T16" fmla="*/ 5898240 60000 65536"/>
              <a:gd name="T17" fmla="*/ 11796480 60000 65536"/>
              <a:gd name="T18" fmla="*/ 0 60000 65536"/>
              <a:gd name="T19" fmla="*/ 0 60000 65536"/>
              <a:gd name="T20" fmla="*/ 0 60000 65536"/>
              <a:gd name="T21" fmla="*/ 0 w 2442733"/>
              <a:gd name="T22" fmla="*/ 0 h 2787123"/>
              <a:gd name="T23" fmla="*/ 2442733 w 2442733"/>
              <a:gd name="T24" fmla="*/ 2787123 h 2787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2733" h="2787123">
                <a:moveTo>
                  <a:pt x="2442733" y="0"/>
                </a:moveTo>
                <a:lnTo>
                  <a:pt x="2442733" y="2787123"/>
                </a:lnTo>
                <a:lnTo>
                  <a:pt x="0" y="2787123"/>
                </a:lnTo>
                <a:lnTo>
                  <a:pt x="2442733" y="0"/>
                </a:lnTo>
                <a:close/>
              </a:path>
            </a:pathLst>
          </a:custGeom>
          <a:solidFill>
            <a:srgbClr val="301B2D"/>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cxnSp>
        <p:nvCxnSpPr>
          <p:cNvPr id="1028" name="Straight Connector 11">
            <a:extLst>
              <a:ext uri="{FF2B5EF4-FFF2-40B4-BE49-F238E27FC236}">
                <a16:creationId xmlns:a16="http://schemas.microsoft.com/office/drawing/2014/main" id="{AE44B8B6-FEA6-CA51-251F-8546F59866E8}"/>
              </a:ext>
            </a:extLst>
          </p:cNvPr>
          <p:cNvCxnSpPr>
            <a:cxnSpLocks noChangeShapeType="1"/>
          </p:cNvCxnSpPr>
          <p:nvPr/>
        </p:nvCxnSpPr>
        <p:spPr bwMode="auto">
          <a:xfrm>
            <a:off x="1233488" y="6172200"/>
            <a:ext cx="9761537" cy="0"/>
          </a:xfrm>
          <a:prstGeom prst="straightConnector1">
            <a:avLst/>
          </a:prstGeom>
          <a:noFill/>
          <a:ln w="12701">
            <a:solidFill>
              <a:srgbClr val="FFFFFF"/>
            </a:solidFill>
            <a:miter lim="800000"/>
            <a:headEnd/>
            <a:tailEnd/>
          </a:ln>
          <a:extLst>
            <a:ext uri="{909E8E84-426E-40DD-AFC4-6F175D3DCCD1}">
              <a14:hiddenFill xmlns:a14="http://schemas.microsoft.com/office/drawing/2010/main">
                <a:noFill/>
              </a14:hiddenFill>
            </a:ext>
          </a:extLst>
        </p:spPr>
      </p:cxnSp>
      <p:sp>
        <p:nvSpPr>
          <p:cNvPr id="1029" name="Title Placeholder 1">
            <a:extLst>
              <a:ext uri="{FF2B5EF4-FFF2-40B4-BE49-F238E27FC236}">
                <a16:creationId xmlns:a16="http://schemas.microsoft.com/office/drawing/2014/main" id="{AF697AC3-89AF-9D6A-259B-5B15439CCB80}"/>
              </a:ext>
            </a:extLst>
          </p:cNvPr>
          <p:cNvSpPr txBox="1">
            <a:spLocks noGrp="1" noChangeArrowheads="1"/>
          </p:cNvSpPr>
          <p:nvPr>
            <p:ph type="title"/>
          </p:nvPr>
        </p:nvSpPr>
        <p:spPr bwMode="auto">
          <a:xfrm>
            <a:off x="1143000" y="873125"/>
            <a:ext cx="99060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E43D9DC1-F654-F91C-6F17-51B7A4F9664A}"/>
              </a:ext>
            </a:extLst>
          </p:cNvPr>
          <p:cNvSpPr txBox="1">
            <a:spLocks noGrp="1" noChangeArrowheads="1"/>
          </p:cNvSpPr>
          <p:nvPr>
            <p:ph type="body" idx="1"/>
          </p:nvPr>
        </p:nvSpPr>
        <p:spPr bwMode="auto">
          <a:xfrm>
            <a:off x="1143000" y="2332038"/>
            <a:ext cx="9906000"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Date Placeholder 3">
            <a:extLst>
              <a:ext uri="{FF2B5EF4-FFF2-40B4-BE49-F238E27FC236}">
                <a16:creationId xmlns:a16="http://schemas.microsoft.com/office/drawing/2014/main" id="{A4E39F3D-1933-E4A9-CD41-90C339FE3326}"/>
              </a:ext>
            </a:extLst>
          </p:cNvPr>
          <p:cNvSpPr txBox="1">
            <a:spLocks noGrp="1"/>
          </p:cNvSpPr>
          <p:nvPr>
            <p:ph type="dt" sz="half" idx="2"/>
          </p:nvPr>
        </p:nvSpPr>
        <p:spPr>
          <a:xfrm>
            <a:off x="7388225" y="6356350"/>
            <a:ext cx="3094038" cy="365125"/>
          </a:xfrm>
          <a:prstGeom prst="rect">
            <a:avLst/>
          </a:prstGeom>
          <a:noFill/>
          <a:ln>
            <a:noFill/>
          </a:ln>
        </p:spPr>
        <p:txBody>
          <a:bodyPr vert="horz" wrap="square" lIns="91440" tIns="45720" rIns="91440" bIns="45720" anchor="ctr" anchorCtr="0" compatLnSpc="1">
            <a:noAutofit/>
          </a:bodyPr>
          <a:lstStyle>
            <a:lvl1pPr marL="0" marR="0" lvl="0" indent="0" algn="r" defTabSz="914400" rtl="0" eaLnBrk="1" fontAlgn="auto" hangingPunct="1">
              <a:lnSpc>
                <a:spcPct val="100000"/>
              </a:lnSpc>
              <a:spcBef>
                <a:spcPts val="0"/>
              </a:spcBef>
              <a:spcAft>
                <a:spcPts val="0"/>
              </a:spcAft>
              <a:buNone/>
              <a:tabLst/>
              <a:defRPr lang="en-US" sz="1050" b="0" i="0" u="none" strike="noStrike" kern="1200" cap="none" spc="0" baseline="0" smtClean="0">
                <a:solidFill>
                  <a:srgbClr val="FFFFFF"/>
                </a:solidFill>
                <a:uFillTx/>
                <a:latin typeface="Walbaum Display"/>
              </a:defRPr>
            </a:lvl1pPr>
          </a:lstStyle>
          <a:p>
            <a:pPr>
              <a:defRPr/>
            </a:pPr>
            <a:fld id="{E14D28CA-C62A-4328-BC8F-097B589ED266}" type="datetime1">
              <a:rPr/>
              <a:pPr>
                <a:defRPr/>
              </a:pPr>
              <a:t>4/7/2024</a:t>
            </a:fld>
            <a:endParaRPr/>
          </a:p>
        </p:txBody>
      </p:sp>
      <p:sp>
        <p:nvSpPr>
          <p:cNvPr id="8" name="Footer Placeholder 4">
            <a:extLst>
              <a:ext uri="{FF2B5EF4-FFF2-40B4-BE49-F238E27FC236}">
                <a16:creationId xmlns:a16="http://schemas.microsoft.com/office/drawing/2014/main" id="{9456E89A-C28E-75BA-A27B-BF10F12A1439}"/>
              </a:ext>
            </a:extLst>
          </p:cNvPr>
          <p:cNvSpPr txBox="1">
            <a:spLocks noGrp="1"/>
          </p:cNvSpPr>
          <p:nvPr>
            <p:ph type="ftr" sz="quarter" idx="3"/>
          </p:nvPr>
        </p:nvSpPr>
        <p:spPr>
          <a:xfrm>
            <a:off x="1143000" y="6356350"/>
            <a:ext cx="3959225" cy="365125"/>
          </a:xfrm>
          <a:prstGeom prst="rect">
            <a:avLst/>
          </a:prstGeom>
          <a:noFill/>
          <a:ln>
            <a:noFill/>
          </a:ln>
        </p:spPr>
        <p:txBody>
          <a:bodyPr vert="horz" wrap="square" lIns="91440" tIns="45720" rIns="91440" bIns="45720" anchor="ctr" anchorCtr="0" compatLnSpc="1">
            <a:noAutofit/>
          </a:bodyPr>
          <a:lstStyle>
            <a:lvl1pPr marL="0" marR="0" lvl="0" indent="0" algn="l" defTabSz="914400" rtl="0" eaLnBrk="1"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Walbaum Display"/>
              </a:defRPr>
            </a:lvl1pPr>
          </a:lstStyle>
          <a:p>
            <a:pPr>
              <a:defRPr/>
            </a:pPr>
            <a:endParaRPr/>
          </a:p>
        </p:txBody>
      </p:sp>
      <p:sp>
        <p:nvSpPr>
          <p:cNvPr id="9" name="Slide Number Placeholder 5">
            <a:extLst>
              <a:ext uri="{FF2B5EF4-FFF2-40B4-BE49-F238E27FC236}">
                <a16:creationId xmlns:a16="http://schemas.microsoft.com/office/drawing/2014/main" id="{7652CADA-A084-AE7D-A573-6D09ACAB8924}"/>
              </a:ext>
            </a:extLst>
          </p:cNvPr>
          <p:cNvSpPr txBox="1">
            <a:spLocks noGrp="1"/>
          </p:cNvSpPr>
          <p:nvPr>
            <p:ph type="sldNum" sz="quarter" idx="4"/>
          </p:nvPr>
        </p:nvSpPr>
        <p:spPr>
          <a:xfrm>
            <a:off x="10423525" y="6356350"/>
            <a:ext cx="625475" cy="365125"/>
          </a:xfrm>
          <a:prstGeom prst="rect">
            <a:avLst/>
          </a:prstGeom>
          <a:noFill/>
          <a:ln>
            <a:noFill/>
          </a:ln>
        </p:spPr>
        <p:txBody>
          <a:bodyPr vert="horz" wrap="square" lIns="91440" tIns="45720" rIns="91440" bIns="45720" anchor="ctr" anchorCtr="0" compatLnSpc="1">
            <a:noAutofit/>
          </a:bodyPr>
          <a:lstStyle>
            <a:lvl1pPr marL="0" marR="0" lvl="0" indent="0" algn="r" defTabSz="914400" rtl="0" eaLnBrk="1" fontAlgn="auto" hangingPunct="1">
              <a:lnSpc>
                <a:spcPct val="100000"/>
              </a:lnSpc>
              <a:spcBef>
                <a:spcPts val="0"/>
              </a:spcBef>
              <a:spcAft>
                <a:spcPts val="0"/>
              </a:spcAft>
              <a:buNone/>
              <a:tabLst/>
              <a:defRPr lang="en-US" sz="1050" b="0" i="0" u="none" strike="noStrike" kern="1200" cap="none" spc="0" baseline="0" smtClean="0">
                <a:solidFill>
                  <a:srgbClr val="FFFFFF"/>
                </a:solidFill>
                <a:uFillTx/>
                <a:latin typeface="Walbaum Display"/>
              </a:defRPr>
            </a:lvl1pPr>
          </a:lstStyle>
          <a:p>
            <a:pPr>
              <a:defRPr/>
            </a:pPr>
            <a:fld id="{09F75362-C2C8-4B97-B905-6ED4A456D909}"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64" r:id="rId2"/>
    <p:sldLayoutId id="2147483665" r:id="rId3"/>
    <p:sldLayoutId id="2147483666" r:id="rId4"/>
    <p:sldLayoutId id="2147483667" r:id="rId5"/>
    <p:sldLayoutId id="2147483668" r:id="rId6"/>
    <p:sldLayoutId id="2147483672" r:id="rId7"/>
    <p:sldLayoutId id="2147483673" r:id="rId8"/>
    <p:sldLayoutId id="2147483674" r:id="rId9"/>
    <p:sldLayoutId id="2147483669" r:id="rId10"/>
    <p:sldLayoutId id="2147483670" r:id="rId11"/>
  </p:sldLayoutIdLst>
  <p:transition spd="slow"/>
  <p:txStyles>
    <p:titleStyle>
      <a:lvl1pPr algn="l" rtl="0" eaLnBrk="0" fontAlgn="base">
        <a:spcBef>
          <a:spcPct val="0"/>
        </a:spcBef>
        <a:spcAft>
          <a:spcPct val="0"/>
        </a:spcAft>
        <a:defRPr lang="en-US" sz="4000" kern="1200">
          <a:solidFill>
            <a:srgbClr val="FFFFFF"/>
          </a:solidFill>
          <a:latin typeface="Walbaum Display"/>
        </a:defRPr>
      </a:lvl1pPr>
      <a:lvl2pPr algn="l" rtl="0" eaLnBrk="0" fontAlgn="base">
        <a:spcBef>
          <a:spcPct val="0"/>
        </a:spcBef>
        <a:spcAft>
          <a:spcPct val="0"/>
        </a:spcAft>
        <a:defRPr sz="4000">
          <a:solidFill>
            <a:srgbClr val="FFFFFF"/>
          </a:solidFill>
          <a:latin typeface="Walbaum Display" panose="02070503090703020303" pitchFamily="18" charset="0"/>
        </a:defRPr>
      </a:lvl2pPr>
      <a:lvl3pPr algn="l" rtl="0" eaLnBrk="0" fontAlgn="base">
        <a:spcBef>
          <a:spcPct val="0"/>
        </a:spcBef>
        <a:spcAft>
          <a:spcPct val="0"/>
        </a:spcAft>
        <a:defRPr sz="4000">
          <a:solidFill>
            <a:srgbClr val="FFFFFF"/>
          </a:solidFill>
          <a:latin typeface="Walbaum Display" panose="02070503090703020303" pitchFamily="18" charset="0"/>
        </a:defRPr>
      </a:lvl3pPr>
      <a:lvl4pPr algn="l" rtl="0" eaLnBrk="0" fontAlgn="base">
        <a:spcBef>
          <a:spcPct val="0"/>
        </a:spcBef>
        <a:spcAft>
          <a:spcPct val="0"/>
        </a:spcAft>
        <a:defRPr sz="4000">
          <a:solidFill>
            <a:srgbClr val="FFFFFF"/>
          </a:solidFill>
          <a:latin typeface="Walbaum Display" panose="02070503090703020303" pitchFamily="18" charset="0"/>
        </a:defRPr>
      </a:lvl4pPr>
      <a:lvl5pPr algn="l" rtl="0" eaLnBrk="0" fontAlgn="base">
        <a:spcBef>
          <a:spcPct val="0"/>
        </a:spcBef>
        <a:spcAft>
          <a:spcPct val="0"/>
        </a:spcAft>
        <a:defRPr sz="4000">
          <a:solidFill>
            <a:srgbClr val="FFFFFF"/>
          </a:solidFill>
          <a:latin typeface="Walbaum Display" panose="02070503090703020303" pitchFamily="18" charset="0"/>
        </a:defRPr>
      </a:lvl5pPr>
      <a:lvl6pPr marL="457200" algn="l" rtl="0" eaLnBrk="0" fontAlgn="base">
        <a:spcBef>
          <a:spcPct val="0"/>
        </a:spcBef>
        <a:spcAft>
          <a:spcPct val="0"/>
        </a:spcAft>
        <a:defRPr sz="4000">
          <a:solidFill>
            <a:srgbClr val="FFFFFF"/>
          </a:solidFill>
          <a:latin typeface="Walbaum Display" panose="02070503090703020303" pitchFamily="18" charset="0"/>
        </a:defRPr>
      </a:lvl6pPr>
      <a:lvl7pPr marL="914400" algn="l" rtl="0" eaLnBrk="0" fontAlgn="base">
        <a:spcBef>
          <a:spcPct val="0"/>
        </a:spcBef>
        <a:spcAft>
          <a:spcPct val="0"/>
        </a:spcAft>
        <a:defRPr sz="4000">
          <a:solidFill>
            <a:srgbClr val="FFFFFF"/>
          </a:solidFill>
          <a:latin typeface="Walbaum Display" panose="02070503090703020303" pitchFamily="18" charset="0"/>
        </a:defRPr>
      </a:lvl7pPr>
      <a:lvl8pPr marL="1371600" algn="l" rtl="0" eaLnBrk="0" fontAlgn="base">
        <a:spcBef>
          <a:spcPct val="0"/>
        </a:spcBef>
        <a:spcAft>
          <a:spcPct val="0"/>
        </a:spcAft>
        <a:defRPr sz="4000">
          <a:solidFill>
            <a:srgbClr val="FFFFFF"/>
          </a:solidFill>
          <a:latin typeface="Walbaum Display" panose="02070503090703020303" pitchFamily="18" charset="0"/>
        </a:defRPr>
      </a:lvl8pPr>
      <a:lvl9pPr marL="1828800" algn="l" rtl="0" eaLnBrk="0" fontAlgn="base">
        <a:spcBef>
          <a:spcPct val="0"/>
        </a:spcBef>
        <a:spcAft>
          <a:spcPct val="0"/>
        </a:spcAft>
        <a:defRPr sz="4000">
          <a:solidFill>
            <a:srgbClr val="FFFFFF"/>
          </a:solidFill>
          <a:latin typeface="Walbaum Display" panose="02070503090703020303" pitchFamily="18" charset="0"/>
        </a:defRPr>
      </a:lvl9pPr>
    </p:titleStyle>
    <p:bodyStyle>
      <a:lvl1pPr marL="228600" indent="-228600" algn="l" rtl="0" eaLnBrk="0" fontAlgn="base">
        <a:lnSpc>
          <a:spcPct val="120000"/>
        </a:lnSpc>
        <a:spcBef>
          <a:spcPts val="1000"/>
        </a:spcBef>
        <a:spcAft>
          <a:spcPct val="0"/>
        </a:spcAft>
        <a:buSzPct val="100000"/>
        <a:buFont typeface="Arial" panose="020B0604020202020204" pitchFamily="34" charset="0"/>
        <a:buChar char="•"/>
        <a:defRPr lang="en-US" sz="2000" kern="1200">
          <a:solidFill>
            <a:srgbClr val="FFFFFF"/>
          </a:solidFill>
          <a:latin typeface="Walbaum Display"/>
        </a:defRPr>
      </a:lvl1pPr>
      <a:lvl2pPr marL="228600" lvl="1" algn="l" rtl="0" eaLnBrk="0" fontAlgn="base">
        <a:lnSpc>
          <a:spcPct val="120000"/>
        </a:lnSpc>
        <a:spcBef>
          <a:spcPts val="500"/>
        </a:spcBef>
        <a:spcAft>
          <a:spcPct val="0"/>
        </a:spcAft>
        <a:defRPr lang="en-US" i="1" kern="1200">
          <a:solidFill>
            <a:srgbClr val="FFFFFF"/>
          </a:solidFill>
          <a:latin typeface="Walbaum Display"/>
        </a:defRPr>
      </a:lvl2pPr>
      <a:lvl3pPr marL="457200" lvl="2" indent="-228600" algn="l" rtl="0" eaLnBrk="0" fontAlgn="base">
        <a:lnSpc>
          <a:spcPct val="120000"/>
        </a:lnSpc>
        <a:spcBef>
          <a:spcPts val="500"/>
        </a:spcBef>
        <a:spcAft>
          <a:spcPct val="0"/>
        </a:spcAft>
        <a:buSzPct val="100000"/>
        <a:buFont typeface="Arial" panose="020B0604020202020204" pitchFamily="34" charset="0"/>
        <a:buChar char="•"/>
        <a:defRPr lang="en-US" sz="1600" kern="1200">
          <a:solidFill>
            <a:srgbClr val="FFFFFF"/>
          </a:solidFill>
          <a:latin typeface="Walbaum Display"/>
        </a:defRPr>
      </a:lvl3pPr>
      <a:lvl4pPr marL="501650" lvl="3" algn="l" rtl="0" eaLnBrk="0" fontAlgn="base">
        <a:lnSpc>
          <a:spcPct val="120000"/>
        </a:lnSpc>
        <a:spcBef>
          <a:spcPts val="500"/>
        </a:spcBef>
        <a:spcAft>
          <a:spcPct val="0"/>
        </a:spcAft>
        <a:defRPr lang="en-US" sz="1400" i="1" kern="1200">
          <a:solidFill>
            <a:srgbClr val="FFFFFF"/>
          </a:solidFill>
          <a:latin typeface="Walbaum Display"/>
        </a:defRPr>
      </a:lvl4pPr>
      <a:lvl5pPr marL="730250" lvl="4" indent="-228600" algn="l" rtl="0" eaLnBrk="0" fontAlgn="base">
        <a:lnSpc>
          <a:spcPct val="120000"/>
        </a:lnSpc>
        <a:spcBef>
          <a:spcPts val="500"/>
        </a:spcBef>
        <a:spcAft>
          <a:spcPct val="0"/>
        </a:spcAft>
        <a:buSzPct val="100000"/>
        <a:buFont typeface="Arial" panose="020B0604020202020204" pitchFamily="34" charset="0"/>
        <a:buChar char="•"/>
        <a:defRPr lang="en-US" sz="1400" kern="1200">
          <a:solidFill>
            <a:srgbClr val="FFFFFF"/>
          </a:solidFill>
          <a:latin typeface="Walbaum Displa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rovizio.a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734D59F2-4BA0-C558-D108-92EBFB7E80F3}"/>
              </a:ext>
            </a:extLst>
          </p:cNvPr>
          <p:cNvSpPr>
            <a:spLocks noMove="1" noResize="1" noChangeArrowheads="1"/>
          </p:cNvSpPr>
          <p:nvPr/>
        </p:nvSpPr>
        <p:spPr bwMode="auto">
          <a:xfrm>
            <a:off x="0" y="0"/>
            <a:ext cx="12192000" cy="6858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algn="ctr" eaLnBrk="1" hangingPunct="1"/>
            <a:endParaRPr lang="en-US" altLang="en-US">
              <a:solidFill>
                <a:srgbClr val="FFFFFF"/>
              </a:solidFill>
              <a:latin typeface="Walbaum Display" panose="02070503090703020303" pitchFamily="18" charset="0"/>
            </a:endParaRPr>
          </a:p>
        </p:txBody>
      </p:sp>
      <p:pic>
        <p:nvPicPr>
          <p:cNvPr id="6147" name="Picture 3" descr="Abstract smoke background">
            <a:extLst>
              <a:ext uri="{FF2B5EF4-FFF2-40B4-BE49-F238E27FC236}">
                <a16:creationId xmlns:a16="http://schemas.microsoft.com/office/drawing/2014/main" id="{205D95EB-FC93-857C-58AD-0CCBDF7BE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425" b="9039"/>
          <a:stretch>
            <a:fillRect/>
          </a:stretch>
        </p:blipFill>
        <p:spPr bwMode="auto">
          <a:xfrm>
            <a:off x="0" y="0"/>
            <a:ext cx="12199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Freeform: Shape 10">
            <a:extLst>
              <a:ext uri="{FF2B5EF4-FFF2-40B4-BE49-F238E27FC236}">
                <a16:creationId xmlns:a16="http://schemas.microsoft.com/office/drawing/2014/main" id="{B90315B6-13F5-26F0-1438-A9B353AD0A95}"/>
              </a:ext>
            </a:extLst>
          </p:cNvPr>
          <p:cNvSpPr>
            <a:spLocks noMove="1" noResize="1"/>
          </p:cNvSpPr>
          <p:nvPr/>
        </p:nvSpPr>
        <p:spPr bwMode="auto">
          <a:xfrm rot="-5399996" flipH="1" flipV="1">
            <a:off x="2226469" y="-2232819"/>
            <a:ext cx="6858000" cy="11323638"/>
          </a:xfrm>
          <a:custGeom>
            <a:avLst/>
            <a:gdLst>
              <a:gd name="T0" fmla="*/ 3429000 w 6858000"/>
              <a:gd name="T1" fmla="*/ 0 h 11262142"/>
              <a:gd name="T2" fmla="*/ 6858000 w 6858000"/>
              <a:gd name="T3" fmla="*/ 5662463 h 11262142"/>
              <a:gd name="T4" fmla="*/ 3429000 w 6858000"/>
              <a:gd name="T5" fmla="*/ 11324926 h 11262142"/>
              <a:gd name="T6" fmla="*/ 0 w 6858000"/>
              <a:gd name="T7" fmla="*/ 5662463 h 11262142"/>
              <a:gd name="T8" fmla="*/ 0 w 6858000"/>
              <a:gd name="T9" fmla="*/ 9355090 h 11262142"/>
              <a:gd name="T10" fmla="*/ 0 w 6858000"/>
              <a:gd name="T11" fmla="*/ 6531766 h 11262142"/>
              <a:gd name="T12" fmla="*/ 1 w 6858000"/>
              <a:gd name="T13" fmla="*/ 6531766 h 11262142"/>
              <a:gd name="T14" fmla="*/ 1 w 6858000"/>
              <a:gd name="T15" fmla="*/ 0 h 11262142"/>
              <a:gd name="T16" fmla="*/ 6858000 w 6858000"/>
              <a:gd name="T17" fmla="*/ 6048942 h 11262142"/>
              <a:gd name="T18" fmla="*/ 6858000 w 6858000"/>
              <a:gd name="T19" fmla="*/ 9049869 h 11262142"/>
              <a:gd name="T20" fmla="*/ 6858000 w 6858000"/>
              <a:gd name="T21" fmla="*/ 11324926 h 11262142"/>
              <a:gd name="T22" fmla="*/ 1 w 6858000"/>
              <a:gd name="T23" fmla="*/ 11324926 h 11262142"/>
              <a:gd name="T24" fmla="*/ 1 w 6858000"/>
              <a:gd name="T25" fmla="*/ 9355090 h 11262142"/>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58000"/>
              <a:gd name="T40" fmla="*/ 0 h 11262142"/>
              <a:gd name="T41" fmla="*/ 6858000 w 6858000"/>
              <a:gd name="T42" fmla="*/ 11262142 h 11262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lnTo>
                  <a:pt x="0" y="9303227"/>
                </a:lnTo>
                <a:close/>
              </a:path>
            </a:pathLst>
          </a:custGeom>
          <a:solidFill>
            <a:srgbClr val="000000">
              <a:alpha val="59999"/>
            </a:srgbClr>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5" name="Title 1">
            <a:extLst>
              <a:ext uri="{FF2B5EF4-FFF2-40B4-BE49-F238E27FC236}">
                <a16:creationId xmlns:a16="http://schemas.microsoft.com/office/drawing/2014/main" id="{610149E8-EE6B-8AFF-A641-2390410E1488}"/>
              </a:ext>
            </a:extLst>
          </p:cNvPr>
          <p:cNvSpPr txBox="1">
            <a:spLocks noGrp="1"/>
          </p:cNvSpPr>
          <p:nvPr>
            <p:ph type="ctrTitle"/>
          </p:nvPr>
        </p:nvSpPr>
        <p:spPr>
          <a:xfrm>
            <a:off x="533400" y="715963"/>
            <a:ext cx="10515600" cy="3792537"/>
          </a:xfrm>
        </p:spPr>
        <p:txBody>
          <a:bodyPr>
            <a:normAutofit/>
          </a:bodyPr>
          <a:lstStyle/>
          <a:p>
            <a:pPr eaLnBrk="1" fontAlgn="auto">
              <a:spcBef>
                <a:spcPts val="0"/>
              </a:spcBef>
              <a:spcAft>
                <a:spcPts val="0"/>
              </a:spcAft>
              <a:defRPr/>
            </a:pPr>
            <a:r>
              <a:rPr lang="en-GB" sz="2400">
                <a:latin typeface="Helvetica" pitchFamily="2"/>
              </a:rPr>
              <a:t>OBJECT DETECTION, TRACKING &amp; CLASSIFICATION</a:t>
            </a:r>
            <a:br>
              <a:rPr lang="en-GB" sz="2400">
                <a:latin typeface="Helvetica" pitchFamily="2"/>
              </a:rPr>
            </a:br>
            <a:r>
              <a:rPr lang="en-GB" sz="2400">
                <a:latin typeface="Helvetica" pitchFamily="2"/>
              </a:rPr>
              <a:t>IN 4D IMAGING RADAR</a:t>
            </a:r>
            <a:br>
              <a:rPr lang="en-GB" sz="2400">
                <a:latin typeface="Helvetica" pitchFamily="2"/>
              </a:rPr>
            </a:br>
            <a:br>
              <a:rPr lang="en-GB" sz="2400">
                <a:latin typeface="Helvetica" pitchFamily="2"/>
              </a:rPr>
            </a:br>
            <a:r>
              <a:rPr lang="en-GB" sz="1800">
                <a:latin typeface="Helvetica" pitchFamily="2"/>
              </a:rPr>
              <a:t>in partnership with Provizio</a:t>
            </a:r>
          </a:p>
        </p:txBody>
      </p:sp>
      <p:sp>
        <p:nvSpPr>
          <p:cNvPr id="6150" name="Subtitle 2">
            <a:extLst>
              <a:ext uri="{FF2B5EF4-FFF2-40B4-BE49-F238E27FC236}">
                <a16:creationId xmlns:a16="http://schemas.microsoft.com/office/drawing/2014/main" id="{5338AC1A-66F3-7F95-ED04-89329BF504AE}"/>
              </a:ext>
            </a:extLst>
          </p:cNvPr>
          <p:cNvSpPr txBox="1">
            <a:spLocks noGrp="1" noChangeArrowheads="1"/>
          </p:cNvSpPr>
          <p:nvPr>
            <p:ph type="subTitle" idx="1"/>
          </p:nvPr>
        </p:nvSpPr>
        <p:spPr>
          <a:xfrm>
            <a:off x="1143000" y="5453063"/>
            <a:ext cx="4264025" cy="733425"/>
          </a:xfrm>
        </p:spPr>
        <p:txBody>
          <a:bodyPr/>
          <a:lstStyle/>
          <a:p>
            <a:pPr eaLnBrk="1"/>
            <a:r>
              <a:rPr lang="en-GB" altLang="en-US">
                <a:latin typeface="Helvetica" pitchFamily="2" charset="0"/>
              </a:rPr>
              <a:t>Presented by Nick Timaskovs</a:t>
            </a:r>
          </a:p>
        </p:txBody>
      </p:sp>
      <p:cxnSp>
        <p:nvCxnSpPr>
          <p:cNvPr id="6151" name="Straight Connector 12">
            <a:extLst>
              <a:ext uri="{FF2B5EF4-FFF2-40B4-BE49-F238E27FC236}">
                <a16:creationId xmlns:a16="http://schemas.microsoft.com/office/drawing/2014/main" id="{A492B239-965D-60F7-A9BE-06509D1F2707}"/>
              </a:ext>
            </a:extLst>
          </p:cNvPr>
          <p:cNvCxnSpPr>
            <a:cxnSpLocks noMove="1" noResize="1"/>
          </p:cNvCxnSpPr>
          <p:nvPr/>
        </p:nvCxnSpPr>
        <p:spPr bwMode="auto">
          <a:xfrm>
            <a:off x="1189038" y="5151438"/>
            <a:ext cx="9859962" cy="0"/>
          </a:xfrm>
          <a:prstGeom prst="straightConnector1">
            <a:avLst/>
          </a:prstGeom>
          <a:noFill/>
          <a:ln w="12701">
            <a:solidFill>
              <a:srgbClr val="FFFFFF"/>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C56011C-8F1D-FCAC-D6F8-25F401868DE3}"/>
              </a:ext>
            </a:extLst>
          </p:cNvPr>
          <p:cNvSpPr txBox="1">
            <a:spLocks noGrp="1" noChangeArrowheads="1"/>
          </p:cNvSpPr>
          <p:nvPr>
            <p:ph type="title"/>
          </p:nvPr>
        </p:nvSpPr>
        <p:spPr>
          <a:xfrm>
            <a:off x="2057400" y="644525"/>
            <a:ext cx="9906000" cy="1360488"/>
          </a:xfrm>
        </p:spPr>
        <p:txBody>
          <a:bodyPr/>
          <a:lstStyle/>
          <a:p>
            <a:pPr eaLnBrk="1"/>
            <a:r>
              <a:rPr lang="en-GB" altLang="en-US" sz="2400">
                <a:latin typeface="Helvetica" pitchFamily="2" charset="0"/>
              </a:rPr>
              <a:t>Problem Statement: </a:t>
            </a:r>
            <a:br>
              <a:rPr lang="en-GB" altLang="en-US" sz="2400">
                <a:latin typeface="Helvetica" pitchFamily="2" charset="0"/>
              </a:rPr>
            </a:br>
            <a:r>
              <a:rPr lang="en-GB" altLang="en-US" sz="2400">
                <a:latin typeface="Helvetica" pitchFamily="2" charset="0"/>
              </a:rPr>
              <a:t>Current issues faced in autonomous vehicles </a:t>
            </a:r>
          </a:p>
        </p:txBody>
      </p:sp>
      <p:sp>
        <p:nvSpPr>
          <p:cNvPr id="7171" name="Content Placeholder 3">
            <a:extLst>
              <a:ext uri="{FF2B5EF4-FFF2-40B4-BE49-F238E27FC236}">
                <a16:creationId xmlns:a16="http://schemas.microsoft.com/office/drawing/2014/main" id="{121E37C2-DBFF-7AB5-CB60-D1D18973558A}"/>
              </a:ext>
            </a:extLst>
          </p:cNvPr>
          <p:cNvSpPr txBox="1">
            <a:spLocks noGrp="1" noChangeArrowheads="1"/>
          </p:cNvSpPr>
          <p:nvPr>
            <p:ph idx="1"/>
          </p:nvPr>
        </p:nvSpPr>
        <p:spPr>
          <a:xfrm>
            <a:off x="2057400" y="2214563"/>
            <a:ext cx="9253538" cy="3567112"/>
          </a:xfrm>
        </p:spPr>
        <p:txBody>
          <a:bodyPr/>
          <a:lstStyle/>
          <a:p>
            <a:pPr eaLnBrk="1"/>
            <a:r>
              <a:rPr lang="en-GB" altLang="en-US" sz="1800">
                <a:latin typeface="Helvetica" pitchFamily="2" charset="0"/>
                <a:ea typeface="Calibri" panose="020F0502020204030204" pitchFamily="34" charset="0"/>
                <a:cs typeface="Times New Roman" panose="02020603050405020304" pitchFamily="18" charset="0"/>
              </a:rPr>
              <a:t>Sensor Fusion and Perception</a:t>
            </a:r>
          </a:p>
          <a:p>
            <a:pPr eaLnBrk="1"/>
            <a:r>
              <a:rPr lang="en-GB" altLang="en-US" sz="1800">
                <a:latin typeface="Helvetica" pitchFamily="2" charset="0"/>
                <a:ea typeface="Calibri" panose="020F0502020204030204" pitchFamily="34" charset="0"/>
                <a:cs typeface="Times New Roman" panose="02020603050405020304" pitchFamily="18" charset="0"/>
              </a:rPr>
              <a:t>Clutter and Interference</a:t>
            </a:r>
          </a:p>
          <a:p>
            <a:pPr eaLnBrk="1"/>
            <a:r>
              <a:rPr lang="en-GB" altLang="en-US" sz="1800">
                <a:latin typeface="Helvetica" pitchFamily="2" charset="0"/>
                <a:ea typeface="Calibri" panose="020F0502020204030204" pitchFamily="34" charset="0"/>
                <a:cs typeface="Times New Roman" panose="02020603050405020304" pitchFamily="18" charset="0"/>
              </a:rPr>
              <a:t>Detection of Vulnerable Road Users</a:t>
            </a:r>
          </a:p>
          <a:p>
            <a:pPr eaLnBrk="1"/>
            <a:r>
              <a:rPr lang="en-GB" altLang="en-US" sz="1800">
                <a:latin typeface="Helvetica" pitchFamily="2" charset="0"/>
                <a:ea typeface="Calibri" panose="020F0502020204030204" pitchFamily="34" charset="0"/>
                <a:cs typeface="Times New Roman" panose="02020603050405020304" pitchFamily="18" charset="0"/>
              </a:rPr>
              <a:t>Safety and Reliability</a:t>
            </a:r>
          </a:p>
          <a:p>
            <a:pPr eaLnBrk="1"/>
            <a:r>
              <a:rPr lang="en-GB" altLang="en-US" sz="1800">
                <a:latin typeface="Helvetica" pitchFamily="2" charset="0"/>
                <a:ea typeface="Calibri" panose="020F0502020204030204" pitchFamily="34" charset="0"/>
                <a:cs typeface="Times New Roman" panose="02020603050405020304" pitchFamily="18" charset="0"/>
              </a:rPr>
              <a:t>Data Collection and Processing</a:t>
            </a:r>
          </a:p>
          <a:p>
            <a:pPr eaLnBrk="1"/>
            <a:r>
              <a:rPr lang="en-GB" altLang="en-US" sz="1800">
                <a:latin typeface="Helvetica" pitchFamily="2" charset="0"/>
                <a:ea typeface="Calibri" panose="020F0502020204030204" pitchFamily="34" charset="0"/>
                <a:cs typeface="Times New Roman" panose="02020603050405020304" pitchFamily="18" charset="0"/>
              </a:rPr>
              <a:t>Cost and Implementation</a:t>
            </a:r>
          </a:p>
          <a:p>
            <a:pPr eaLnBrk="1"/>
            <a:endParaRPr lang="en-GB" altLang="en-US" sz="1800">
              <a:latin typeface="Helvetica" pitchFamily="2" charset="0"/>
              <a:ea typeface="Calibri" panose="020F0502020204030204" pitchFamily="34" charset="0"/>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8B39B96-A82B-780E-3C1D-95FF8A53B4B3}"/>
              </a:ext>
            </a:extLst>
          </p:cNvPr>
          <p:cNvSpPr txBox="1">
            <a:spLocks noGrp="1" noChangeArrowheads="1"/>
          </p:cNvSpPr>
          <p:nvPr>
            <p:ph type="title"/>
          </p:nvPr>
        </p:nvSpPr>
        <p:spPr>
          <a:xfrm>
            <a:off x="2057400" y="515938"/>
            <a:ext cx="9906000" cy="1360487"/>
          </a:xfrm>
        </p:spPr>
        <p:txBody>
          <a:bodyPr/>
          <a:lstStyle/>
          <a:p>
            <a:pPr eaLnBrk="1"/>
            <a:r>
              <a:rPr lang="en-GB" altLang="en-US" sz="2500">
                <a:latin typeface="Helvetica" pitchFamily="2" charset="0"/>
              </a:rPr>
              <a:t>Aim of Thesis</a:t>
            </a:r>
          </a:p>
        </p:txBody>
      </p:sp>
      <p:sp>
        <p:nvSpPr>
          <p:cNvPr id="8195" name="Content Placeholder 3">
            <a:extLst>
              <a:ext uri="{FF2B5EF4-FFF2-40B4-BE49-F238E27FC236}">
                <a16:creationId xmlns:a16="http://schemas.microsoft.com/office/drawing/2014/main" id="{CD1417DF-1264-A19F-67FC-8F9650331470}"/>
              </a:ext>
            </a:extLst>
          </p:cNvPr>
          <p:cNvSpPr txBox="1">
            <a:spLocks noGrp="1" noChangeArrowheads="1"/>
          </p:cNvSpPr>
          <p:nvPr>
            <p:ph idx="1"/>
          </p:nvPr>
        </p:nvSpPr>
        <p:spPr>
          <a:xfrm>
            <a:off x="2057400" y="1876425"/>
            <a:ext cx="9253538" cy="3567113"/>
          </a:xfrm>
        </p:spPr>
        <p:txBody>
          <a:bodyPr/>
          <a:lstStyle/>
          <a:p>
            <a:pPr eaLnBrk="1"/>
            <a:r>
              <a:rPr lang="en-GB" altLang="en-US">
                <a:latin typeface="Helvetica" pitchFamily="2" charset="0"/>
              </a:rPr>
              <a:t>The aim of this thesis is to develop software for </a:t>
            </a:r>
            <a:r>
              <a:rPr lang="en-GB" altLang="en-US" b="1">
                <a:latin typeface="Helvetica" pitchFamily="2" charset="0"/>
              </a:rPr>
              <a:t>Object Detection, Tracking, and Classification</a:t>
            </a:r>
            <a:r>
              <a:rPr lang="en-GB" altLang="en-US">
                <a:latin typeface="Helvetica" pitchFamily="2" charset="0"/>
              </a:rPr>
              <a:t> Using </a:t>
            </a:r>
            <a:r>
              <a:rPr lang="en-GB" altLang="en-US" b="1">
                <a:latin typeface="Helvetica" pitchFamily="2" charset="0"/>
              </a:rPr>
              <a:t>RNNs</a:t>
            </a:r>
            <a:r>
              <a:rPr lang="en-GB" altLang="en-US">
                <a:latin typeface="Helvetica" pitchFamily="2" charset="0"/>
              </a:rPr>
              <a:t> in 4D Radar in the context of autonomous vehicles, along with some </a:t>
            </a:r>
            <a:r>
              <a:rPr lang="en-GB" altLang="en-US" b="1">
                <a:latin typeface="Helvetica" pitchFamily="2" charset="0"/>
              </a:rPr>
              <a:t>User Interface </a:t>
            </a:r>
            <a:r>
              <a:rPr lang="en-GB" altLang="en-US">
                <a:latin typeface="Helvetica" pitchFamily="2" charset="0"/>
              </a:rPr>
              <a:t>to be able to demonstrate the </a:t>
            </a:r>
            <a:r>
              <a:rPr lang="en-GB" altLang="en-US" b="1">
                <a:latin typeface="Helvetica" pitchFamily="2" charset="0"/>
              </a:rPr>
              <a:t>efficiency</a:t>
            </a:r>
            <a:r>
              <a:rPr lang="en-GB" altLang="en-US">
                <a:latin typeface="Helvetica" pitchFamily="2" charset="0"/>
              </a:rPr>
              <a:t> and </a:t>
            </a:r>
            <a:r>
              <a:rPr lang="en-GB" altLang="en-US" b="1">
                <a:latin typeface="Helvetica" pitchFamily="2" charset="0"/>
              </a:rPr>
              <a:t>robustness</a:t>
            </a:r>
            <a:r>
              <a:rPr lang="en-GB" altLang="en-US">
                <a:latin typeface="Helvetica" pitchFamily="2" charset="0"/>
              </a:rPr>
              <a:t> of the model and algorithm that I will develop.</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B57BB46-8D09-B91C-EF85-B1425813F8CF}"/>
              </a:ext>
            </a:extLst>
          </p:cNvPr>
          <p:cNvSpPr txBox="1">
            <a:spLocks noGrp="1" noChangeArrowheads="1"/>
          </p:cNvSpPr>
          <p:nvPr>
            <p:ph type="title"/>
          </p:nvPr>
        </p:nvSpPr>
        <p:spPr>
          <a:xfrm>
            <a:off x="2057400" y="515938"/>
            <a:ext cx="9906000" cy="1360487"/>
          </a:xfrm>
        </p:spPr>
        <p:txBody>
          <a:bodyPr/>
          <a:lstStyle/>
          <a:p>
            <a:pPr eaLnBrk="1"/>
            <a:r>
              <a:rPr lang="en-GB" altLang="en-US" sz="2500">
                <a:latin typeface="Helvetica" pitchFamily="2" charset="0"/>
              </a:rPr>
              <a:t>Motivation:</a:t>
            </a:r>
          </a:p>
        </p:txBody>
      </p:sp>
      <p:sp>
        <p:nvSpPr>
          <p:cNvPr id="9219" name="Content Placeholder 3">
            <a:extLst>
              <a:ext uri="{FF2B5EF4-FFF2-40B4-BE49-F238E27FC236}">
                <a16:creationId xmlns:a16="http://schemas.microsoft.com/office/drawing/2014/main" id="{42D57941-74CA-4CCC-6664-0B2964390AE8}"/>
              </a:ext>
            </a:extLst>
          </p:cNvPr>
          <p:cNvSpPr txBox="1">
            <a:spLocks noGrp="1" noChangeArrowheads="1"/>
          </p:cNvSpPr>
          <p:nvPr>
            <p:ph idx="1"/>
          </p:nvPr>
        </p:nvSpPr>
        <p:spPr>
          <a:xfrm>
            <a:off x="2057400" y="1876425"/>
            <a:ext cx="9253538" cy="3567113"/>
          </a:xfrm>
        </p:spPr>
        <p:txBody>
          <a:bodyPr/>
          <a:lstStyle/>
          <a:p>
            <a:pPr eaLnBrk="1"/>
            <a:r>
              <a:rPr lang="en-GB" altLang="en-US">
                <a:latin typeface="Helvetica" pitchFamily="2" charset="0"/>
              </a:rPr>
              <a:t>Personal Experience - wanting to improve road safety</a:t>
            </a:r>
          </a:p>
          <a:p>
            <a:pPr eaLnBrk="1"/>
            <a:r>
              <a:rPr lang="en-GB" altLang="en-US">
                <a:latin typeface="Helvetica" pitchFamily="2" charset="0"/>
              </a:rPr>
              <a:t>Specialize in computer vision &amp; ML to work in this field</a:t>
            </a:r>
          </a:p>
          <a:p>
            <a:pPr eaLnBrk="1"/>
            <a:r>
              <a:rPr lang="en-GB" altLang="en-US">
                <a:latin typeface="Helvetica" pitchFamily="2" charset="0"/>
              </a:rPr>
              <a:t>Improve current solutions to help drive innovation in ADAS</a:t>
            </a:r>
          </a:p>
          <a:p>
            <a:pPr eaLnBrk="1"/>
            <a:r>
              <a:rPr lang="en-GB" altLang="en-US">
                <a:latin typeface="Helvetica" pitchFamily="2" charset="0"/>
              </a:rPr>
              <a:t>Interest in the automotive industry.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E071E57-7C07-AE8E-BC25-BEDB7BC8F650}"/>
              </a:ext>
            </a:extLst>
          </p:cNvPr>
          <p:cNvSpPr txBox="1">
            <a:spLocks noGrp="1" noChangeArrowheads="1"/>
          </p:cNvSpPr>
          <p:nvPr>
            <p:ph type="title"/>
          </p:nvPr>
        </p:nvSpPr>
        <p:spPr>
          <a:xfrm>
            <a:off x="2057400" y="350838"/>
            <a:ext cx="9906000" cy="1362075"/>
          </a:xfrm>
        </p:spPr>
        <p:txBody>
          <a:bodyPr/>
          <a:lstStyle/>
          <a:p>
            <a:pPr eaLnBrk="1"/>
            <a:r>
              <a:rPr lang="en-GB" altLang="en-US">
                <a:latin typeface="Helvetica" pitchFamily="2" charset="0"/>
              </a:rPr>
              <a:t>What is 4D Radar?</a:t>
            </a:r>
          </a:p>
        </p:txBody>
      </p:sp>
      <p:pic>
        <p:nvPicPr>
          <p:cNvPr id="10243" name="Content Placeholder 4" descr="A diagram of a truck with a radar&#10;&#10;Description automatically generated">
            <a:extLst>
              <a:ext uri="{FF2B5EF4-FFF2-40B4-BE49-F238E27FC236}">
                <a16:creationId xmlns:a16="http://schemas.microsoft.com/office/drawing/2014/main" id="{97FFAFB3-5F8C-BD77-031C-6CA0ABA180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9763" y="1608138"/>
            <a:ext cx="8372475" cy="4373562"/>
          </a:xfr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445A9F7-256E-8CF9-FB1D-DFFA87AA0578}"/>
              </a:ext>
            </a:extLst>
          </p:cNvPr>
          <p:cNvSpPr txBox="1">
            <a:spLocks noGrp="1" noChangeArrowheads="1"/>
          </p:cNvSpPr>
          <p:nvPr>
            <p:ph type="title"/>
          </p:nvPr>
        </p:nvSpPr>
        <p:spPr>
          <a:xfrm>
            <a:off x="1544638" y="1223963"/>
            <a:ext cx="9906000" cy="1360487"/>
          </a:xfrm>
        </p:spPr>
        <p:txBody>
          <a:bodyPr/>
          <a:lstStyle/>
          <a:p>
            <a:pPr eaLnBrk="1"/>
            <a:r>
              <a:rPr lang="en-GB" altLang="en-US" sz="2400">
                <a:latin typeface="Helvetica" pitchFamily="2" charset="0"/>
              </a:rPr>
              <a:t>Research Question</a:t>
            </a:r>
            <a:r>
              <a:rPr lang="en-GB" altLang="en-US" sz="2000">
                <a:latin typeface="Helvetica" pitchFamily="2" charset="0"/>
              </a:rPr>
              <a:t>:</a:t>
            </a:r>
            <a:br>
              <a:rPr lang="en-GB" altLang="en-US" sz="2000">
                <a:latin typeface="Helvetica" pitchFamily="2" charset="0"/>
              </a:rPr>
            </a:br>
            <a:br>
              <a:rPr lang="en-GB" altLang="en-US" sz="2000">
                <a:latin typeface="Helvetica" pitchFamily="2" charset="0"/>
              </a:rPr>
            </a:br>
            <a:r>
              <a:rPr lang="en-GB" altLang="en-US" sz="2000">
                <a:solidFill>
                  <a:srgbClr val="D1D5DB"/>
                </a:solidFill>
                <a:latin typeface="Söhne"/>
              </a:rPr>
              <a:t>"How can recurrent neural networks (RNNs) be effectively applied to improve the accuracy and efficiency of object detection, tracking, and classification in 4D radar data, and what novel architectures and techniques can be developed to address the unique challenges posed by this multidimensional and dynamic data?"</a:t>
            </a:r>
            <a:endParaRPr lang="en-GB" altLang="en-US" sz="2000">
              <a:latin typeface="Helvetica" pitchFamily="2" charset="0"/>
            </a:endParaRPr>
          </a:p>
        </p:txBody>
      </p:sp>
      <p:pic>
        <p:nvPicPr>
          <p:cNvPr id="11267" name="Content Placeholder 2" descr="Vehicle Dwell Time - viso.ai">
            <a:extLst>
              <a:ext uri="{FF2B5EF4-FFF2-40B4-BE49-F238E27FC236}">
                <a16:creationId xmlns:a16="http://schemas.microsoft.com/office/drawing/2014/main" id="{B1CEAE77-E1A7-4ED9-E2C7-FA672D0521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86513" y="2879725"/>
            <a:ext cx="4133850" cy="2754313"/>
          </a:xfr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4E2671C-6DF0-49CB-D0A5-45D8F77214B4}"/>
              </a:ext>
            </a:extLst>
          </p:cNvPr>
          <p:cNvSpPr txBox="1">
            <a:spLocks noGrp="1" noChangeArrowheads="1"/>
          </p:cNvSpPr>
          <p:nvPr>
            <p:ph type="title"/>
          </p:nvPr>
        </p:nvSpPr>
        <p:spPr>
          <a:xfrm>
            <a:off x="2057400" y="350838"/>
            <a:ext cx="9906000" cy="1362075"/>
          </a:xfrm>
        </p:spPr>
        <p:txBody>
          <a:bodyPr/>
          <a:lstStyle/>
          <a:p>
            <a:pPr eaLnBrk="1"/>
            <a:r>
              <a:rPr lang="en-GB" altLang="en-US" sz="2400">
                <a:latin typeface="Helvetica" pitchFamily="2" charset="0"/>
              </a:rPr>
              <a:t>Objectives:</a:t>
            </a:r>
          </a:p>
        </p:txBody>
      </p:sp>
      <p:sp>
        <p:nvSpPr>
          <p:cNvPr id="12291" name="Content Placeholder 3">
            <a:extLst>
              <a:ext uri="{FF2B5EF4-FFF2-40B4-BE49-F238E27FC236}">
                <a16:creationId xmlns:a16="http://schemas.microsoft.com/office/drawing/2014/main" id="{5FA279C3-97BC-960D-C919-CA9B383F8424}"/>
              </a:ext>
            </a:extLst>
          </p:cNvPr>
          <p:cNvSpPr txBox="1">
            <a:spLocks noGrp="1" noChangeArrowheads="1"/>
          </p:cNvSpPr>
          <p:nvPr>
            <p:ph idx="1"/>
          </p:nvPr>
        </p:nvSpPr>
        <p:spPr>
          <a:xfrm>
            <a:off x="2057400" y="1712913"/>
            <a:ext cx="9253538" cy="4138612"/>
          </a:xfrm>
        </p:spPr>
        <p:txBody>
          <a:bodyPr/>
          <a:lstStyle/>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Literature Review</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Data Collection and Preprocessing</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Model Architecture Design</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Training and Optimization</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Object Detection</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Object Tracking</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Object Classification</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Testing</a:t>
            </a:r>
          </a:p>
          <a:p>
            <a:pPr marL="342900" indent="-342900" eaLnBrk="1">
              <a:buFont typeface="Arial" panose="020B0604020202020204" pitchFamily="34" charset="0"/>
              <a:buAutoNum type="arabicPeriod"/>
            </a:pPr>
            <a:r>
              <a:rPr lang="en-GB" altLang="en-US" sz="1800">
                <a:latin typeface="Helvetica" pitchFamily="2" charset="0"/>
                <a:ea typeface="Calibri" panose="020F0502020204030204" pitchFamily="34" charset="0"/>
                <a:cs typeface="Times New Roman" panose="02020603050405020304" pitchFamily="18" charset="0"/>
              </a:rPr>
              <a:t>Performance Evaluation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629E853-3447-836C-7A96-571C25627E08}"/>
              </a:ext>
            </a:extLst>
          </p:cNvPr>
          <p:cNvSpPr txBox="1">
            <a:spLocks noGrp="1" noChangeArrowheads="1"/>
          </p:cNvSpPr>
          <p:nvPr>
            <p:ph type="title"/>
          </p:nvPr>
        </p:nvSpPr>
        <p:spPr>
          <a:xfrm>
            <a:off x="2057400" y="698500"/>
            <a:ext cx="9906000" cy="1360488"/>
          </a:xfrm>
        </p:spPr>
        <p:txBody>
          <a:bodyPr/>
          <a:lstStyle/>
          <a:p>
            <a:pPr eaLnBrk="1"/>
            <a:r>
              <a:rPr lang="en-GB" altLang="en-US" sz="2400">
                <a:latin typeface="Helvetica" pitchFamily="2" charset="0"/>
              </a:rPr>
              <a:t>Outcome:</a:t>
            </a:r>
          </a:p>
        </p:txBody>
      </p:sp>
      <p:sp>
        <p:nvSpPr>
          <p:cNvPr id="13315" name="Content Placeholder 2">
            <a:extLst>
              <a:ext uri="{FF2B5EF4-FFF2-40B4-BE49-F238E27FC236}">
                <a16:creationId xmlns:a16="http://schemas.microsoft.com/office/drawing/2014/main" id="{BB198AA2-F388-4B24-34C6-3A3A13B765AB}"/>
              </a:ext>
            </a:extLst>
          </p:cNvPr>
          <p:cNvSpPr txBox="1">
            <a:spLocks noGrp="1" noChangeArrowheads="1"/>
          </p:cNvSpPr>
          <p:nvPr>
            <p:ph idx="1"/>
          </p:nvPr>
        </p:nvSpPr>
        <p:spPr>
          <a:xfrm>
            <a:off x="2057400" y="2452688"/>
            <a:ext cx="7635875" cy="2613025"/>
          </a:xfrm>
        </p:spPr>
        <p:txBody>
          <a:bodyPr/>
          <a:lstStyle/>
          <a:p>
            <a:pPr eaLnBrk="1"/>
            <a:r>
              <a:rPr lang="en-GB" altLang="en-US">
                <a:latin typeface="Helvetica" pitchFamily="2" charset="0"/>
              </a:rPr>
              <a:t>Desired outcome and inspiration for the User Interface</a:t>
            </a:r>
          </a:p>
          <a:p>
            <a:pPr eaLnBrk="1"/>
            <a:r>
              <a:rPr lang="en-GB" altLang="en-US">
                <a:latin typeface="Helvetica" pitchFamily="2" charset="0"/>
                <a:hlinkClick r:id="rId2"/>
              </a:rPr>
              <a:t>https://provizio.ai/</a:t>
            </a:r>
            <a:endParaRPr lang="en-GB" altLang="en-US">
              <a:latin typeface="Helvetica" pitchFamily="2" charset="0"/>
            </a:endParaRPr>
          </a:p>
          <a:p>
            <a:pPr eaLnBrk="1"/>
            <a:endParaRPr lang="en-GB" altLang="en-US">
              <a:latin typeface="Helvetica" pitchFamily="2"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E8F6588-B891-AB35-337B-0F3AFF457689}"/>
              </a:ext>
            </a:extLst>
          </p:cNvPr>
          <p:cNvSpPr txBox="1">
            <a:spLocks noGrp="1" noChangeArrowheads="1"/>
          </p:cNvSpPr>
          <p:nvPr>
            <p:ph type="title"/>
          </p:nvPr>
        </p:nvSpPr>
        <p:spPr>
          <a:xfrm>
            <a:off x="2057400" y="698500"/>
            <a:ext cx="9906000" cy="1360488"/>
          </a:xfrm>
        </p:spPr>
        <p:txBody>
          <a:bodyPr/>
          <a:lstStyle/>
          <a:p>
            <a:pPr eaLnBrk="1"/>
            <a:r>
              <a:rPr lang="en-GB" altLang="en-US" sz="2400">
                <a:latin typeface="Helvetica" pitchFamily="2" charset="0"/>
              </a:rPr>
              <a:t>Questions?</a:t>
            </a:r>
          </a:p>
        </p:txBody>
      </p:sp>
      <p:pic>
        <p:nvPicPr>
          <p:cNvPr id="14339" name="Content Placeholder 2" descr="Thesis proposals using 4D imaging radar - Qamcom">
            <a:extLst>
              <a:ext uri="{FF2B5EF4-FFF2-40B4-BE49-F238E27FC236}">
                <a16:creationId xmlns:a16="http://schemas.microsoft.com/office/drawing/2014/main" id="{6C4C2E8E-9709-BAF5-8E53-CC92E1EBF7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28950" y="2058988"/>
            <a:ext cx="6134100" cy="3849687"/>
          </a:xfrm>
        </p:spPr>
      </p:pic>
    </p:spTree>
  </p:cSld>
  <p:clrMapOvr>
    <a:masterClrMapping/>
  </p:clrMapOvr>
  <p:transition spd="slow"/>
</p:sld>
</file>

<file path=ppt/theme/theme1.xml><?xml version="1.0" encoding="utf-8"?>
<a:theme xmlns:a="http://schemas.openxmlformats.org/drawingml/2006/main" name="Regatta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249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Walbaum Display</vt:lpstr>
      <vt:lpstr>Helvetica</vt:lpstr>
      <vt:lpstr>Calibri</vt:lpstr>
      <vt:lpstr>Times New Roman</vt:lpstr>
      <vt:lpstr>Söhne</vt:lpstr>
      <vt:lpstr>RegattaVTI</vt:lpstr>
      <vt:lpstr>OBJECT DETECTION, TRACKING &amp; CLASSIFICATION IN 4D IMAGING RADAR  in partnership with Provizio</vt:lpstr>
      <vt:lpstr>Problem Statement:  Current issues faced in autonomous vehicles </vt:lpstr>
      <vt:lpstr>Aim of Thesis</vt:lpstr>
      <vt:lpstr>Motivation:</vt:lpstr>
      <vt:lpstr>What is 4D Radar?</vt:lpstr>
      <vt:lpstr>Research Question:  "How can recurrent neural networks (RNNs) be effectively applied to improve the accuracy and efficiency of object detection, tracking, and classification in 4D radar data, and what novel architectures and techniques can be developed to address the unique challenges posed by this multidimensional and dynamic data?"</vt:lpstr>
      <vt:lpstr>Objectives:</vt:lpstr>
      <vt:lpstr>Outcome: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TRACKING &amp; CLASSIFICATION IN 4D IMAGING RADAR  in partnership with Provizio</dc:title>
  <dc:creator>Nick Timaskovs</dc:creator>
  <cp:lastModifiedBy>Nick .</cp:lastModifiedBy>
  <cp:revision>3</cp:revision>
  <dcterms:created xsi:type="dcterms:W3CDTF">2023-10-06T17:39:04Z</dcterms:created>
  <dcterms:modified xsi:type="dcterms:W3CDTF">2024-04-07T19:41:00Z</dcterms:modified>
</cp:coreProperties>
</file>