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D7B9A-1945-C4B2-221F-E7B8FEC2F7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0C35C9-46A7-0F45-93FB-600F1D7AFB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204E9-C236-5E72-A989-84A545920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23ECF-D8B5-49CA-8639-689690510509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1F986-AC06-0D71-0C1F-973D1EA8E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21170-FE88-AFA9-3C62-B96C76A9C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207ED-4C37-46FF-B6E6-928D8EA94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43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C04EA-3647-BFBB-930B-97DFB5369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56A77-D96D-D72F-8523-E001D771D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3BADB-5D9C-43C4-4495-574D531D8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23ECF-D8B5-49CA-8639-689690510509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1FE4B-F194-AF44-33CA-5782C4F45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B1336-DE8B-065D-9BE0-13B0EDF08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207ED-4C37-46FF-B6E6-928D8EA94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2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0F01E6-5DD4-FE3A-45F9-5C4E67F58F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534686-0DC4-8919-2044-0C9900F1C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B9432-3A4A-4ECC-6EDA-E976AE81E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23ECF-D8B5-49CA-8639-689690510509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2D6C0-B972-9F3E-61B3-9EF021FA7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816AA-E32A-585A-C00C-C7B382A36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207ED-4C37-46FF-B6E6-928D8EA94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53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D6505-974E-5048-93B2-A2547B0B5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A6CFE-78F4-6C6C-B5BE-CB9ECFD2D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4C3A6-0423-FC28-C504-104F6B257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23ECF-D8B5-49CA-8639-689690510509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E181D-1FBA-F228-8243-3405622E6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0639F-ABF4-DA55-5338-EE4029048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207ED-4C37-46FF-B6E6-928D8EA94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4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36FF9-EEB4-1ED1-67AA-48AEF8266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B1128-158A-1559-9D60-54CCD6FC6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A7976-3305-CABC-9664-234D481CC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23ECF-D8B5-49CA-8639-689690510509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082B9-C539-30B0-51E5-7190B0A78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82202-535A-5100-11B3-02D848EB6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207ED-4C37-46FF-B6E6-928D8EA94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094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410DB-38D3-2DBF-3685-EA272F644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A859B-0A86-A4B1-3DC7-EEDA1F9E39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204F55-702A-7F81-0810-FA21832B7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B7EED-139A-A47C-0B95-B8DCE0231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23ECF-D8B5-49CA-8639-689690510509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E89F1E-AB37-A166-6E86-CF6A64BE0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64625D-A5D1-43A1-A472-4B7D4C5E6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207ED-4C37-46FF-B6E6-928D8EA94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69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66CAE-0C47-66D2-34C7-15CE7557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BD4E1-E070-2C52-D607-AA54091CC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B5997E-1414-7468-490C-133D8BF61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FA6E39-30A7-903A-888F-EEB08B41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F6EC94-B45F-8F21-F994-C596895F07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CD8F5E-467C-666B-ED4A-E805E5EC2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23ECF-D8B5-49CA-8639-689690510509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731FC0-9D37-89B1-681D-ECED9A8E2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E198D1-F588-7364-FD05-C6ABA728C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207ED-4C37-46FF-B6E6-928D8EA94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40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AA8CC-1AD3-3CA3-FEC1-79C09F7A6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413671-CAEF-027E-CB32-CF62D241C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23ECF-D8B5-49CA-8639-689690510509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6C1907-BFE3-6CA5-6EF2-A9C62DBED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54BC4F-2EA9-8571-ACD3-740F607AD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207ED-4C37-46FF-B6E6-928D8EA94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984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AECBC0-A7E6-4C21-D863-6DB44834C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23ECF-D8B5-49CA-8639-689690510509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77FE4B-185D-71DD-F3CC-8ED505E10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3A6D2F-A8F5-4B47-E84D-BB539FC82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207ED-4C37-46FF-B6E6-928D8EA94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7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08F9A-B27A-9996-DCB6-E23F93E55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2CA1B-C6F7-3D58-6D0D-0D958080A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3E20D4-1189-EEA2-B1FA-E8C699EDF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B4795-44C2-7560-AFB4-5FE72DCF0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23ECF-D8B5-49CA-8639-689690510509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A8F284-B3B6-0083-EF78-2F700719B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DAC0BB-26BC-8C91-21AF-F1FA0EF27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207ED-4C37-46FF-B6E6-928D8EA94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37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99530-9B37-978B-8182-CC8F55C2F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782EBA-3A40-3EC8-CC5A-19A91CE9A6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69B108-133A-5CB6-5EB8-B25EB4518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67A135-BB8F-832E-467C-91FCF0E32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23ECF-D8B5-49CA-8639-689690510509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50459-5574-156A-848C-3506EEC58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8328A-C4A2-08E6-C27E-83E740738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207ED-4C37-46FF-B6E6-928D8EA94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8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560C47-1793-F70C-8471-AD33F5303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0454E-DE28-B246-494F-FB62BDB2E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6BCC3-F520-04E7-E0B1-D1F25220C0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23ECF-D8B5-49CA-8639-689690510509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158E1-116E-1C08-2F15-03E48576EB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32C89-43E5-6E00-EF8B-B818643B5E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207ED-4C37-46FF-B6E6-928D8EA94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91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F3EAB14-2ED6-B4C2-E733-410D2CA8B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968" y="0"/>
            <a:ext cx="964406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E9BC36-6468-43AE-BFC5-28F234B6C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8000"/>
          </a:xfrm>
        </p:spPr>
        <p:txBody>
          <a:bodyPr>
            <a:normAutofit fontScale="90000"/>
          </a:bodyPr>
          <a:lstStyle/>
          <a:p>
            <a:r>
              <a:rPr lang="en-US" sz="9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Nick’s Smart</a:t>
            </a:r>
            <a:br>
              <a:rPr lang="en-US" sz="9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</a:br>
            <a:br>
              <a:rPr lang="en-US" sz="9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</a:br>
            <a:br>
              <a:rPr lang="en-US" sz="9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</a:br>
            <a:br>
              <a:rPr lang="en-US" sz="9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</a:br>
            <a:r>
              <a:rPr lang="en-US" sz="9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Art Defense Room</a:t>
            </a:r>
            <a:br>
              <a:rPr lang="en-US" sz="9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</a:br>
            <a:r>
              <a:rPr lang="en-US" sz="2700" b="0" dirty="0">
                <a:solidFill>
                  <a:srgbClr val="299FFF"/>
                </a:solidFill>
                <a:effectLst/>
                <a:latin typeface="Consolas" panose="020B0609020204030204" pitchFamily="49" charset="0"/>
              </a:rPr>
              <a:t>https://www.hackster.io/nicktolk/smartroom-2635f6</a:t>
            </a:r>
            <a:endParaRPr lang="en-US" sz="2700" dirty="0">
              <a:solidFill>
                <a:schemeClr val="accent3">
                  <a:lumMod val="20000"/>
                  <a:lumOff val="80000"/>
                </a:schemeClr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6860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7F97E-6AA9-6DEE-F112-6D5BD1294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make a private gallery smarter?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DA6FA-D09D-6FDB-0D8D-25BF37EF9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Mona Lisa was destroyed earlier this year while on loan to Ed Norton, the most significant expenses were transportation, protection, and insurance.</a:t>
            </a:r>
          </a:p>
          <a:p>
            <a:r>
              <a:rPr lang="en-US" dirty="0"/>
              <a:t>An override for the local protections installed surreptitiously by Mr. Norton, paired with a lack of insight into display conditions for the insurance company, caused an irreplaceable work of art to be destroyed.</a:t>
            </a:r>
          </a:p>
          <a:p>
            <a:r>
              <a:rPr lang="en-US" dirty="0"/>
              <a:t>Reproducing the conditions could help understand the situation that allowed the catastrophe, and avoid another.</a:t>
            </a:r>
          </a:p>
        </p:txBody>
      </p:sp>
    </p:spTree>
    <p:extLst>
      <p:ext uri="{BB962C8B-B14F-4D97-AF65-F5344CB8AC3E}">
        <p14:creationId xmlns:p14="http://schemas.microsoft.com/office/powerpoint/2010/main" val="2539607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D0C4-B310-EBA9-0665-0DF2ADD3C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could be smarter?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6A0B3-319D-5318-60E7-662379620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Although an override similar to the one installed for the Mona Lisa is in-place for this mock-up, temperature conditions are published and accessible to the insurance company.</a:t>
            </a:r>
          </a:p>
          <a:p>
            <a:r>
              <a:rPr lang="en-US" dirty="0"/>
              <a:t>Remote monitoring adds transparency through the layers present in the display room, and could allow control of protection measures.</a:t>
            </a:r>
          </a:p>
        </p:txBody>
      </p:sp>
    </p:spTree>
    <p:extLst>
      <p:ext uri="{BB962C8B-B14F-4D97-AF65-F5344CB8AC3E}">
        <p14:creationId xmlns:p14="http://schemas.microsoft.com/office/powerpoint/2010/main" val="3757685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5985-F1F6-9220-0E6F-BA277A032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68169-507E-8F3D-561F-E85B7ACAB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Argon #1: Runs display room. Has lockdown controls, environment monitors, and display. Periodically publishes conditions to the cloud.</a:t>
            </a:r>
          </a:p>
          <a:p>
            <a:r>
              <a:rPr lang="en-US" dirty="0"/>
              <a:t>Argon #2: Runs insurance company. Watches for publishes from display room, and reflects the conditions it sees in case of fire.</a:t>
            </a:r>
          </a:p>
          <a:p>
            <a:r>
              <a:rPr lang="en-US" dirty="0"/>
              <a:t>BME280: Monitors environment conditions that may interest the insurance company.</a:t>
            </a:r>
          </a:p>
        </p:txBody>
      </p:sp>
    </p:spTree>
    <p:extLst>
      <p:ext uri="{BB962C8B-B14F-4D97-AF65-F5344CB8AC3E}">
        <p14:creationId xmlns:p14="http://schemas.microsoft.com/office/powerpoint/2010/main" val="3498998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396DA-6763-E7B5-D5AE-77565ACBD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Parts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FA462-5F51-F23C-8442-0B80AB8F4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SSD1306 display: Shows current conditions as marquis, as well as showroom’s current “Open”/”Closed”/”Open but hiding” state.</a:t>
            </a:r>
          </a:p>
          <a:p>
            <a:r>
              <a:rPr lang="en-US" dirty="0"/>
              <a:t>Servo: Simulates locking doors.</a:t>
            </a:r>
          </a:p>
          <a:p>
            <a:r>
              <a:rPr lang="en-US" dirty="0" err="1"/>
              <a:t>Neopixels</a:t>
            </a:r>
            <a:r>
              <a:rPr lang="en-US" dirty="0"/>
              <a:t>: Indicate the most recent temperature that the insurance company saw from the art room.</a:t>
            </a:r>
          </a:p>
          <a:p>
            <a:r>
              <a:rPr lang="en-US" dirty="0"/>
              <a:t>Button: Ed’s secret override toggle. Keeps display room open and hides temp from the cloud.</a:t>
            </a:r>
          </a:p>
          <a:p>
            <a:r>
              <a:rPr lang="en-US" dirty="0"/>
              <a:t>LEDs: Quick reflection of open/closed/hiding states.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266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A2F4F-49A1-2FAF-99F7-1BF09D61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 and handle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E2211-F159-8455-C8CE-C1C2F9B2D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696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Art room publish: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Insurance company receive: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16F198-4F50-B907-FDB7-0F5837A76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711" y="1921084"/>
            <a:ext cx="6404535" cy="13855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B381BA-8D50-B620-C8A2-FB13453F88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711" y="3948327"/>
            <a:ext cx="5029574" cy="264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539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C916D-928C-C049-D339-43849A596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06045-E71A-9547-4B71-2024016F1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Networking. Conflicts between local IoT device handling and cloud publishing were an opportunity for learning and character growth.</a:t>
            </a:r>
          </a:p>
          <a:p>
            <a:r>
              <a:rPr lang="en-US" dirty="0"/>
              <a:t>Cloud operations. Particle will allow several methods for publishing and access, including variables treated as global globally, functions that can be run on the Argon remotely, and publish/subscribe operations like are used here.</a:t>
            </a:r>
          </a:p>
        </p:txBody>
      </p:sp>
    </p:spTree>
    <p:extLst>
      <p:ext uri="{BB962C8B-B14F-4D97-AF65-F5344CB8AC3E}">
        <p14:creationId xmlns:p14="http://schemas.microsoft.com/office/powerpoint/2010/main" val="4179825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9DE51-75BF-16E0-1CAA-165F2482A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50B4B-9FCD-9807-0434-136D0DCC4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time for questions.</a:t>
            </a:r>
          </a:p>
          <a:p>
            <a:r>
              <a:rPr lang="en-US" dirty="0"/>
              <a:t>So feel free to ask questions.</a:t>
            </a:r>
          </a:p>
          <a:p>
            <a:r>
              <a:rPr lang="en-US" dirty="0"/>
              <a:t>I will answer those questions.*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*To the best of my ability, or deflect/stall otherwise.</a:t>
            </a:r>
          </a:p>
        </p:txBody>
      </p:sp>
    </p:spTree>
    <p:extLst>
      <p:ext uri="{BB962C8B-B14F-4D97-AF65-F5344CB8AC3E}">
        <p14:creationId xmlns:p14="http://schemas.microsoft.com/office/powerpoint/2010/main" val="3792623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420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Adobe Arabic</vt:lpstr>
      <vt:lpstr>Arial</vt:lpstr>
      <vt:lpstr>Calibri</vt:lpstr>
      <vt:lpstr>Calibri Light</vt:lpstr>
      <vt:lpstr>Consolas</vt:lpstr>
      <vt:lpstr>Office Theme</vt:lpstr>
      <vt:lpstr>Nick’s Smart    Art Defense Room https://www.hackster.io/nicktolk/smartroom-2635f6</vt:lpstr>
      <vt:lpstr>Why make a private gallery smarter?</vt:lpstr>
      <vt:lpstr>What could be smarter?</vt:lpstr>
      <vt:lpstr>Parts:</vt:lpstr>
      <vt:lpstr>Other Parts Used</vt:lpstr>
      <vt:lpstr>Publish and handle code</vt:lpstr>
      <vt:lpstr>Challenges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Tolk</dc:creator>
  <cp:lastModifiedBy>Nick Tolk</cp:lastModifiedBy>
  <cp:revision>6</cp:revision>
  <dcterms:created xsi:type="dcterms:W3CDTF">2023-03-09T20:08:24Z</dcterms:created>
  <dcterms:modified xsi:type="dcterms:W3CDTF">2023-03-10T08:34:57Z</dcterms:modified>
</cp:coreProperties>
</file>