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925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6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4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2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1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8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1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2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7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0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6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D3CDCD-EFCC-A461-5698-078914F7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39" y="798866"/>
            <a:ext cx="4485861" cy="109355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Strategic Plan:</a:t>
            </a:r>
            <a:br>
              <a:rPr lang="en-US" sz="1400"/>
            </a:br>
            <a:r>
              <a:rPr lang="en-US" sz="1400"/>
              <a:t>To achieve our modeling objectives, we will utilize all the data available in the three tables. The following plan of work will guide us through the process:</a:t>
            </a:r>
            <a:endParaRPr lang="en-US" sz="14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61B4D-313A-5EE8-6BE9-1DDF70B67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4738" y="2414305"/>
            <a:ext cx="4993313" cy="4257427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/>
              <a:t>Data Preparation:</a:t>
            </a:r>
          </a:p>
          <a:p>
            <a:pPr lvl="1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/>
              <a:t>We will begin by merging the data using the data model. Next, we will clean the data and eliminate any outliers that may affect our analysis.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/>
              <a:t>Feature Engineering:</a:t>
            </a:r>
          </a:p>
          <a:p>
            <a:pPr lvl="1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/>
              <a:t>Our next step will involve creating new features and transforming the dataset to make it suitable for predictive modeling.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/>
              <a:t>Model Experimentation:</a:t>
            </a:r>
          </a:p>
          <a:p>
            <a:pPr lvl="1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/>
              <a:t>We will test various algorithms using cross-validation techniques to identify the most effective ones for our purposes.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/>
              <a:t>Evaluation of Results and Iteration:</a:t>
            </a:r>
          </a:p>
          <a:p>
            <a:pPr lvl="1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/>
              <a:t>Once we have obtained results from the models, we will evaluate their performance using appropriate metrics. Based on the findings, we will iterate and refine our approach if necessary.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/>
              <a:t>Development of Production Algorithm:</a:t>
            </a:r>
          </a:p>
          <a:p>
            <a:pPr lvl="1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/>
              <a:t>Once we have a reliable model, we will proceed to develop it into a production algorithm. This involves optimizing the model for efficiency and scalability, as well as creating an API to make it accessible for use.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/>
              <a:t>QA and DevOps:</a:t>
            </a:r>
          </a:p>
          <a:p>
            <a:pPr lvl="1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/>
              <a:t>To ensure the model functions as expected, we will conduct rigorous quality assurance testing. Additionally, we will integrate the model into our existing DevOps processes for seamless deployment and maintenance.</a:t>
            </a:r>
            <a:endParaRPr lang="en-US" sz="1000" dirty="0"/>
          </a:p>
        </p:txBody>
      </p:sp>
      <p:pic>
        <p:nvPicPr>
          <p:cNvPr id="5" name="Picture 4" descr="A colorful light bulb with business icons">
            <a:extLst>
              <a:ext uri="{FF2B5EF4-FFF2-40B4-BE49-F238E27FC236}">
                <a16:creationId xmlns:a16="http://schemas.microsoft.com/office/drawing/2014/main" id="{7FFE0286-F720-F86C-0EA6-5FDABB71DB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1" r="20675" b="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774105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233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Neue Haas Grotesk Text Pro</vt:lpstr>
      <vt:lpstr>AccentBoxVTI</vt:lpstr>
      <vt:lpstr>Strategic Plan: To achieve our modeling objectives, we will utilize all the data available in the three tables. The following plan of work will guide us through the process: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Plan: To achieve our modeling objectives, we will utilize all the data available in the three tables. The following plan of work will guide us through the process:</dc:title>
  <dc:creator>Nick Tran</dc:creator>
  <cp:lastModifiedBy>Nick Tran</cp:lastModifiedBy>
  <cp:revision>1</cp:revision>
  <dcterms:created xsi:type="dcterms:W3CDTF">2023-05-28T21:27:06Z</dcterms:created>
  <dcterms:modified xsi:type="dcterms:W3CDTF">2023-05-28T21:41:42Z</dcterms:modified>
</cp:coreProperties>
</file>