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 snapToGrid="0" snapToObjects="1">
      <p:cViewPr>
        <p:scale>
          <a:sx n="142" d="100"/>
          <a:sy n="142" d="100"/>
        </p:scale>
        <p:origin x="-1312" y="968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7159-6965-0E49-B30A-A7EBA5517372}" type="datetimeFigureOut">
              <a:rPr lang="en-US" smtClean="0"/>
              <a:t>8/17/17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8476-FC0B-1C46-AB64-99ECD2192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7159-6965-0E49-B30A-A7EBA5517372}" type="datetimeFigureOut">
              <a:rPr lang="en-US" smtClean="0"/>
              <a:t>8/17/17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8476-FC0B-1C46-AB64-99ECD2192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1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7159-6965-0E49-B30A-A7EBA5517372}" type="datetimeFigureOut">
              <a:rPr lang="en-US" smtClean="0"/>
              <a:t>8/17/17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8476-FC0B-1C46-AB64-99ECD2192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1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7159-6965-0E49-B30A-A7EBA5517372}" type="datetimeFigureOut">
              <a:rPr lang="en-US" smtClean="0"/>
              <a:t>8/17/17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8476-FC0B-1C46-AB64-99ECD2192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3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7159-6965-0E49-B30A-A7EBA5517372}" type="datetimeFigureOut">
              <a:rPr lang="en-US" smtClean="0"/>
              <a:t>8/17/17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8476-FC0B-1C46-AB64-99ECD2192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5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7159-6965-0E49-B30A-A7EBA5517372}" type="datetimeFigureOut">
              <a:rPr lang="en-US" smtClean="0"/>
              <a:t>8/17/17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8476-FC0B-1C46-AB64-99ECD2192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8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7159-6965-0E49-B30A-A7EBA5517372}" type="datetimeFigureOut">
              <a:rPr lang="en-US" smtClean="0"/>
              <a:t>8/17/17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8476-FC0B-1C46-AB64-99ECD2192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66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7159-6965-0E49-B30A-A7EBA5517372}" type="datetimeFigureOut">
              <a:rPr lang="en-US" smtClean="0"/>
              <a:t>8/17/17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8476-FC0B-1C46-AB64-99ECD2192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5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7159-6965-0E49-B30A-A7EBA5517372}" type="datetimeFigureOut">
              <a:rPr lang="en-US" smtClean="0"/>
              <a:t>8/17/17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8476-FC0B-1C46-AB64-99ECD2192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2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7159-6965-0E49-B30A-A7EBA5517372}" type="datetimeFigureOut">
              <a:rPr lang="en-US" smtClean="0"/>
              <a:t>8/17/17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8476-FC0B-1C46-AB64-99ECD2192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5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7159-6965-0E49-B30A-A7EBA5517372}" type="datetimeFigureOut">
              <a:rPr lang="en-US" smtClean="0"/>
              <a:t>8/17/17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8476-FC0B-1C46-AB64-99ECD2192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1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07159-6965-0E49-B30A-A7EBA5517372}" type="datetimeFigureOut">
              <a:rPr lang="en-US" smtClean="0"/>
              <a:t>8/17/17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68476-FC0B-1C46-AB64-99ECD2192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2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Arrow Connector 35"/>
          <p:cNvCxnSpPr/>
          <p:nvPr/>
        </p:nvCxnSpPr>
        <p:spPr>
          <a:xfrm>
            <a:off x="4662464" y="2832016"/>
            <a:ext cx="0" cy="385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472"/>
            <a:ext cx="7772400" cy="439671"/>
          </a:xfrm>
        </p:spPr>
        <p:txBody>
          <a:bodyPr>
            <a:normAutofit/>
          </a:bodyPr>
          <a:lstStyle/>
          <a:p>
            <a:r>
              <a:rPr lang="en-US" sz="1600" dirty="0" smtClean="0"/>
              <a:t>Implementing Oracle or MSSQL Database Server on AWS EC2 (Cloud)</a:t>
            </a:r>
            <a:endParaRPr lang="en-US" sz="1600" dirty="0"/>
          </a:p>
        </p:txBody>
      </p:sp>
      <p:sp>
        <p:nvSpPr>
          <p:cNvPr id="4" name="Process 3"/>
          <p:cNvSpPr/>
          <p:nvPr/>
        </p:nvSpPr>
        <p:spPr>
          <a:xfrm>
            <a:off x="3265984" y="428059"/>
            <a:ext cx="2581151" cy="498901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Design an Architecture Plan</a:t>
            </a:r>
            <a:endParaRPr lang="en-US" sz="1600" dirty="0"/>
          </a:p>
        </p:txBody>
      </p:sp>
      <p:sp>
        <p:nvSpPr>
          <p:cNvPr id="5" name="Process 4"/>
          <p:cNvSpPr/>
          <p:nvPr/>
        </p:nvSpPr>
        <p:spPr>
          <a:xfrm>
            <a:off x="2464609" y="1254815"/>
            <a:ext cx="4384886" cy="1028038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sz="1200" dirty="0" smtClean="0"/>
              <a:t>Decide on the physical location (zone) of your server (to reduce latency issues)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Choose the server specs and platform (Windows, Ubuntu, etc.)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Decide on storage needs beyond starter storage (normally 30gb) additional storage </a:t>
            </a:r>
            <a:r>
              <a:rPr lang="en-US" sz="1200" smtClean="0"/>
              <a:t>can </a:t>
            </a:r>
            <a:r>
              <a:rPr lang="en-US" sz="1200" smtClean="0"/>
              <a:t>also be </a:t>
            </a:r>
            <a:r>
              <a:rPr lang="en-US" sz="1200" dirty="0" smtClean="0"/>
              <a:t>added later if necessary</a:t>
            </a:r>
            <a:endParaRPr lang="en-US" sz="1200" dirty="0"/>
          </a:p>
        </p:txBody>
      </p:sp>
      <p:sp>
        <p:nvSpPr>
          <p:cNvPr id="6" name="Process 5"/>
          <p:cNvSpPr/>
          <p:nvPr/>
        </p:nvSpPr>
        <p:spPr>
          <a:xfrm>
            <a:off x="4067360" y="2509623"/>
            <a:ext cx="1315466" cy="49890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Launch the server instance</a:t>
            </a:r>
            <a:endParaRPr lang="en-US" sz="1400" dirty="0"/>
          </a:p>
        </p:txBody>
      </p:sp>
      <p:sp>
        <p:nvSpPr>
          <p:cNvPr id="7" name="Process 6"/>
          <p:cNvSpPr/>
          <p:nvPr/>
        </p:nvSpPr>
        <p:spPr>
          <a:xfrm>
            <a:off x="3265984" y="3217530"/>
            <a:ext cx="2827496" cy="544256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Set up firewall  (inbound ports for SQL and RDP </a:t>
            </a:r>
            <a:r>
              <a:rPr lang="en-US" sz="1200" dirty="0"/>
              <a:t>[</a:t>
            </a:r>
            <a:r>
              <a:rPr lang="en-US" sz="1200" dirty="0" smtClean="0"/>
              <a:t>Windows, Linux, etal] or SSH </a:t>
            </a:r>
            <a:r>
              <a:rPr lang="en-US" sz="1200" dirty="0"/>
              <a:t>[</a:t>
            </a:r>
            <a:r>
              <a:rPr lang="en-US" sz="1200" dirty="0" smtClean="0"/>
              <a:t>Linux])</a:t>
            </a:r>
            <a:endParaRPr lang="en-US" sz="1200" dirty="0"/>
          </a:p>
        </p:txBody>
      </p:sp>
      <p:sp>
        <p:nvSpPr>
          <p:cNvPr id="8" name="Process 7"/>
          <p:cNvSpPr/>
          <p:nvPr/>
        </p:nvSpPr>
        <p:spPr>
          <a:xfrm>
            <a:off x="4067360" y="4051680"/>
            <a:ext cx="1315466" cy="438428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Connect remotely with RDP or SSH</a:t>
            </a:r>
          </a:p>
        </p:txBody>
      </p:sp>
      <p:sp>
        <p:nvSpPr>
          <p:cNvPr id="9" name="Decision 8"/>
          <p:cNvSpPr/>
          <p:nvPr/>
        </p:nvSpPr>
        <p:spPr>
          <a:xfrm>
            <a:off x="3938837" y="4732001"/>
            <a:ext cx="1572511" cy="937329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Oracle Database?</a:t>
            </a:r>
            <a:endParaRPr lang="en-US" sz="11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53141" y="926960"/>
            <a:ext cx="0" cy="327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Alternate Process 16"/>
          <p:cNvSpPr/>
          <p:nvPr/>
        </p:nvSpPr>
        <p:spPr>
          <a:xfrm>
            <a:off x="2615811" y="5019247"/>
            <a:ext cx="650173" cy="43842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8" name="Alternate Process 17"/>
          <p:cNvSpPr/>
          <p:nvPr/>
        </p:nvSpPr>
        <p:spPr>
          <a:xfrm>
            <a:off x="6199322" y="5019247"/>
            <a:ext cx="650173" cy="43842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9" name="Process 18"/>
          <p:cNvSpPr/>
          <p:nvPr/>
        </p:nvSpPr>
        <p:spPr>
          <a:xfrm>
            <a:off x="408248" y="4595937"/>
            <a:ext cx="1466669" cy="1073393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Download the version of Oracle database that is compatible with your EC2 server’s platform </a:t>
            </a:r>
            <a:endParaRPr lang="en-US" sz="1200" dirty="0"/>
          </a:p>
        </p:txBody>
      </p:sp>
      <p:sp>
        <p:nvSpPr>
          <p:cNvPr id="20" name="Process 19"/>
          <p:cNvSpPr/>
          <p:nvPr/>
        </p:nvSpPr>
        <p:spPr>
          <a:xfrm>
            <a:off x="7378705" y="4732001"/>
            <a:ext cx="1466669" cy="725674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Download MSSQL</a:t>
            </a:r>
            <a:endParaRPr lang="en-US" sz="1400" dirty="0"/>
          </a:p>
        </p:txBody>
      </p:sp>
      <p:sp>
        <p:nvSpPr>
          <p:cNvPr id="21" name="Process 20"/>
          <p:cNvSpPr/>
          <p:nvPr/>
        </p:nvSpPr>
        <p:spPr>
          <a:xfrm>
            <a:off x="3795195" y="5850748"/>
            <a:ext cx="1753954" cy="347719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Run the database installation wizard</a:t>
            </a:r>
          </a:p>
        </p:txBody>
      </p:sp>
      <p:sp>
        <p:nvSpPr>
          <p:cNvPr id="22" name="Process 21"/>
          <p:cNvSpPr/>
          <p:nvPr/>
        </p:nvSpPr>
        <p:spPr>
          <a:xfrm>
            <a:off x="2207563" y="6455478"/>
            <a:ext cx="5171142" cy="40252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 either SQL developer (Oracle) or SQL server </a:t>
            </a:r>
            <a:r>
              <a:rPr lang="en-US" sz="1400" dirty="0" smtClean="0"/>
              <a:t>management </a:t>
            </a:r>
            <a:r>
              <a:rPr lang="en-US" sz="1400" dirty="0"/>
              <a:t>studio (MSSQL) to administer your new database</a:t>
            </a:r>
          </a:p>
        </p:txBody>
      </p:sp>
      <p:cxnSp>
        <p:nvCxnSpPr>
          <p:cNvPr id="24" name="Elbow Connector 23"/>
          <p:cNvCxnSpPr>
            <a:stCxn id="19" idx="2"/>
            <a:endCxn id="21" idx="1"/>
          </p:cNvCxnSpPr>
          <p:nvPr/>
        </p:nvCxnSpPr>
        <p:spPr>
          <a:xfrm rot="16200000" flipH="1">
            <a:off x="2290750" y="4520163"/>
            <a:ext cx="355278" cy="265361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rot="10800000" flipV="1">
            <a:off x="5549150" y="5318124"/>
            <a:ext cx="2642351" cy="706483"/>
          </a:xfrm>
          <a:prstGeom prst="bentConnector3">
            <a:avLst>
              <a:gd name="adj1" fmla="val -4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2"/>
          </p:cNvCxnSpPr>
          <p:nvPr/>
        </p:nvCxnSpPr>
        <p:spPr>
          <a:xfrm>
            <a:off x="4657052" y="2282853"/>
            <a:ext cx="0" cy="226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725093" y="3761786"/>
            <a:ext cx="0" cy="2898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8" idx="2"/>
            <a:endCxn id="9" idx="0"/>
          </p:cNvCxnSpPr>
          <p:nvPr/>
        </p:nvCxnSpPr>
        <p:spPr>
          <a:xfrm>
            <a:off x="4725093" y="4490108"/>
            <a:ext cx="0" cy="2418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9" idx="1"/>
            <a:endCxn id="17" idx="3"/>
          </p:cNvCxnSpPr>
          <p:nvPr/>
        </p:nvCxnSpPr>
        <p:spPr>
          <a:xfrm flipH="1">
            <a:off x="3265984" y="5200666"/>
            <a:ext cx="672853" cy="37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9" idx="3"/>
            <a:endCxn id="18" idx="1"/>
          </p:cNvCxnSpPr>
          <p:nvPr/>
        </p:nvCxnSpPr>
        <p:spPr>
          <a:xfrm>
            <a:off x="5511348" y="5200666"/>
            <a:ext cx="687974" cy="37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1"/>
          </p:cNvCxnSpPr>
          <p:nvPr/>
        </p:nvCxnSpPr>
        <p:spPr>
          <a:xfrm flipH="1">
            <a:off x="1874917" y="5238461"/>
            <a:ext cx="7408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8" idx="3"/>
          </p:cNvCxnSpPr>
          <p:nvPr/>
        </p:nvCxnSpPr>
        <p:spPr>
          <a:xfrm>
            <a:off x="6849495" y="5238461"/>
            <a:ext cx="5292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1" idx="2"/>
          </p:cNvCxnSpPr>
          <p:nvPr/>
        </p:nvCxnSpPr>
        <p:spPr>
          <a:xfrm>
            <a:off x="4672172" y="6198467"/>
            <a:ext cx="7560" cy="2570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06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146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Implementing Oracle or MSSQL Database Server on AWS EC2 (Cloud)</vt:lpstr>
    </vt:vector>
  </TitlesOfParts>
  <Company>UCD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Oracle or MSSQL Database Server on AWS EC2</dc:title>
  <dc:creator>joseph tuscano</dc:creator>
  <cp:lastModifiedBy>joseph tuscano</cp:lastModifiedBy>
  <cp:revision>8</cp:revision>
  <cp:lastPrinted>2017-08-17T17:59:23Z</cp:lastPrinted>
  <dcterms:created xsi:type="dcterms:W3CDTF">2017-08-17T13:11:42Z</dcterms:created>
  <dcterms:modified xsi:type="dcterms:W3CDTF">2017-08-17T18:10:23Z</dcterms:modified>
</cp:coreProperties>
</file>