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41148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80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0" y="4489452"/>
            <a:ext cx="349758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0" y="14408152"/>
            <a:ext cx="30861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4F08-D1BA-462D-9121-6A35A7D7D069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078E-D875-4E15-A4EA-874090D1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0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4F08-D1BA-462D-9121-6A35A7D7D069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078E-D875-4E15-A4EA-874090D1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5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0" y="1460500"/>
            <a:ext cx="8872538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27" y="1460500"/>
            <a:ext cx="26103263" cy="2324735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4F08-D1BA-462D-9121-6A35A7D7D069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078E-D875-4E15-A4EA-874090D1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2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4F08-D1BA-462D-9121-6A35A7D7D069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078E-D875-4E15-A4EA-874090D1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496" y="6838958"/>
            <a:ext cx="3549015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496" y="18357858"/>
            <a:ext cx="3549015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4F08-D1BA-462D-9121-6A35A7D7D069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078E-D875-4E15-A4EA-874090D1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25" y="7302500"/>
            <a:ext cx="17487900" cy="17405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75" y="7302500"/>
            <a:ext cx="17487900" cy="17405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4F08-D1BA-462D-9121-6A35A7D7D069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078E-D875-4E15-A4EA-874090D1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7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1460506"/>
            <a:ext cx="3549015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89" y="6724652"/>
            <a:ext cx="1740753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89" y="10020300"/>
            <a:ext cx="17407530" cy="14738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77" y="6724652"/>
            <a:ext cx="174932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77" y="10020300"/>
            <a:ext cx="17493260" cy="14738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4F08-D1BA-462D-9121-6A35A7D7D069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078E-D875-4E15-A4EA-874090D1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7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4F08-D1BA-462D-9121-6A35A7D7D069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078E-D875-4E15-A4EA-874090D1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2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4F08-D1BA-462D-9121-6A35A7D7D069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078E-D875-4E15-A4EA-874090D1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6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1828800"/>
            <a:ext cx="13271301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59" y="3949706"/>
            <a:ext cx="20831175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85" y="8229600"/>
            <a:ext cx="13271301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4F08-D1BA-462D-9121-6A35A7D7D069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078E-D875-4E15-A4EA-874090D1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8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1828800"/>
            <a:ext cx="13271301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59" y="3949706"/>
            <a:ext cx="20831175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85" y="8229600"/>
            <a:ext cx="13271301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4F08-D1BA-462D-9121-6A35A7D7D069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078E-D875-4E15-A4EA-874090D1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6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25" y="1460506"/>
            <a:ext cx="3549015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25" y="7302500"/>
            <a:ext cx="3549015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25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A4F08-D1BA-462D-9121-6A35A7D7D069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75" y="25425406"/>
            <a:ext cx="1388745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75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9078E-D875-4E15-A4EA-874090D1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6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83EE34-5C24-4CF1-80BB-FAA2B3463249}"/>
              </a:ext>
            </a:extLst>
          </p:cNvPr>
          <p:cNvGrpSpPr/>
          <p:nvPr/>
        </p:nvGrpSpPr>
        <p:grpSpPr>
          <a:xfrm>
            <a:off x="0" y="1"/>
            <a:ext cx="41148000" cy="27431993"/>
            <a:chOff x="0" y="0"/>
            <a:chExt cx="27432000" cy="1828799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BE7F99C-0B0F-4311-9AAA-57372DD1DB99}"/>
                </a:ext>
              </a:extLst>
            </p:cNvPr>
            <p:cNvSpPr/>
            <p:nvPr/>
          </p:nvSpPr>
          <p:spPr>
            <a:xfrm>
              <a:off x="0" y="0"/>
              <a:ext cx="27432000" cy="182879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600" b="1" dirty="0">
                <a:solidFill>
                  <a:sysClr val="windowText" lastClr="000000"/>
                </a:solidFill>
                <a:latin typeface="Eras Demi ITC" panose="020B0805030504020804" pitchFamily="34" charset="0"/>
                <a:ea typeface="Verdana" panose="020B0604030504040204" pitchFamily="34" charset="0"/>
                <a:cs typeface="Vani" panose="020B0502040204020203" pitchFamily="18" charset="0"/>
              </a:endParaRPr>
            </a:p>
            <a:p>
              <a:pPr algn="ctr"/>
              <a:r>
                <a:rPr lang="en-US" sz="20700" b="1" dirty="0">
                  <a:solidFill>
                    <a:sysClr val="windowText" lastClr="000000"/>
                  </a:solidFill>
                  <a:latin typeface="Eras Demi ITC" panose="020B0805030504020804" pitchFamily="34" charset="0"/>
                  <a:ea typeface="Verdana" panose="020B0604030504040204" pitchFamily="34" charset="0"/>
                  <a:cs typeface="Vani" panose="020B0502040204020203" pitchFamily="18" charset="0"/>
                </a:rPr>
                <a:t> </a:t>
              </a:r>
              <a:br>
                <a:rPr lang="en-US" sz="51600" b="1" dirty="0">
                  <a:solidFill>
                    <a:sysClr val="windowText" lastClr="000000"/>
                  </a:solidFill>
                  <a:latin typeface="Eras Demi ITC" panose="020B0805030504020804" pitchFamily="34" charset="0"/>
                  <a:ea typeface="Verdana" panose="020B0604030504040204" pitchFamily="34" charset="0"/>
                  <a:cs typeface="Vani" panose="020B0502040204020203" pitchFamily="18" charset="0"/>
                </a:rPr>
              </a:br>
              <a:r>
                <a:rPr lang="en-US" sz="47500" b="1" dirty="0" err="1">
                  <a:solidFill>
                    <a:sysClr val="windowText" lastClr="000000"/>
                  </a:solidFill>
                  <a:latin typeface="Eras Demi ITC" panose="020B0805030504020804" pitchFamily="34" charset="0"/>
                  <a:ea typeface="Verdana" panose="020B0604030504040204" pitchFamily="34" charset="0"/>
                  <a:cs typeface="Vani" panose="020B0502040204020203" pitchFamily="18" charset="0"/>
                </a:rPr>
                <a:t>Kabhi</a:t>
              </a:r>
              <a:r>
                <a:rPr lang="en-US" sz="47500" b="1" dirty="0">
                  <a:solidFill>
                    <a:sysClr val="windowText" lastClr="000000"/>
                  </a:solidFill>
                  <a:latin typeface="Eras Demi ITC" panose="020B0805030504020804" pitchFamily="34" charset="0"/>
                  <a:ea typeface="Verdana" panose="020B0604030504040204" pitchFamily="34" charset="0"/>
                  <a:cs typeface="Vani" panose="020B0502040204020203" pitchFamily="18" charset="0"/>
                </a:rPr>
                <a:t> </a:t>
              </a:r>
              <a:r>
                <a:rPr lang="en-US" sz="47500" b="1" dirty="0" err="1">
                  <a:solidFill>
                    <a:sysClr val="windowText" lastClr="000000"/>
                  </a:solidFill>
                  <a:latin typeface="Eras Demi ITC" panose="020B0805030504020804" pitchFamily="34" charset="0"/>
                  <a:ea typeface="Verdana" panose="020B0604030504040204" pitchFamily="34" charset="0"/>
                  <a:cs typeface="Vani" panose="020B0502040204020203" pitchFamily="18" charset="0"/>
                </a:rPr>
                <a:t>Alvida</a:t>
              </a:r>
              <a:r>
                <a:rPr lang="en-US" sz="47500" b="1" dirty="0">
                  <a:solidFill>
                    <a:sysClr val="windowText" lastClr="000000"/>
                  </a:solidFill>
                  <a:latin typeface="Eras Demi ITC" panose="020B0805030504020804" pitchFamily="34" charset="0"/>
                  <a:ea typeface="Verdana" panose="020B0604030504040204" pitchFamily="34" charset="0"/>
                  <a:cs typeface="Vani" panose="020B0502040204020203" pitchFamily="18" charset="0"/>
                </a:rPr>
                <a:t> </a:t>
              </a:r>
              <a:r>
                <a:rPr lang="en-US" sz="47500" b="1" dirty="0" err="1">
                  <a:solidFill>
                    <a:sysClr val="windowText" lastClr="000000"/>
                  </a:solidFill>
                  <a:latin typeface="Eras Demi ITC" panose="020B0805030504020804" pitchFamily="34" charset="0"/>
                  <a:ea typeface="Verdana" panose="020B0604030504040204" pitchFamily="34" charset="0"/>
                  <a:cs typeface="Vani" panose="020B0502040204020203" pitchFamily="18" charset="0"/>
                </a:rPr>
                <a:t>Naa</a:t>
              </a:r>
              <a:r>
                <a:rPr lang="en-US" sz="47500" b="1" dirty="0">
                  <a:solidFill>
                    <a:sysClr val="windowText" lastClr="000000"/>
                  </a:solidFill>
                  <a:latin typeface="Eras Demi ITC" panose="020B0805030504020804" pitchFamily="34" charset="0"/>
                  <a:ea typeface="Verdana" panose="020B0604030504040204" pitchFamily="34" charset="0"/>
                  <a:cs typeface="Vani" panose="020B0502040204020203" pitchFamily="18" charset="0"/>
                </a:rPr>
                <a:t> </a:t>
              </a:r>
              <a:r>
                <a:rPr lang="en-US" sz="47500" b="1" dirty="0" err="1">
                  <a:solidFill>
                    <a:sysClr val="windowText" lastClr="000000"/>
                  </a:solidFill>
                  <a:latin typeface="Eras Demi ITC" panose="020B0805030504020804" pitchFamily="34" charset="0"/>
                  <a:ea typeface="Verdana" panose="020B0604030504040204" pitchFamily="34" charset="0"/>
                  <a:cs typeface="Vani" panose="020B0502040204020203" pitchFamily="18" charset="0"/>
                </a:rPr>
                <a:t>Kehna</a:t>
              </a:r>
              <a:endParaRPr lang="en-US" sz="475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7C58C4F-E695-4C0E-8D07-7EBE49095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5824" y="585216"/>
              <a:ext cx="6705600" cy="670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441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ECFDE87-D90E-4FAE-A39D-7619B23D975F}"/>
              </a:ext>
            </a:extLst>
          </p:cNvPr>
          <p:cNvGrpSpPr/>
          <p:nvPr/>
        </p:nvGrpSpPr>
        <p:grpSpPr>
          <a:xfrm>
            <a:off x="0" y="1"/>
            <a:ext cx="41148000" cy="27432005"/>
            <a:chOff x="0" y="0"/>
            <a:chExt cx="27432000" cy="1828800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E205557-64FD-4BEA-AEA0-93DBB4B71329}"/>
                </a:ext>
              </a:extLst>
            </p:cNvPr>
            <p:cNvGrpSpPr/>
            <p:nvPr/>
          </p:nvGrpSpPr>
          <p:grpSpPr>
            <a:xfrm>
              <a:off x="0" y="5"/>
              <a:ext cx="27432000" cy="18287998"/>
              <a:chOff x="0" y="5"/>
              <a:chExt cx="27432000" cy="1828799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7C58C4F-E695-4C0E-8D07-7EBE49095C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15691" y="1862524"/>
                <a:ext cx="5962650" cy="5962650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65DCDA0-1A3D-4DC6-A299-8708A6E225B3}"/>
                  </a:ext>
                </a:extLst>
              </p:cNvPr>
              <p:cNvGrpSpPr/>
              <p:nvPr/>
            </p:nvGrpSpPr>
            <p:grpSpPr>
              <a:xfrm>
                <a:off x="0" y="5"/>
                <a:ext cx="27432000" cy="18287998"/>
                <a:chOff x="0" y="5"/>
                <a:chExt cx="27432000" cy="18287998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5A749DD-6B4E-4AC6-A8A7-E9C20A7CE298}"/>
                    </a:ext>
                  </a:extLst>
                </p:cNvPr>
                <p:cNvSpPr/>
                <p:nvPr/>
              </p:nvSpPr>
              <p:spPr>
                <a:xfrm rot="10800000">
                  <a:off x="0" y="17200608"/>
                  <a:ext cx="27432000" cy="1087395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0" dirty="0" err="1">
                      <a:latin typeface="Eras Demi ITC" panose="020B0805030504020804" pitchFamily="34" charset="0"/>
                    </a:rPr>
                    <a:t>Phir</a:t>
                  </a:r>
                  <a:r>
                    <a:rPr lang="en-US" sz="60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000" dirty="0" err="1">
                      <a:latin typeface="Eras Demi ITC" panose="020B0805030504020804" pitchFamily="34" charset="0"/>
                    </a:rPr>
                    <a:t>Milenge</a:t>
                  </a:r>
                  <a:r>
                    <a:rPr lang="en-US" sz="60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000" dirty="0" err="1">
                      <a:latin typeface="Eras Demi ITC" panose="020B0805030504020804" pitchFamily="34" charset="0"/>
                    </a:rPr>
                    <a:t>Chalte</a:t>
                  </a:r>
                  <a:r>
                    <a:rPr lang="en-US" sz="60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000" dirty="0" err="1">
                      <a:latin typeface="Eras Demi ITC" panose="020B0805030504020804" pitchFamily="34" charset="0"/>
                    </a:rPr>
                    <a:t>Chalte</a:t>
                  </a:r>
                  <a:r>
                    <a:rPr lang="en-US" sz="60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000" dirty="0" err="1">
                      <a:latin typeface="Eras Demi ITC" panose="020B0805030504020804" pitchFamily="34" charset="0"/>
                    </a:rPr>
                    <a:t>Phir</a:t>
                  </a:r>
                  <a:r>
                    <a:rPr lang="en-US" sz="60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000" dirty="0" err="1">
                      <a:latin typeface="Eras Demi ITC" panose="020B0805030504020804" pitchFamily="34" charset="0"/>
                    </a:rPr>
                    <a:t>Milenge</a:t>
                  </a:r>
                  <a:r>
                    <a:rPr lang="en-US" sz="60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000" dirty="0" err="1">
                      <a:latin typeface="Eras Demi ITC" panose="020B0805030504020804" pitchFamily="34" charset="0"/>
                    </a:rPr>
                    <a:t>Chalte</a:t>
                  </a:r>
                  <a:r>
                    <a:rPr lang="en-US" sz="60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000" dirty="0" err="1">
                      <a:latin typeface="Eras Demi ITC" panose="020B0805030504020804" pitchFamily="34" charset="0"/>
                    </a:rPr>
                    <a:t>Chalte</a:t>
                  </a:r>
                  <a:r>
                    <a:rPr lang="en-US" sz="60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000" dirty="0" err="1">
                      <a:latin typeface="Eras Demi ITC" panose="020B0805030504020804" pitchFamily="34" charset="0"/>
                    </a:rPr>
                    <a:t>Phir</a:t>
                  </a:r>
                  <a:r>
                    <a:rPr lang="en-US" sz="60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000" dirty="0" err="1">
                      <a:latin typeface="Eras Demi ITC" panose="020B0805030504020804" pitchFamily="34" charset="0"/>
                    </a:rPr>
                    <a:t>Milenge</a:t>
                  </a:r>
                  <a:r>
                    <a:rPr lang="en-US" sz="60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000" dirty="0" err="1">
                      <a:latin typeface="Eras Demi ITC" panose="020B0805030504020804" pitchFamily="34" charset="0"/>
                    </a:rPr>
                    <a:t>Chalte</a:t>
                  </a:r>
                  <a:r>
                    <a:rPr lang="en-US" sz="60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000" dirty="0" err="1">
                      <a:latin typeface="Eras Demi ITC" panose="020B0805030504020804" pitchFamily="34" charset="0"/>
                    </a:rPr>
                    <a:t>Chalte</a:t>
                  </a:r>
                  <a:r>
                    <a:rPr lang="en-US" sz="60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000" dirty="0" err="1">
                      <a:latin typeface="Eras Demi ITC" panose="020B0805030504020804" pitchFamily="34" charset="0"/>
                    </a:rPr>
                    <a:t>Phir</a:t>
                  </a:r>
                  <a:r>
                    <a:rPr lang="en-US" sz="60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000" dirty="0" err="1">
                      <a:latin typeface="Eras Demi ITC" panose="020B0805030504020804" pitchFamily="34" charset="0"/>
                    </a:rPr>
                    <a:t>Milenge</a:t>
                  </a:r>
                  <a:r>
                    <a:rPr lang="en-US" sz="60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000" dirty="0" err="1">
                      <a:latin typeface="Eras Demi ITC" panose="020B0805030504020804" pitchFamily="34" charset="0"/>
                    </a:rPr>
                    <a:t>Chalte</a:t>
                  </a:r>
                  <a:r>
                    <a:rPr lang="en-US" sz="60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000" dirty="0" err="1">
                      <a:latin typeface="Eras Demi ITC" panose="020B0805030504020804" pitchFamily="34" charset="0"/>
                    </a:rPr>
                    <a:t>Chalte</a:t>
                  </a:r>
                  <a:endParaRPr lang="en-US" sz="6000" dirty="0">
                    <a:latin typeface="Eras Demi ITC" panose="020B0805030504020804" pitchFamily="34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7FF0307-6D2E-47F8-B547-AB2582502DF9}"/>
                    </a:ext>
                  </a:extLst>
                </p:cNvPr>
                <p:cNvSpPr/>
                <p:nvPr/>
              </p:nvSpPr>
              <p:spPr>
                <a:xfrm rot="5400000">
                  <a:off x="18831698" y="8600305"/>
                  <a:ext cx="16113210" cy="1087395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600" dirty="0" err="1">
                      <a:latin typeface="Eras Demi ITC" panose="020B0805030504020804" pitchFamily="34" charset="0"/>
                    </a:rPr>
                    <a:t>Phir</a:t>
                  </a:r>
                  <a:r>
                    <a:rPr lang="en-US" sz="66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600" dirty="0" err="1">
                      <a:latin typeface="Eras Demi ITC" panose="020B0805030504020804" pitchFamily="34" charset="0"/>
                    </a:rPr>
                    <a:t>Milenge</a:t>
                  </a:r>
                  <a:r>
                    <a:rPr lang="en-US" sz="66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600" dirty="0" err="1">
                      <a:latin typeface="Eras Demi ITC" panose="020B0805030504020804" pitchFamily="34" charset="0"/>
                    </a:rPr>
                    <a:t>Chalte</a:t>
                  </a:r>
                  <a:r>
                    <a:rPr lang="en-US" sz="66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600" dirty="0" err="1">
                      <a:latin typeface="Eras Demi ITC" panose="020B0805030504020804" pitchFamily="34" charset="0"/>
                    </a:rPr>
                    <a:t>Chalte</a:t>
                  </a:r>
                  <a:r>
                    <a:rPr lang="en-US" sz="66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600" dirty="0" err="1">
                      <a:latin typeface="Eras Demi ITC" panose="020B0805030504020804" pitchFamily="34" charset="0"/>
                    </a:rPr>
                    <a:t>Phir</a:t>
                  </a:r>
                  <a:r>
                    <a:rPr lang="en-US" sz="66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600" dirty="0" err="1">
                      <a:latin typeface="Eras Demi ITC" panose="020B0805030504020804" pitchFamily="34" charset="0"/>
                    </a:rPr>
                    <a:t>Milenge</a:t>
                  </a:r>
                  <a:r>
                    <a:rPr lang="en-US" sz="66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600" dirty="0" err="1">
                      <a:latin typeface="Eras Demi ITC" panose="020B0805030504020804" pitchFamily="34" charset="0"/>
                    </a:rPr>
                    <a:t>Chalte</a:t>
                  </a:r>
                  <a:r>
                    <a:rPr lang="en-US" sz="66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600" dirty="0" err="1">
                      <a:latin typeface="Eras Demi ITC" panose="020B0805030504020804" pitchFamily="34" charset="0"/>
                    </a:rPr>
                    <a:t>Chalte</a:t>
                  </a:r>
                  <a:endParaRPr lang="en-US" sz="6600" dirty="0">
                    <a:latin typeface="Eras Demi ITC" panose="020B0805030504020804" pitchFamily="34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CC45F76-759D-4E09-90E9-C83D3789B81A}"/>
                    </a:ext>
                  </a:extLst>
                </p:cNvPr>
                <p:cNvSpPr/>
                <p:nvPr/>
              </p:nvSpPr>
              <p:spPr>
                <a:xfrm rot="16200000">
                  <a:off x="-7512907" y="8600307"/>
                  <a:ext cx="16113210" cy="1087395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600" dirty="0" err="1">
                      <a:latin typeface="Eras Demi ITC" panose="020B0805030504020804" pitchFamily="34" charset="0"/>
                    </a:rPr>
                    <a:t>Phir</a:t>
                  </a:r>
                  <a:r>
                    <a:rPr lang="en-US" sz="66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600" dirty="0" err="1">
                      <a:latin typeface="Eras Demi ITC" panose="020B0805030504020804" pitchFamily="34" charset="0"/>
                    </a:rPr>
                    <a:t>Milenge</a:t>
                  </a:r>
                  <a:r>
                    <a:rPr lang="en-US" sz="66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600" dirty="0" err="1">
                      <a:latin typeface="Eras Demi ITC" panose="020B0805030504020804" pitchFamily="34" charset="0"/>
                    </a:rPr>
                    <a:t>Chalte</a:t>
                  </a:r>
                  <a:r>
                    <a:rPr lang="en-US" sz="66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600" dirty="0" err="1">
                      <a:latin typeface="Eras Demi ITC" panose="020B0805030504020804" pitchFamily="34" charset="0"/>
                    </a:rPr>
                    <a:t>Chalte</a:t>
                  </a:r>
                  <a:r>
                    <a:rPr lang="en-US" sz="66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600" dirty="0" err="1">
                      <a:latin typeface="Eras Demi ITC" panose="020B0805030504020804" pitchFamily="34" charset="0"/>
                    </a:rPr>
                    <a:t>Phir</a:t>
                  </a:r>
                  <a:r>
                    <a:rPr lang="en-US" sz="66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600" dirty="0" err="1">
                      <a:latin typeface="Eras Demi ITC" panose="020B0805030504020804" pitchFamily="34" charset="0"/>
                    </a:rPr>
                    <a:t>Milenge</a:t>
                  </a:r>
                  <a:r>
                    <a:rPr lang="en-US" sz="66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600" dirty="0" err="1">
                      <a:latin typeface="Eras Demi ITC" panose="020B0805030504020804" pitchFamily="34" charset="0"/>
                    </a:rPr>
                    <a:t>Chalte</a:t>
                  </a:r>
                  <a:r>
                    <a:rPr lang="en-US" sz="66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600" dirty="0" err="1">
                      <a:latin typeface="Eras Demi ITC" panose="020B0805030504020804" pitchFamily="34" charset="0"/>
                    </a:rPr>
                    <a:t>Chalte</a:t>
                  </a:r>
                  <a:endParaRPr lang="en-US" sz="6600" dirty="0">
                    <a:latin typeface="Eras Demi ITC" panose="020B0805030504020804" pitchFamily="34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EE997D3-DC8B-4BB8-9806-A97E0D1245F2}"/>
                    </a:ext>
                  </a:extLst>
                </p:cNvPr>
                <p:cNvSpPr/>
                <p:nvPr/>
              </p:nvSpPr>
              <p:spPr>
                <a:xfrm>
                  <a:off x="0" y="5"/>
                  <a:ext cx="27432000" cy="1087395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0" dirty="0" err="1">
                      <a:latin typeface="Eras Demi ITC" panose="020B0805030504020804" pitchFamily="34" charset="0"/>
                    </a:rPr>
                    <a:t>Phir</a:t>
                  </a:r>
                  <a:r>
                    <a:rPr lang="en-US" sz="60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000" dirty="0" err="1">
                      <a:latin typeface="Eras Demi ITC" panose="020B0805030504020804" pitchFamily="34" charset="0"/>
                    </a:rPr>
                    <a:t>Milenge</a:t>
                  </a:r>
                  <a:r>
                    <a:rPr lang="en-US" sz="60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000" dirty="0" err="1">
                      <a:latin typeface="Eras Demi ITC" panose="020B0805030504020804" pitchFamily="34" charset="0"/>
                    </a:rPr>
                    <a:t>Chalte</a:t>
                  </a:r>
                  <a:r>
                    <a:rPr lang="en-US" sz="60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000" dirty="0" err="1">
                      <a:latin typeface="Eras Demi ITC" panose="020B0805030504020804" pitchFamily="34" charset="0"/>
                    </a:rPr>
                    <a:t>Chalte</a:t>
                  </a:r>
                  <a:r>
                    <a:rPr lang="en-US" sz="60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000" dirty="0" err="1">
                      <a:latin typeface="Eras Demi ITC" panose="020B0805030504020804" pitchFamily="34" charset="0"/>
                    </a:rPr>
                    <a:t>Phir</a:t>
                  </a:r>
                  <a:r>
                    <a:rPr lang="en-US" sz="60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000" dirty="0" err="1">
                      <a:latin typeface="Eras Demi ITC" panose="020B0805030504020804" pitchFamily="34" charset="0"/>
                    </a:rPr>
                    <a:t>Milenge</a:t>
                  </a:r>
                  <a:r>
                    <a:rPr lang="en-US" sz="60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000" dirty="0" err="1">
                      <a:latin typeface="Eras Demi ITC" panose="020B0805030504020804" pitchFamily="34" charset="0"/>
                    </a:rPr>
                    <a:t>Chalte</a:t>
                  </a:r>
                  <a:r>
                    <a:rPr lang="en-US" sz="60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000" dirty="0" err="1">
                      <a:latin typeface="Eras Demi ITC" panose="020B0805030504020804" pitchFamily="34" charset="0"/>
                    </a:rPr>
                    <a:t>Chalte</a:t>
                  </a:r>
                  <a:r>
                    <a:rPr lang="en-US" sz="60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000" dirty="0" err="1">
                      <a:latin typeface="Eras Demi ITC" panose="020B0805030504020804" pitchFamily="34" charset="0"/>
                    </a:rPr>
                    <a:t>Phir</a:t>
                  </a:r>
                  <a:r>
                    <a:rPr lang="en-US" sz="60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000" dirty="0" err="1">
                      <a:latin typeface="Eras Demi ITC" panose="020B0805030504020804" pitchFamily="34" charset="0"/>
                    </a:rPr>
                    <a:t>Milenge</a:t>
                  </a:r>
                  <a:r>
                    <a:rPr lang="en-US" sz="60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000" dirty="0" err="1">
                      <a:latin typeface="Eras Demi ITC" panose="020B0805030504020804" pitchFamily="34" charset="0"/>
                    </a:rPr>
                    <a:t>Chalte</a:t>
                  </a:r>
                  <a:r>
                    <a:rPr lang="en-US" sz="60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000" dirty="0" err="1">
                      <a:latin typeface="Eras Demi ITC" panose="020B0805030504020804" pitchFamily="34" charset="0"/>
                    </a:rPr>
                    <a:t>Chalte</a:t>
                  </a:r>
                  <a:r>
                    <a:rPr lang="en-US" sz="60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000" dirty="0" err="1">
                      <a:latin typeface="Eras Demi ITC" panose="020B0805030504020804" pitchFamily="34" charset="0"/>
                    </a:rPr>
                    <a:t>Phir</a:t>
                  </a:r>
                  <a:r>
                    <a:rPr lang="en-US" sz="60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000" dirty="0" err="1">
                      <a:latin typeface="Eras Demi ITC" panose="020B0805030504020804" pitchFamily="34" charset="0"/>
                    </a:rPr>
                    <a:t>Milenge</a:t>
                  </a:r>
                  <a:r>
                    <a:rPr lang="en-US" sz="60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000" dirty="0" err="1">
                      <a:latin typeface="Eras Demi ITC" panose="020B0805030504020804" pitchFamily="34" charset="0"/>
                    </a:rPr>
                    <a:t>Chalte</a:t>
                  </a:r>
                  <a:r>
                    <a:rPr lang="en-US" sz="6000" dirty="0">
                      <a:latin typeface="Eras Demi ITC" panose="020B0805030504020804" pitchFamily="34" charset="0"/>
                    </a:rPr>
                    <a:t> </a:t>
                  </a:r>
                  <a:r>
                    <a:rPr lang="en-US" sz="6000" dirty="0" err="1">
                      <a:latin typeface="Eras Demi ITC" panose="020B0805030504020804" pitchFamily="34" charset="0"/>
                    </a:rPr>
                    <a:t>Chalte</a:t>
                  </a:r>
                  <a:endParaRPr lang="en-US" sz="6000" dirty="0">
                    <a:latin typeface="Eras Demi ITC" panose="020B0805030504020804" pitchFamily="34" charset="0"/>
                  </a:endParaRPr>
                </a:p>
              </p:txBody>
            </p:sp>
          </p:grp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2349F4-761E-477C-BECE-53A819AF290C}"/>
                </a:ext>
              </a:extLst>
            </p:cNvPr>
            <p:cNvSpPr/>
            <p:nvPr/>
          </p:nvSpPr>
          <p:spPr>
            <a:xfrm>
              <a:off x="0" y="1"/>
              <a:ext cx="27432000" cy="1087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err="1">
                  <a:latin typeface="Eras Demi ITC" panose="020B0805030504020804" pitchFamily="34" charset="0"/>
                </a:rPr>
                <a:t>Phir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Milenge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Phir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Milenge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Phir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Milenge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Phir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Milenge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endParaRPr lang="en-US" sz="6000" dirty="0">
                <a:latin typeface="Eras Demi ITC" panose="020B08050305040208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627832-315D-4CBB-915B-02826A9FF3C9}"/>
                </a:ext>
              </a:extLst>
            </p:cNvPr>
            <p:cNvSpPr/>
            <p:nvPr/>
          </p:nvSpPr>
          <p:spPr>
            <a:xfrm rot="10800000">
              <a:off x="0" y="17200606"/>
              <a:ext cx="27432000" cy="1087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err="1">
                  <a:latin typeface="Eras Demi ITC" panose="020B0805030504020804" pitchFamily="34" charset="0"/>
                </a:rPr>
                <a:t>Phir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Milenge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Phir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Milenge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Phir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Milenge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Phir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Milenge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endParaRPr lang="en-US" sz="6000" dirty="0">
                <a:latin typeface="Eras Demi ITC" panose="020B08050305040208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0FD0D7-7EA7-4629-95CD-DFDE9B88C07D}"/>
                </a:ext>
              </a:extLst>
            </p:cNvPr>
            <p:cNvSpPr/>
            <p:nvPr/>
          </p:nvSpPr>
          <p:spPr>
            <a:xfrm rot="16200000">
              <a:off x="-7512907" y="8600304"/>
              <a:ext cx="16113210" cy="1087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 err="1">
                  <a:latin typeface="Eras Demi ITC" panose="020B0805030504020804" pitchFamily="34" charset="0"/>
                </a:rPr>
                <a:t>Phir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Milenge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Chalte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Chalte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Phir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Milenge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Chalte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Chalte</a:t>
              </a:r>
              <a:endParaRPr lang="en-US" sz="6600" dirty="0">
                <a:latin typeface="Eras Demi ITC" panose="020B08050305040208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7A9BD0-26C0-4F31-96A2-64921A2B9120}"/>
                </a:ext>
              </a:extLst>
            </p:cNvPr>
            <p:cNvSpPr/>
            <p:nvPr/>
          </p:nvSpPr>
          <p:spPr>
            <a:xfrm rot="5400000">
              <a:off x="18831698" y="8600302"/>
              <a:ext cx="16113210" cy="1087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 err="1">
                  <a:latin typeface="Eras Demi ITC" panose="020B0805030504020804" pitchFamily="34" charset="0"/>
                </a:rPr>
                <a:t>Phir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Milenge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Chalte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Chalte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Phir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Milenge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Chalte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Chalte</a:t>
              </a:r>
              <a:endParaRPr lang="en-US" sz="6600" dirty="0">
                <a:latin typeface="Eras Demi ITC" panose="020B08050305040208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D78B616-D50F-4568-9CF0-4D1C049A94BC}"/>
                </a:ext>
              </a:extLst>
            </p:cNvPr>
            <p:cNvSpPr/>
            <p:nvPr/>
          </p:nvSpPr>
          <p:spPr>
            <a:xfrm>
              <a:off x="0" y="2"/>
              <a:ext cx="27432000" cy="1087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err="1">
                  <a:latin typeface="Eras Demi ITC" panose="020B0805030504020804" pitchFamily="34" charset="0"/>
                </a:rPr>
                <a:t>Phir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Milenge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Phir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Milenge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Phir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Milenge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Phir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Milenge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endParaRPr lang="en-US" sz="6000" dirty="0">
                <a:latin typeface="Eras Demi ITC" panose="020B08050305040208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7881D3D-CF75-41A8-AB7A-994DA8E8B848}"/>
                </a:ext>
              </a:extLst>
            </p:cNvPr>
            <p:cNvSpPr/>
            <p:nvPr/>
          </p:nvSpPr>
          <p:spPr>
            <a:xfrm rot="5400000">
              <a:off x="18831698" y="8600303"/>
              <a:ext cx="16113210" cy="1087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 err="1">
                  <a:latin typeface="Eras Demi ITC" panose="020B0805030504020804" pitchFamily="34" charset="0"/>
                </a:rPr>
                <a:t>Phir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Milenge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Chalte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Chalte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Phir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Milenge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Chalte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Chalte</a:t>
              </a:r>
              <a:endParaRPr lang="en-US" sz="6600" dirty="0">
                <a:latin typeface="Eras Demi ITC" panose="020B08050305040208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24D6F5-4761-4CA0-A0EA-E35F32B16102}"/>
                </a:ext>
              </a:extLst>
            </p:cNvPr>
            <p:cNvSpPr/>
            <p:nvPr/>
          </p:nvSpPr>
          <p:spPr>
            <a:xfrm rot="10800000">
              <a:off x="0" y="17200607"/>
              <a:ext cx="27432000" cy="1087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err="1">
                  <a:latin typeface="Eras Demi ITC" panose="020B0805030504020804" pitchFamily="34" charset="0"/>
                </a:rPr>
                <a:t>Phir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Milenge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Phir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Milenge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Phir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Milenge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Phir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Milenge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endParaRPr lang="en-US" sz="6000" dirty="0">
                <a:latin typeface="Eras Demi ITC" panose="020B08050305040208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2D1564-75F6-461F-BDD2-ED7A59561F7E}"/>
                </a:ext>
              </a:extLst>
            </p:cNvPr>
            <p:cNvSpPr/>
            <p:nvPr/>
          </p:nvSpPr>
          <p:spPr>
            <a:xfrm rot="16200000">
              <a:off x="-7512907" y="8600305"/>
              <a:ext cx="16113210" cy="1087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 err="1">
                  <a:latin typeface="Eras Demi ITC" panose="020B0805030504020804" pitchFamily="34" charset="0"/>
                </a:rPr>
                <a:t>Phir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Milenge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Chalte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Chalte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Phir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Milenge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Chalte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Chalte</a:t>
              </a:r>
              <a:endParaRPr lang="en-US" sz="6600" dirty="0">
                <a:latin typeface="Eras Demi ITC" panose="020B08050305040208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50267E4-4F8F-4059-968B-01DF705C425C}"/>
                </a:ext>
              </a:extLst>
            </p:cNvPr>
            <p:cNvSpPr/>
            <p:nvPr/>
          </p:nvSpPr>
          <p:spPr>
            <a:xfrm>
              <a:off x="0" y="3"/>
              <a:ext cx="27432000" cy="1087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err="1">
                  <a:latin typeface="Eras Demi ITC" panose="020B0805030504020804" pitchFamily="34" charset="0"/>
                </a:rPr>
                <a:t>Phir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Milenge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Phir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Milenge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Phir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Milenge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Phir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Milenge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endParaRPr lang="en-US" sz="6000" dirty="0">
                <a:latin typeface="Eras Demi ITC" panose="020B08050305040208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BB7FF1-BCF9-4380-8C6F-25A406C0002D}"/>
                </a:ext>
              </a:extLst>
            </p:cNvPr>
            <p:cNvSpPr/>
            <p:nvPr/>
          </p:nvSpPr>
          <p:spPr>
            <a:xfrm rot="5400000">
              <a:off x="18831698" y="8600304"/>
              <a:ext cx="16113210" cy="1087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 err="1">
                  <a:latin typeface="Eras Demi ITC" panose="020B0805030504020804" pitchFamily="34" charset="0"/>
                </a:rPr>
                <a:t>Phir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Milenge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Chalte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Chalte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Phir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Milenge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Chalte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Chalte</a:t>
              </a:r>
              <a:endParaRPr lang="en-US" sz="6600" dirty="0">
                <a:latin typeface="Eras Demi ITC" panose="020B08050305040208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A9C7CD-CA5E-4154-8E1F-529134E31F66}"/>
                </a:ext>
              </a:extLst>
            </p:cNvPr>
            <p:cNvSpPr/>
            <p:nvPr/>
          </p:nvSpPr>
          <p:spPr>
            <a:xfrm rot="16200000">
              <a:off x="-7512907" y="8600306"/>
              <a:ext cx="16113210" cy="1087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 err="1">
                  <a:latin typeface="Eras Demi ITC" panose="020B0805030504020804" pitchFamily="34" charset="0"/>
                </a:rPr>
                <a:t>Phir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Milenge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Chalte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Chalte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Phir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Milenge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Chalte</a:t>
              </a:r>
              <a:r>
                <a:rPr lang="en-US" sz="6600" dirty="0">
                  <a:latin typeface="Eras Demi ITC" panose="020B0805030504020804" pitchFamily="34" charset="0"/>
                </a:rPr>
                <a:t> </a:t>
              </a:r>
              <a:r>
                <a:rPr lang="en-US" sz="6600" dirty="0" err="1">
                  <a:latin typeface="Eras Demi ITC" panose="020B0805030504020804" pitchFamily="34" charset="0"/>
                </a:rPr>
                <a:t>Chalte</a:t>
              </a:r>
              <a:endParaRPr lang="en-US" sz="6600" dirty="0">
                <a:latin typeface="Eras Demi ITC" panose="020B08050305040208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65E047-2B92-4FEA-BAFD-E4FF812D80DA}"/>
                </a:ext>
              </a:extLst>
            </p:cNvPr>
            <p:cNvSpPr/>
            <p:nvPr/>
          </p:nvSpPr>
          <p:spPr>
            <a:xfrm>
              <a:off x="0" y="4"/>
              <a:ext cx="27432000" cy="1087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err="1">
                  <a:latin typeface="Eras Demi ITC" panose="020B0805030504020804" pitchFamily="34" charset="0"/>
                </a:rPr>
                <a:t>Phir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Milenge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Phir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Milenge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Phir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Milenge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Phir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Milenge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r>
                <a:rPr lang="en-US" sz="6000" dirty="0">
                  <a:latin typeface="Eras Demi ITC" panose="020B0805030504020804" pitchFamily="34" charset="0"/>
                </a:rPr>
                <a:t> </a:t>
              </a:r>
              <a:r>
                <a:rPr lang="en-US" sz="6000" dirty="0" err="1">
                  <a:latin typeface="Eras Demi ITC" panose="020B0805030504020804" pitchFamily="34" charset="0"/>
                </a:rPr>
                <a:t>Chalte</a:t>
              </a:r>
              <a:endParaRPr lang="en-US" sz="6000" dirty="0">
                <a:latin typeface="Eras Demi ITC" panose="020B08050305040208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BE7F99C-0B0F-4311-9AAA-57372DD1DB99}"/>
                </a:ext>
              </a:extLst>
            </p:cNvPr>
            <p:cNvSpPr/>
            <p:nvPr/>
          </p:nvSpPr>
          <p:spPr>
            <a:xfrm>
              <a:off x="0" y="0"/>
              <a:ext cx="27432000" cy="182879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3050" b="1" dirty="0">
                <a:solidFill>
                  <a:sysClr val="windowText" lastClr="000000"/>
                </a:solidFill>
                <a:latin typeface="Eras Demi ITC" panose="020B0805030504020804" pitchFamily="34" charset="0"/>
                <a:ea typeface="Verdana" panose="020B0604030504040204" pitchFamily="34" charset="0"/>
                <a:cs typeface="Vani" panose="020B0502040204020203" pitchFamily="18" charset="0"/>
              </a:endParaRPr>
            </a:p>
            <a:p>
              <a:pPr algn="ctr"/>
              <a:r>
                <a:rPr lang="en-US" sz="17250" b="1" dirty="0">
                  <a:solidFill>
                    <a:sysClr val="windowText" lastClr="000000"/>
                  </a:solidFill>
                  <a:latin typeface="Eras Demi ITC" panose="020B0805030504020804" pitchFamily="34" charset="0"/>
                  <a:ea typeface="Verdana" panose="020B0604030504040204" pitchFamily="34" charset="0"/>
                  <a:cs typeface="Vani" panose="020B0502040204020203" pitchFamily="18" charset="0"/>
                </a:rPr>
                <a:t> </a:t>
              </a:r>
              <a:br>
                <a:rPr lang="en-US" sz="43050" b="1" dirty="0">
                  <a:solidFill>
                    <a:sysClr val="windowText" lastClr="000000"/>
                  </a:solidFill>
                  <a:latin typeface="Eras Demi ITC" panose="020B0805030504020804" pitchFamily="34" charset="0"/>
                  <a:ea typeface="Verdana" panose="020B0604030504040204" pitchFamily="34" charset="0"/>
                  <a:cs typeface="Vani" panose="020B0502040204020203" pitchFamily="18" charset="0"/>
                </a:rPr>
              </a:br>
              <a:r>
                <a:rPr lang="en-US" sz="43050" b="1" dirty="0" err="1">
                  <a:solidFill>
                    <a:sysClr val="windowText" lastClr="000000"/>
                  </a:solidFill>
                  <a:latin typeface="Eras Demi ITC" panose="020B0805030504020804" pitchFamily="34" charset="0"/>
                  <a:ea typeface="Verdana" panose="020B0604030504040204" pitchFamily="34" charset="0"/>
                  <a:cs typeface="Vani" panose="020B0502040204020203" pitchFamily="18" charset="0"/>
                </a:rPr>
                <a:t>Kabhi</a:t>
              </a:r>
              <a:r>
                <a:rPr lang="en-US" sz="43050" b="1" dirty="0">
                  <a:solidFill>
                    <a:sysClr val="windowText" lastClr="000000"/>
                  </a:solidFill>
                  <a:latin typeface="Eras Demi ITC" panose="020B0805030504020804" pitchFamily="34" charset="0"/>
                  <a:ea typeface="Verdana" panose="020B0604030504040204" pitchFamily="34" charset="0"/>
                  <a:cs typeface="Vani" panose="020B0502040204020203" pitchFamily="18" charset="0"/>
                </a:rPr>
                <a:t> </a:t>
              </a:r>
              <a:r>
                <a:rPr lang="en-US" sz="43050" b="1" dirty="0" err="1">
                  <a:solidFill>
                    <a:sysClr val="windowText" lastClr="000000"/>
                  </a:solidFill>
                  <a:latin typeface="Eras Demi ITC" panose="020B0805030504020804" pitchFamily="34" charset="0"/>
                  <a:ea typeface="Verdana" panose="020B0604030504040204" pitchFamily="34" charset="0"/>
                  <a:cs typeface="Vani" panose="020B0502040204020203" pitchFamily="18" charset="0"/>
                </a:rPr>
                <a:t>Alvida</a:t>
              </a:r>
              <a:r>
                <a:rPr lang="en-US" sz="43050" b="1" dirty="0">
                  <a:solidFill>
                    <a:sysClr val="windowText" lastClr="000000"/>
                  </a:solidFill>
                  <a:latin typeface="Eras Demi ITC" panose="020B0805030504020804" pitchFamily="34" charset="0"/>
                  <a:ea typeface="Verdana" panose="020B0604030504040204" pitchFamily="34" charset="0"/>
                  <a:cs typeface="Vani" panose="020B0502040204020203" pitchFamily="18" charset="0"/>
                </a:rPr>
                <a:t> </a:t>
              </a:r>
              <a:r>
                <a:rPr lang="en-US" sz="43050" b="1" dirty="0" err="1">
                  <a:solidFill>
                    <a:sysClr val="windowText" lastClr="000000"/>
                  </a:solidFill>
                  <a:latin typeface="Eras Demi ITC" panose="020B0805030504020804" pitchFamily="34" charset="0"/>
                  <a:ea typeface="Verdana" panose="020B0604030504040204" pitchFamily="34" charset="0"/>
                  <a:cs typeface="Vani" panose="020B0502040204020203" pitchFamily="18" charset="0"/>
                </a:rPr>
                <a:t>Naa</a:t>
              </a:r>
              <a:r>
                <a:rPr lang="en-US" sz="43050" b="1" dirty="0">
                  <a:solidFill>
                    <a:sysClr val="windowText" lastClr="000000"/>
                  </a:solidFill>
                  <a:latin typeface="Eras Demi ITC" panose="020B0805030504020804" pitchFamily="34" charset="0"/>
                  <a:ea typeface="Verdana" panose="020B0604030504040204" pitchFamily="34" charset="0"/>
                  <a:cs typeface="Vani" panose="020B0502040204020203" pitchFamily="18" charset="0"/>
                </a:rPr>
                <a:t> </a:t>
              </a:r>
              <a:r>
                <a:rPr lang="en-US" sz="43050" b="1" dirty="0" err="1">
                  <a:solidFill>
                    <a:sysClr val="windowText" lastClr="000000"/>
                  </a:solidFill>
                  <a:latin typeface="Eras Demi ITC" panose="020B0805030504020804" pitchFamily="34" charset="0"/>
                  <a:ea typeface="Verdana" panose="020B0604030504040204" pitchFamily="34" charset="0"/>
                  <a:cs typeface="Vani" panose="020B0502040204020203" pitchFamily="18" charset="0"/>
                </a:rPr>
                <a:t>Kehna</a:t>
              </a:r>
              <a:endParaRPr lang="en-US" sz="60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958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194</Words>
  <Application>Microsoft Office PowerPoint</Application>
  <PresentationFormat>Custom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Eras Demi ITC</vt:lpstr>
      <vt:lpstr>Vani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Kabhi Alvida Naa Kehna</dc:title>
  <dc:creator>Nicholas Kumia</dc:creator>
  <cp:lastModifiedBy>Nicholas Kumia</cp:lastModifiedBy>
  <cp:revision>6</cp:revision>
  <dcterms:created xsi:type="dcterms:W3CDTF">2018-06-24T06:31:58Z</dcterms:created>
  <dcterms:modified xsi:type="dcterms:W3CDTF">2018-06-24T23:50:11Z</dcterms:modified>
</cp:coreProperties>
</file>