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A09F-47BF-0423-CBA0-4CCE3CB3B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6786C-8DFB-E611-356D-E4884E7B6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F317-C3EC-055F-F459-B0AC923B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DBD7-1C3E-8BE6-CC34-D7336914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2CD7-D43A-84A0-436C-B9BCC2A5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2E76-6DCF-8D95-CB80-9EC79D08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3FF9F-F067-EF4A-A605-B0E232F1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DA38-0466-56D1-0BA6-F9AC8F3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7C5A-259B-BC08-1D91-DE57F556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2C62-A106-31AE-5ECC-A8DAE82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207D5-7D5C-E02B-74A8-DC90FC53A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BE269-2B1F-27FA-87CD-A1868A176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9BDF-6300-F979-D41F-8488215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0206-F5EE-1BC1-ABCF-FC864098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DDD50-C437-8A71-2056-E8D0202E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8775-A4C5-38E0-548E-D6C828F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69F9-828A-2B87-7A3A-84EAED7B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B08A-9DC8-448A-036A-190C94EA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CAFC-B49E-CCE9-3066-0DFBC9E4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7420-BD3B-22AC-D815-49E49E6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1C85-64A1-7768-B7E9-6047104C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1FE8A-0AA3-5C80-05EB-5CAEE207F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924A7-6565-D3ED-5E07-E07675F6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3858-BE34-3408-0ABE-5C2ABC1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EFB6-4576-ECD2-5FE2-8723DAE0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30C4-4B75-A354-4C09-B8F9A7E1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36FAE-C0E7-D781-D46A-F44617088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FF279-C6BB-1092-87F9-DEC3C727E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697DE-2469-6C4B-4C0C-8CD8746F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FA152-E574-2390-930F-4F8F0E41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4FB6-51CB-F2EE-6E08-819566F0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FA17-06F6-64D6-453C-1AEDCDD7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2F18-2E8B-0EC7-6591-70F4365C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2C9A4-D9E8-2393-CA57-09DA8A29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F554C-B0FB-AFA3-8AE4-8B3DD637C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A9583-E63B-EC5E-E105-806352AB6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A8EE4-C6E4-BC7B-6091-A9368F58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8BA7C-673C-5B57-DAC7-59FBD7A8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AC6AA-1048-86E0-423F-A6CD4E72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0D75-2FED-F1BE-4B0C-60A20ACE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0751B-EAFA-4A5C-86A6-6A77631C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9C438-8F0A-609F-9279-D05BF2F5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3FEA2-9BDD-362A-14EE-8AC44D8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AF8CE-D0FC-1732-91AA-033D87F9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DB96B-946C-1A54-CE1D-64A106EE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FE848-81EF-BD74-ADDF-8826D3FF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6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8147-EE45-1088-AF2D-85CF047A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DB62-05C1-3E3D-F133-E113CAA1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9A747-0D4D-17B5-70C4-E58B6420C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BF49-3CC9-1E91-44B6-1585301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2BDB0-7636-0C6A-1F32-53B3EC8A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F3498-0F16-8BAD-6DDE-776C413B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75B-2196-7AA2-A266-8774D954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C6666-60FD-4C21-5B30-C7B2EE696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45CD-FD03-5C79-1455-C7B707DF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BE399-38B3-C2CE-3C40-EB95599A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97DA2-448B-2314-A920-0A90AC41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91706-3F85-1A45-6280-B3BB08EE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5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7D3D1-97EE-8201-1997-12A082B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468A9-BCE3-327C-C015-1BA5ED757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5CF7-1F57-A2E9-D03B-C7E98D1D6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6B540-F103-4B85-872D-9709D81FB6FC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FC18-2A5C-1A8D-1056-3588B6C57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8E34-658C-E63B-1488-1505B69C5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49241-E4EB-4269-A964-EC8881BCB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9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8E3784-BCC2-F19F-2661-C1F760154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711098"/>
            <a:ext cx="1290320" cy="3603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2D396-BBC4-CC52-B49C-D7AE7134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37" r="637" b="59575"/>
          <a:stretch/>
        </p:blipFill>
        <p:spPr>
          <a:xfrm>
            <a:off x="1300480" y="1604100"/>
            <a:ext cx="2519680" cy="5999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03AD1F1-DCFF-92B7-2CCB-5B2F71F27A3F}"/>
              </a:ext>
            </a:extLst>
          </p:cNvPr>
          <p:cNvSpPr txBox="1">
            <a:spLocks/>
          </p:cNvSpPr>
          <p:nvPr/>
        </p:nvSpPr>
        <p:spPr>
          <a:xfrm>
            <a:off x="4074160" y="1711098"/>
            <a:ext cx="2519680" cy="36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Release Year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EDFD3B2-4914-F308-1A39-16604F2AB72E}"/>
              </a:ext>
            </a:extLst>
          </p:cNvPr>
          <p:cNvSpPr txBox="1">
            <a:spLocks/>
          </p:cNvSpPr>
          <p:nvPr/>
        </p:nvSpPr>
        <p:spPr>
          <a:xfrm>
            <a:off x="-160883" y="2668841"/>
            <a:ext cx="2519680" cy="36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Movie titles</a:t>
            </a:r>
          </a:p>
        </p:txBody>
      </p:sp>
      <p:pic>
        <p:nvPicPr>
          <p:cNvPr id="1026" name="Picture 2" descr="How to Implement Value Help using Smartfield and Odata Annotation - My  Experiments with ABAP">
            <a:extLst>
              <a:ext uri="{FF2B5EF4-FFF2-40B4-BE49-F238E27FC236}">
                <a16:creationId xmlns:a16="http://schemas.microsoft.com/office/drawing/2014/main" id="{E82C73ED-8096-8601-F8D9-8CCB5B2E3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4951" r="52463" b="56105"/>
          <a:stretch/>
        </p:blipFill>
        <p:spPr bwMode="auto">
          <a:xfrm>
            <a:off x="1946246" y="2668841"/>
            <a:ext cx="264253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eRangePicker] Support single input in the date range picker / date range  field · Issue #5193 · mui/mui-x · GitHub">
            <a:extLst>
              <a:ext uri="{FF2B5EF4-FFF2-40B4-BE49-F238E27FC236}">
                <a16:creationId xmlns:a16="http://schemas.microsoft.com/office/drawing/2014/main" id="{2D6765F8-8447-629D-DAF3-E52A308A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131" y="1768548"/>
            <a:ext cx="4707890" cy="296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25A38A8-296A-4291-4FFB-1224C04364E3}"/>
              </a:ext>
            </a:extLst>
          </p:cNvPr>
          <p:cNvSpPr txBox="1">
            <a:spLocks/>
          </p:cNvSpPr>
          <p:nvPr/>
        </p:nvSpPr>
        <p:spPr>
          <a:xfrm>
            <a:off x="-160883" y="3406862"/>
            <a:ext cx="2519680" cy="36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Actors</a:t>
            </a:r>
          </a:p>
        </p:txBody>
      </p:sp>
      <p:pic>
        <p:nvPicPr>
          <p:cNvPr id="11" name="Picture 2" descr="How to Implement Value Help using Smartfield and Odata Annotation - My  Experiments with ABAP">
            <a:extLst>
              <a:ext uri="{FF2B5EF4-FFF2-40B4-BE49-F238E27FC236}">
                <a16:creationId xmlns:a16="http://schemas.microsoft.com/office/drawing/2014/main" id="{7BCFE258-19B3-DDEA-0718-95173984CA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4951" r="52463" b="56105"/>
          <a:stretch/>
        </p:blipFill>
        <p:spPr bwMode="auto">
          <a:xfrm>
            <a:off x="1946246" y="3406862"/>
            <a:ext cx="264253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5121BCF9-C74D-1137-F525-363F9BC67548}"/>
              </a:ext>
            </a:extLst>
          </p:cNvPr>
          <p:cNvSpPr txBox="1">
            <a:spLocks/>
          </p:cNvSpPr>
          <p:nvPr/>
        </p:nvSpPr>
        <p:spPr>
          <a:xfrm>
            <a:off x="-160883" y="4144883"/>
            <a:ext cx="2519680" cy="360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Producer</a:t>
            </a:r>
          </a:p>
        </p:txBody>
      </p:sp>
      <p:pic>
        <p:nvPicPr>
          <p:cNvPr id="13" name="Picture 2" descr="How to Implement Value Help using Smartfield and Odata Annotation - My  Experiments with ABAP">
            <a:extLst>
              <a:ext uri="{FF2B5EF4-FFF2-40B4-BE49-F238E27FC236}">
                <a16:creationId xmlns:a16="http://schemas.microsoft.com/office/drawing/2014/main" id="{64C46203-CB53-1A3B-BD8F-42BBDD7A0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5" t="34951" r="52463" b="56105"/>
          <a:stretch/>
        </p:blipFill>
        <p:spPr bwMode="auto">
          <a:xfrm>
            <a:off x="1946246" y="4144883"/>
            <a:ext cx="2642532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A9AF38-EDFC-751F-D04A-25FE2B48498D}"/>
              </a:ext>
            </a:extLst>
          </p:cNvPr>
          <p:cNvSpPr/>
          <p:nvPr/>
        </p:nvSpPr>
        <p:spPr>
          <a:xfrm>
            <a:off x="249255" y="83389"/>
            <a:ext cx="9628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What’s On? Find you next watch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64E22-F204-CF45-7179-0CA62619FA64}"/>
              </a:ext>
            </a:extLst>
          </p:cNvPr>
          <p:cNvSpPr/>
          <p:nvPr/>
        </p:nvSpPr>
        <p:spPr>
          <a:xfrm>
            <a:off x="445396" y="933939"/>
            <a:ext cx="11389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F2A374-938F-66AD-EC54-191C23C0BAE4}"/>
              </a:ext>
            </a:extLst>
          </p:cNvPr>
          <p:cNvSpPr/>
          <p:nvPr/>
        </p:nvSpPr>
        <p:spPr>
          <a:xfrm>
            <a:off x="339844" y="4757501"/>
            <a:ext cx="32128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E6BF2A-D72F-79CC-5E67-90EFA1478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85241"/>
              </p:ext>
            </p:extLst>
          </p:nvPr>
        </p:nvGraphicFramePr>
        <p:xfrm>
          <a:off x="249254" y="5495522"/>
          <a:ext cx="103544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738">
                  <a:extLst>
                    <a:ext uri="{9D8B030D-6E8A-4147-A177-3AD203B41FA5}">
                      <a16:colId xmlns:a16="http://schemas.microsoft.com/office/drawing/2014/main" val="4104163166"/>
                    </a:ext>
                  </a:extLst>
                </a:gridCol>
                <a:gridCol w="1725738">
                  <a:extLst>
                    <a:ext uri="{9D8B030D-6E8A-4147-A177-3AD203B41FA5}">
                      <a16:colId xmlns:a16="http://schemas.microsoft.com/office/drawing/2014/main" val="1216898442"/>
                    </a:ext>
                  </a:extLst>
                </a:gridCol>
                <a:gridCol w="1725738">
                  <a:extLst>
                    <a:ext uri="{9D8B030D-6E8A-4147-A177-3AD203B41FA5}">
                      <a16:colId xmlns:a16="http://schemas.microsoft.com/office/drawing/2014/main" val="3807728562"/>
                    </a:ext>
                  </a:extLst>
                </a:gridCol>
                <a:gridCol w="1725738">
                  <a:extLst>
                    <a:ext uri="{9D8B030D-6E8A-4147-A177-3AD203B41FA5}">
                      <a16:colId xmlns:a16="http://schemas.microsoft.com/office/drawing/2014/main" val="641901344"/>
                    </a:ext>
                  </a:extLst>
                </a:gridCol>
                <a:gridCol w="1725738">
                  <a:extLst>
                    <a:ext uri="{9D8B030D-6E8A-4147-A177-3AD203B41FA5}">
                      <a16:colId xmlns:a16="http://schemas.microsoft.com/office/drawing/2014/main" val="1036705657"/>
                    </a:ext>
                  </a:extLst>
                </a:gridCol>
                <a:gridCol w="1725738">
                  <a:extLst>
                    <a:ext uri="{9D8B030D-6E8A-4147-A177-3AD203B41FA5}">
                      <a16:colId xmlns:a16="http://schemas.microsoft.com/office/drawing/2014/main" val="827497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8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5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41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Melinarskiy, B. (Bar)</dc:creator>
  <cp:lastModifiedBy>Melinarskiy, B. (Bar)</cp:lastModifiedBy>
  <cp:revision>1</cp:revision>
  <dcterms:created xsi:type="dcterms:W3CDTF">2024-11-24T21:20:12Z</dcterms:created>
  <dcterms:modified xsi:type="dcterms:W3CDTF">2024-11-24T23:49:10Z</dcterms:modified>
</cp:coreProperties>
</file>