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A4C31-56A8-4665-8098-8EA9AB8A7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B56A84-6870-42F2-A2C8-6E4355E0D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2D2524-D70C-46B0-80C0-B7A4D06A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DEEF2A-EAD6-4B2E-B59A-C56B36A6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6CF144-E079-4040-AD9D-039A415B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34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72DFB-153C-4201-8CE4-FF9739EF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DBFDFA2-635A-4D35-B38C-EAA20EE99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40EDA5-08A3-4B00-A6B4-26240AA3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6F738C-ABA1-456A-B99F-6999078F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6819E8-42A9-46DB-A44A-FD02A8D9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74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5A5D5C-912B-44A7-8187-B20A212E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48E2DED-5851-45A3-9F0A-CFAD54232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4B8E5B-A826-4A7E-ACF4-7403F814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E53463-D0B7-4D2C-93D8-6B3B6A9F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D23BB5-6D26-4DE7-A635-E36E28A3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85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E5074-4F0B-4459-9CAB-CFA3A902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A1D81D-3460-4E76-9F1F-E56519C1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2327F4-BDFA-47B6-B580-E5C422E7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724371-1FA8-4502-8906-619F6429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F7DC12-502B-46FD-89FA-FE3C9925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23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5F0E4-4FDC-4270-A342-E32E69FC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9C2DFE-E35B-4B68-B15F-ED1509B45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613144-6EF5-4568-BA04-0551F498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9DBD01-9E6E-4EF8-A300-18DBAD59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2908C0-03A3-4C99-A280-9D006247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69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EE652-B6E3-44FC-A19E-D6C66C5B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5F7A25-6C32-4762-8892-A1AE65B66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97F76DC-A11E-4B44-9877-683D69EC0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C81EC3-2322-41C0-90C7-D4A7F322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635C74-EDE4-4CF1-AFFC-6F9158E6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896918-EE44-40E6-9B80-DCB9F56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985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03B84-E8F8-44B5-A934-30FA090C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79BDF5-7420-49A6-98E6-903048D4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94B316A-55E7-4C76-878A-BC8AD473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4FBE72F-1A8B-4CCC-AF47-A56A7C627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09C560D-6B88-4052-983B-79E0699AF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C7AC595-D69C-4DCB-A38A-80E2152A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59F7223-3CEE-4012-AF3F-2F5AEBF7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52E6F82-1638-4235-9DBF-B685C0EC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609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B0233-56C3-4934-B6FC-3269F66C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BEB690F-3805-4CF5-B1A6-EB4B42B1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D27F53B-CEA2-459A-8C77-9B34BC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5BF3B71-E9DC-4E3A-B6C6-FA9556D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30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746269E-6F2E-4490-A1F1-97CA10C5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30A1D0D-CE08-4A37-A366-B02A8B03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C7F0A3-BBC9-4BD8-AE0E-FC87572A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10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C9E91-54FC-4696-A4B3-7603D9C6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BECF2A-58F2-4CB0-B32C-2273DC8D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20692D-28C4-44DB-86C0-014FD81F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0583D9-BF6F-4135-8EC6-8756FC79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AF7A2F-020B-4A41-91F6-69E40C0C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6341D0-045F-4B64-8D30-903FF340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7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21FBB-39F1-4134-9A33-2F94A658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7E44F92-9056-406B-8A6B-AE40EE7D0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C3C24A9-465D-472C-962F-23D40A28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BA61B6-447E-46B2-98CB-7AFB8A29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9E277F-8C8D-4458-989F-95C10378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BB9BA54-C494-4A05-9E7D-5891C323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62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60D8D2D-931D-4130-B970-882E421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7D6E55-2926-42EF-9187-B375EAB67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593674-F72B-49D8-A160-A6814B0E3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C96E2-C3DF-47A6-B0F5-912BED36312E}" type="datetimeFigureOut">
              <a:rPr lang="nl-NL" smtClean="0"/>
              <a:t>9-3-2018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05D703-65D3-4263-ABBF-77EF77313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92BD28-7AF0-4B7F-A1B4-E129A5048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9183-0A53-487F-9281-2A0A39911F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7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596CE0C-D4C2-4CFF-A575-A473A4140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00164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89BB509C-77D2-4339-86DA-C2000F63A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" y="2722334"/>
            <a:ext cx="12192000" cy="1655762"/>
          </a:xfrm>
        </p:spPr>
        <p:txBody>
          <a:bodyPr/>
          <a:lstStyle/>
          <a:p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  <a:latin typeface="Aller Display" panose="02000503000000020003" pitchFamily="2" charset="0"/>
              </a:rPr>
              <a:t>Maarten </a:t>
            </a:r>
            <a:r>
              <a:rPr lang="nl-NL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ller Display" panose="02000503000000020003" pitchFamily="2" charset="0"/>
              </a:rPr>
              <a:t>Dohmen</a:t>
            </a:r>
            <a:endParaRPr lang="nl-NL" dirty="0">
              <a:solidFill>
                <a:schemeClr val="tx2">
                  <a:lumMod val="40000"/>
                  <a:lumOff val="60000"/>
                </a:schemeClr>
              </a:solidFill>
              <a:latin typeface="Aller Display" panose="02000503000000020003" pitchFamily="2" charset="0"/>
            </a:endParaRPr>
          </a:p>
          <a:p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  <a:latin typeface="Aller Display" panose="02000503000000020003" pitchFamily="2" charset="0"/>
              </a:rPr>
              <a:t>Nick van der heijden</a:t>
            </a: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B99BA48A-CE98-4481-A9D3-F2857BBB7BEA}"/>
              </a:ext>
            </a:extLst>
          </p:cNvPr>
          <p:cNvSpPr txBox="1">
            <a:spLocks/>
          </p:cNvSpPr>
          <p:nvPr/>
        </p:nvSpPr>
        <p:spPr>
          <a:xfrm>
            <a:off x="-12700" y="2719150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bg1">
                    <a:lumMod val="85000"/>
                  </a:schemeClr>
                </a:solidFill>
                <a:latin typeface="Aller Display" panose="02000503000000020003" pitchFamily="2" charset="0"/>
              </a:rPr>
              <a:t>Maarten </a:t>
            </a:r>
            <a:r>
              <a:rPr lang="nl-NL" dirty="0" err="1">
                <a:solidFill>
                  <a:schemeClr val="bg1">
                    <a:lumMod val="85000"/>
                  </a:schemeClr>
                </a:solidFill>
                <a:latin typeface="Aller Display" panose="02000503000000020003" pitchFamily="2" charset="0"/>
              </a:rPr>
              <a:t>Dohmen</a:t>
            </a:r>
            <a:endParaRPr lang="nl-NL" dirty="0">
              <a:solidFill>
                <a:schemeClr val="bg1">
                  <a:lumMod val="85000"/>
                </a:schemeClr>
              </a:solidFill>
              <a:latin typeface="Aller Display" panose="02000503000000020003" pitchFamily="2" charset="0"/>
            </a:endParaRP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  <a:latin typeface="Aller Display" panose="02000503000000020003" pitchFamily="2" charset="0"/>
              </a:rPr>
              <a:t>Nick van der heijden 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844D91D-A932-4E48-8857-C167971E114B}"/>
              </a:ext>
            </a:extLst>
          </p:cNvPr>
          <p:cNvSpPr/>
          <p:nvPr/>
        </p:nvSpPr>
        <p:spPr>
          <a:xfrm>
            <a:off x="50800" y="1659726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6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ller Display" panose="02000503000000020003" pitchFamily="2" charset="0"/>
              </a:rPr>
              <a:t>Kingsen</a:t>
            </a:r>
            <a:endParaRPr lang="nl-NL" sz="6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9079520-61F9-4768-9060-8F74C3387A0B}"/>
              </a:ext>
            </a:extLst>
          </p:cNvPr>
          <p:cNvSpPr txBox="1">
            <a:spLocks/>
          </p:cNvSpPr>
          <p:nvPr/>
        </p:nvSpPr>
        <p:spPr>
          <a:xfrm>
            <a:off x="0" y="51484"/>
            <a:ext cx="12192000" cy="2560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>
                <a:solidFill>
                  <a:schemeClr val="bg1">
                    <a:lumMod val="85000"/>
                  </a:schemeClr>
                </a:solidFill>
                <a:latin typeface="Aller Display" panose="02000503000000020003" pitchFamily="2" charset="0"/>
              </a:rPr>
              <a:t>Kingsen</a:t>
            </a:r>
            <a:endParaRPr lang="nl-NL" dirty="0">
              <a:solidFill>
                <a:schemeClr val="bg1">
                  <a:lumMod val="85000"/>
                </a:schemeClr>
              </a:solidFill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924DCC3-946F-4886-B7DB-8CEE34DCD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62"/>
          <a:stretch/>
        </p:blipFill>
        <p:spPr>
          <a:xfrm>
            <a:off x="0" y="0"/>
            <a:ext cx="12192000" cy="18256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3B1A8F-9303-462D-853D-87F1B9E2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  <a:latin typeface="Aller Display" panose="02000503000000020003" pitchFamily="2" charset="0"/>
              </a:rPr>
              <a:t>Concept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81ECA9-2785-4452-B255-7BB75C0B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057" y="3483428"/>
            <a:ext cx="7503886" cy="96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baseline="30000" dirty="0">
                <a:latin typeface="Aller" panose="02000503030000020004" pitchFamily="2" charset="0"/>
              </a:rPr>
              <a:t>Een manier verzinnen waardoor leeftijdsgenoten een gezellige avond hebben voordat zij opstap gaan.</a:t>
            </a:r>
            <a:endParaRPr lang="nl-NL" sz="3600" dirty="0">
              <a:latin typeface="Aller" panose="02000503030000020004" pitchFamily="2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2584CBC-DDD6-44FE-A24C-C2A0C199EEDB}"/>
              </a:ext>
            </a:extLst>
          </p:cNvPr>
          <p:cNvSpPr txBox="1">
            <a:spLocks/>
          </p:cNvSpPr>
          <p:nvPr/>
        </p:nvSpPr>
        <p:spPr>
          <a:xfrm>
            <a:off x="859974" y="314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bg2"/>
                </a:solidFill>
                <a:latin typeface="Aller Display" panose="02000503000000020003" pitchFamily="2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3397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924DCC3-946F-4886-B7DB-8CEE34DCD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62"/>
          <a:stretch/>
        </p:blipFill>
        <p:spPr>
          <a:xfrm>
            <a:off x="0" y="0"/>
            <a:ext cx="12192000" cy="182562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81ECA9-2785-4452-B255-7BB75C0B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343"/>
            <a:ext cx="10515600" cy="193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aseline="30000" dirty="0">
                <a:latin typeface="Aller" panose="02000503030000020004" pitchFamily="2" charset="0"/>
              </a:rPr>
              <a:t>		</a:t>
            </a:r>
            <a:r>
              <a:rPr lang="en-US" sz="6000" baseline="30000" dirty="0" err="1">
                <a:latin typeface="Aller" panose="02000503030000020004" pitchFamily="2" charset="0"/>
              </a:rPr>
              <a:t>Drankspel</a:t>
            </a:r>
            <a:r>
              <a:rPr lang="en-US" sz="6000" baseline="30000" dirty="0">
                <a:latin typeface="Aller" panose="02000503030000020004" pitchFamily="2" charset="0"/>
              </a:rPr>
              <a:t> </a:t>
            </a:r>
            <a:r>
              <a:rPr lang="en-US" sz="6000" baseline="30000" dirty="0" err="1">
                <a:latin typeface="Aller" panose="02000503030000020004" pitchFamily="2" charset="0"/>
              </a:rPr>
              <a:t>innovatief</a:t>
            </a:r>
            <a:r>
              <a:rPr lang="en-US" sz="6000" baseline="30000" dirty="0">
                <a:latin typeface="Aller" panose="02000503030000020004" pitchFamily="2" charset="0"/>
              </a:rPr>
              <a:t> </a:t>
            </a:r>
            <a:r>
              <a:rPr lang="en-US" sz="6000" baseline="30000" dirty="0" err="1">
                <a:latin typeface="Aller" panose="02000503030000020004" pitchFamily="2" charset="0"/>
              </a:rPr>
              <a:t>maken</a:t>
            </a:r>
            <a:r>
              <a:rPr lang="en-US" sz="6000" baseline="30000" dirty="0">
                <a:latin typeface="Aller" panose="02000503030000020004" pitchFamily="2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8F07D61-C0C4-47F9-BEEA-8B9B332B098F}"/>
              </a:ext>
            </a:extLst>
          </p:cNvPr>
          <p:cNvSpPr txBox="1">
            <a:spLocks/>
          </p:cNvSpPr>
          <p:nvPr/>
        </p:nvSpPr>
        <p:spPr>
          <a:xfrm>
            <a:off x="874488" y="2863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  <a:latin typeface="Aller Display" panose="02000503000000020003" pitchFamily="2" charset="0"/>
              </a:rPr>
              <a:t>Idee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2584CBC-DDD6-44FE-A24C-C2A0C199EEDB}"/>
              </a:ext>
            </a:extLst>
          </p:cNvPr>
          <p:cNvSpPr txBox="1">
            <a:spLocks/>
          </p:cNvSpPr>
          <p:nvPr/>
        </p:nvSpPr>
        <p:spPr>
          <a:xfrm>
            <a:off x="838200" y="2500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bg2"/>
                </a:solidFill>
                <a:latin typeface="Aller Display" panose="02000503000000020003" pitchFamily="2" charset="0"/>
              </a:rPr>
              <a:t>Idee</a:t>
            </a:r>
          </a:p>
        </p:txBody>
      </p:sp>
    </p:spTree>
    <p:extLst>
      <p:ext uri="{BB962C8B-B14F-4D97-AF65-F5344CB8AC3E}">
        <p14:creationId xmlns:p14="http://schemas.microsoft.com/office/powerpoint/2010/main" val="424348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924DCC3-946F-4886-B7DB-8CEE34DCD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62"/>
          <a:stretch/>
        </p:blipFill>
        <p:spPr>
          <a:xfrm>
            <a:off x="0" y="0"/>
            <a:ext cx="12192000" cy="182562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81ECA9-2785-4452-B255-7BB75C0B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829"/>
            <a:ext cx="10515600" cy="3468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aseline="30000" dirty="0">
                <a:latin typeface="Aller" panose="02000503030000020004" pitchFamily="2" charset="0"/>
              </a:rPr>
              <a:t>		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8F07D61-C0C4-47F9-BEEA-8B9B332B098F}"/>
              </a:ext>
            </a:extLst>
          </p:cNvPr>
          <p:cNvSpPr txBox="1">
            <a:spLocks/>
          </p:cNvSpPr>
          <p:nvPr/>
        </p:nvSpPr>
        <p:spPr>
          <a:xfrm>
            <a:off x="874488" y="2863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  <a:latin typeface="Aller Display" panose="02000503000000020003" pitchFamily="2" charset="0"/>
              </a:rPr>
              <a:t>Het Spel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2584CBC-DDD6-44FE-A24C-C2A0C199EEDB}"/>
              </a:ext>
            </a:extLst>
          </p:cNvPr>
          <p:cNvSpPr txBox="1">
            <a:spLocks/>
          </p:cNvSpPr>
          <p:nvPr/>
        </p:nvSpPr>
        <p:spPr>
          <a:xfrm>
            <a:off x="838200" y="273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bg2"/>
                </a:solidFill>
                <a:latin typeface="Aller Display" panose="02000503000000020003" pitchFamily="2" charset="0"/>
              </a:rPr>
              <a:t>Het Spel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F3F84D7B-CEF1-4DAF-9F07-90FC8D493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28840"/>
              </p:ext>
            </p:extLst>
          </p:nvPr>
        </p:nvGraphicFramePr>
        <p:xfrm>
          <a:off x="4517082" y="1838152"/>
          <a:ext cx="3486411" cy="5019851"/>
        </p:xfrm>
        <a:graphic>
          <a:graphicData uri="http://schemas.openxmlformats.org/drawingml/2006/table">
            <a:tbl>
              <a:tblPr/>
              <a:tblGrid>
                <a:gridCol w="338957">
                  <a:extLst>
                    <a:ext uri="{9D8B030D-6E8A-4147-A177-3AD203B41FA5}">
                      <a16:colId xmlns:a16="http://schemas.microsoft.com/office/drawing/2014/main" val="1374789898"/>
                    </a:ext>
                  </a:extLst>
                </a:gridCol>
                <a:gridCol w="702124">
                  <a:extLst>
                    <a:ext uri="{9D8B030D-6E8A-4147-A177-3AD203B41FA5}">
                      <a16:colId xmlns:a16="http://schemas.microsoft.com/office/drawing/2014/main" val="256935061"/>
                    </a:ext>
                  </a:extLst>
                </a:gridCol>
                <a:gridCol w="2445330">
                  <a:extLst>
                    <a:ext uri="{9D8B030D-6E8A-4147-A177-3AD203B41FA5}">
                      <a16:colId xmlns:a16="http://schemas.microsoft.com/office/drawing/2014/main" val="2651734445"/>
                    </a:ext>
                  </a:extLst>
                </a:gridCol>
              </a:tblGrid>
              <a:tr h="167798">
                <a:tc>
                  <a:txBody>
                    <a:bodyPr/>
                    <a:lstStyle/>
                    <a:p>
                      <a:r>
                        <a:rPr lang="nl-NL" sz="700" b="1">
                          <a:effectLst/>
                        </a:rPr>
                        <a:t>Kaart</a:t>
                      </a:r>
                      <a:endParaRPr lang="nl-NL" sz="700">
                        <a:effectLst/>
                      </a:endParaRP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 b="1">
                          <a:effectLst/>
                        </a:rPr>
                        <a:t>Regel</a:t>
                      </a:r>
                      <a:endParaRPr lang="nl-NL" sz="700">
                        <a:effectLst/>
                      </a:endParaRP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 b="1">
                          <a:effectLst/>
                        </a:rPr>
                        <a:t>Uitleg</a:t>
                      </a:r>
                      <a:endParaRPr lang="nl-NL" sz="700">
                        <a:effectLst/>
                      </a:endParaRP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858606"/>
                  </a:ext>
                </a:extLst>
              </a:tr>
              <a:tr h="167798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2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Uitdelen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Deel twee slokken uit.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222077"/>
                  </a:ext>
                </a:extLst>
              </a:tr>
              <a:tr h="167798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3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Zelf drinken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Drink 3 slokken.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665806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4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Categorie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Kies een categorie bijvoorbeeld kleuren. De speler die geen kleur weet op te noemen of een kleur noemt die al genoemd is moet drinken.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78787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5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Duimen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Leg je duim op een willekeurig moment op tafel. De speler die het laatst zijn duim ook op tafel legt moet drinken.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37582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6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Drinking Buddy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Kies een speler die met je meedrinkt.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737010"/>
                  </a:ext>
                </a:extLst>
              </a:tr>
              <a:tr h="896164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7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Juffen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 dirty="0">
                          <a:effectLst/>
                        </a:rPr>
                        <a:t>Tel samen met de andere spelers om de beurt tot maximaal 100. Het is verboden om een getal met een 7 of een getal uit de tafel van 7 te noemen. Indien je vanaf 1 begint en bij het getal 7 aankomt dan zeg je Juf in plaats van 7. Je gaat vervolgens door met 8 en gaat door totdat iemand de fout in gaat. De speler die de fout in gaat moet drinken.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82075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8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Regel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 dirty="0">
                          <a:effectLst/>
                        </a:rPr>
                        <a:t>Verzin een regel waaraan iedere speler zich moet houden.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34270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9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Rijmen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 dirty="0">
                          <a:effectLst/>
                        </a:rPr>
                        <a:t>Verzin een woord waar de andere spelers op moeten rijmen. Weet iemand geen rijmwoord dan moet deze drinken.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90288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10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Quizmaster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 dirty="0">
                          <a:effectLst/>
                        </a:rPr>
                        <a:t>Met deze kaart wordt je Quizmaster. Indien je antwoord geeft op een vraag van de Quizmaster moet je drinken. Er is telkens maar één Quizmaster actief in het spel.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07538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Boer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Snake Eyes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Niemand mag de speler met de Snake Eyes aankijken. Indien dit toch gebeurd moet de aankijker drinken. Er is telkens maar één Snake Eyes actief in het spel.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734480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Vrouw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Plaskaart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Je mag eenmalig naar het toilet indien je deze kaart in bezit hebt. Als je zonder kaart naar het toilet gaat dan moet je een Shotje drinken.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6442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Koning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Wijzen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Alle spelers wijzen na 3 seconden een willekeurige andere speler aan. De speler die het vaakst wordt aangewezen moet drinken.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763474"/>
                  </a:ext>
                </a:extLst>
              </a:tr>
              <a:tr h="167798"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Aas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>
                          <a:effectLst/>
                        </a:rPr>
                        <a:t>Shotje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700" dirty="0">
                          <a:effectLst/>
                        </a:rPr>
                        <a:t>Drink een shotje als je deze kaart trekt.</a:t>
                      </a:r>
                    </a:p>
                  </a:txBody>
                  <a:tcPr marL="37122" marR="38669" marT="23201" marB="232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25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82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924DCC3-946F-4886-B7DB-8CEE34DCD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62"/>
          <a:stretch/>
        </p:blipFill>
        <p:spPr>
          <a:xfrm>
            <a:off x="0" y="0"/>
            <a:ext cx="12192000" cy="182562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68F07D61-C0C4-47F9-BEEA-8B9B332B098F}"/>
              </a:ext>
            </a:extLst>
          </p:cNvPr>
          <p:cNvSpPr txBox="1">
            <a:spLocks/>
          </p:cNvSpPr>
          <p:nvPr/>
        </p:nvSpPr>
        <p:spPr>
          <a:xfrm>
            <a:off x="874488" y="2863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ller Display" panose="02000503000000020003" pitchFamily="2" charset="0"/>
              </a:rPr>
              <a:t>WireFrame</a:t>
            </a:r>
            <a:endParaRPr lang="nl-NL" dirty="0">
              <a:solidFill>
                <a:schemeClr val="tx2">
                  <a:lumMod val="40000"/>
                  <a:lumOff val="60000"/>
                </a:schemeClr>
              </a:solidFill>
              <a:latin typeface="Aller Display" panose="02000503000000020003" pitchFamily="2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2584CBC-DDD6-44FE-A24C-C2A0C199EEDB}"/>
              </a:ext>
            </a:extLst>
          </p:cNvPr>
          <p:cNvSpPr txBox="1">
            <a:spLocks/>
          </p:cNvSpPr>
          <p:nvPr/>
        </p:nvSpPr>
        <p:spPr>
          <a:xfrm>
            <a:off x="838200" y="286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>
                <a:solidFill>
                  <a:schemeClr val="bg2"/>
                </a:solidFill>
                <a:latin typeface="Aller Display" panose="02000503000000020003" pitchFamily="2" charset="0"/>
              </a:rPr>
              <a:t>WireFrame</a:t>
            </a:r>
            <a:endParaRPr lang="nl-NL" dirty="0">
              <a:solidFill>
                <a:schemeClr val="bg2"/>
              </a:solidFill>
              <a:latin typeface="Aller Display" panose="02000503000000020003" pitchFamily="2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2E7469-6088-48B4-A336-D9FD3EBCF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" y="2002532"/>
            <a:ext cx="2380655" cy="45691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F4E0197-B2E7-415D-934A-1335425EC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58" y="2074619"/>
            <a:ext cx="2380655" cy="456915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1029655-A744-4ED3-AED7-D48E0E397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4" y="2056993"/>
            <a:ext cx="2380655" cy="456915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AB3649A-1ECE-4FE9-82D7-674C38F3F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67" y="2111942"/>
            <a:ext cx="2383945" cy="457546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9FDDCA0-1460-4826-8C6E-168F68623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18" y="2111941"/>
            <a:ext cx="2411782" cy="46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78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343</Words>
  <Application>Microsoft Office PowerPoint</Application>
  <PresentationFormat>Breedbeeld</PresentationFormat>
  <Paragraphs>59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Aller</vt:lpstr>
      <vt:lpstr>Aller Display</vt:lpstr>
      <vt:lpstr>Arial</vt:lpstr>
      <vt:lpstr>Calibri</vt:lpstr>
      <vt:lpstr>Calibri Light</vt:lpstr>
      <vt:lpstr>Kantoorthema</vt:lpstr>
      <vt:lpstr>PowerPoint-presentatie</vt:lpstr>
      <vt:lpstr>Concept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van der heijden</dc:creator>
  <cp:lastModifiedBy>nick van der heijden</cp:lastModifiedBy>
  <cp:revision>11</cp:revision>
  <dcterms:created xsi:type="dcterms:W3CDTF">2018-03-08T08:06:50Z</dcterms:created>
  <dcterms:modified xsi:type="dcterms:W3CDTF">2018-03-09T08:47:40Z</dcterms:modified>
</cp:coreProperties>
</file>