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42385" y="117086"/>
            <a:ext cx="8676222" cy="7016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Onepage</a:t>
            </a:r>
            <a:r>
              <a:rPr lang="en-US" dirty="0" smtClean="0"/>
              <a:t> design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96665" y="707365"/>
            <a:ext cx="2329282" cy="538288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 </a:t>
            </a:r>
            <a:r>
              <a:rPr lang="en-US" sz="3200" dirty="0" err="1" smtClean="0"/>
              <a:t>bedoeling</a:t>
            </a:r>
            <a:endParaRPr lang="en-US" sz="3200" dirty="0" smtClean="0"/>
          </a:p>
          <a:p>
            <a:r>
              <a:rPr lang="en-US" sz="2400" dirty="0" smtClean="0"/>
              <a:t>De </a:t>
            </a:r>
            <a:r>
              <a:rPr lang="en-US" sz="2400" dirty="0" err="1" smtClean="0"/>
              <a:t>bdieling</a:t>
            </a:r>
            <a:r>
              <a:rPr lang="en-US" sz="2400" dirty="0" smtClean="0"/>
              <a:t> is </a:t>
            </a:r>
            <a:r>
              <a:rPr lang="en-US" sz="2400" dirty="0" err="1" smtClean="0"/>
              <a:t>dat</a:t>
            </a:r>
            <a:r>
              <a:rPr lang="en-US" sz="2400" dirty="0" smtClean="0"/>
              <a:t> je de </a:t>
            </a:r>
            <a:r>
              <a:rPr lang="en-US" sz="2400" dirty="0" err="1" smtClean="0"/>
              <a:t>mannen</a:t>
            </a:r>
            <a:r>
              <a:rPr lang="en-US" sz="2400" dirty="0" smtClean="0"/>
              <a:t> </a:t>
            </a:r>
            <a:r>
              <a:rPr lang="en-US" sz="2400" dirty="0" err="1" smtClean="0"/>
              <a:t>aantikt</a:t>
            </a:r>
            <a:r>
              <a:rPr lang="en-US" sz="2400" dirty="0" smtClean="0"/>
              <a:t> </a:t>
            </a:r>
            <a:r>
              <a:rPr lang="en-US" sz="2400" dirty="0" err="1" smtClean="0"/>
              <a:t>zodat</a:t>
            </a:r>
            <a:r>
              <a:rPr lang="en-US" sz="2400" dirty="0" smtClean="0"/>
              <a:t> je </a:t>
            </a:r>
            <a:r>
              <a:rPr lang="en-US" sz="2400" dirty="0" err="1" smtClean="0"/>
              <a:t>ze</a:t>
            </a:r>
            <a:r>
              <a:rPr lang="en-US" sz="2400" dirty="0" smtClean="0"/>
              <a:t> </a:t>
            </a:r>
            <a:r>
              <a:rPr lang="en-US" sz="2400" dirty="0" err="1" smtClean="0"/>
              <a:t>dood</a:t>
            </a:r>
            <a:r>
              <a:rPr lang="en-US" sz="2400" dirty="0" smtClean="0"/>
              <a:t> </a:t>
            </a:r>
            <a:r>
              <a:rPr lang="en-US" sz="2400" dirty="0" err="1" smtClean="0"/>
              <a:t>schiet</a:t>
            </a:r>
            <a:r>
              <a:rPr lang="en-US" sz="2400" dirty="0" smtClean="0"/>
              <a:t> </a:t>
            </a:r>
            <a:r>
              <a:rPr lang="en-US" sz="2400" dirty="0" err="1" smtClean="0"/>
              <a:t>voor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</a:t>
            </a:r>
            <a:r>
              <a:rPr lang="en-US" sz="2400" dirty="0" err="1" smtClean="0"/>
              <a:t>ze</a:t>
            </a:r>
            <a:r>
              <a:rPr lang="en-US" sz="2400" dirty="0" smtClean="0"/>
              <a:t> je </a:t>
            </a:r>
            <a:r>
              <a:rPr lang="en-US" sz="2400" dirty="0" err="1" smtClean="0"/>
              <a:t>hebben</a:t>
            </a:r>
            <a:r>
              <a:rPr lang="en-US" sz="2400" dirty="0" smtClean="0"/>
              <a:t> </a:t>
            </a:r>
            <a:r>
              <a:rPr lang="en-US" sz="2400" dirty="0" err="1" smtClean="0"/>
              <a:t>gepakt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mee</a:t>
            </a:r>
            <a:r>
              <a:rPr lang="en-US" sz="2400" dirty="0" smtClean="0"/>
              <a:t> </a:t>
            </a:r>
            <a:r>
              <a:rPr lang="en-US" sz="2400" dirty="0" err="1" smtClean="0"/>
              <a:t>genomen</a:t>
            </a:r>
            <a:endParaRPr lang="nl-NL" sz="2400" dirty="0"/>
          </a:p>
        </p:txBody>
      </p:sp>
      <p:sp>
        <p:nvSpPr>
          <p:cNvPr id="5" name="Tekstvak 4"/>
          <p:cNvSpPr txBox="1"/>
          <p:nvPr/>
        </p:nvSpPr>
        <p:spPr>
          <a:xfrm>
            <a:off x="8393502" y="1791421"/>
            <a:ext cx="3712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</a:t>
            </a:r>
            <a:r>
              <a:rPr lang="en-US" sz="2400" dirty="0" err="1" smtClean="0"/>
              <a:t>Mannen</a:t>
            </a:r>
            <a:r>
              <a:rPr lang="en-US" sz="2400" dirty="0" smtClean="0"/>
              <a:t> </a:t>
            </a:r>
            <a:r>
              <a:rPr lang="en-US" sz="2400" dirty="0" err="1" smtClean="0"/>
              <a:t>aantikken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.</a:t>
            </a:r>
            <a:r>
              <a:rPr lang="en-US" sz="2400" dirty="0" smtClean="0"/>
              <a:t>Zo </a:t>
            </a:r>
            <a:r>
              <a:rPr lang="en-US" sz="2400" dirty="0" err="1" smtClean="0"/>
              <a:t>veel</a:t>
            </a:r>
            <a:r>
              <a:rPr lang="en-US" sz="2400" dirty="0" smtClean="0"/>
              <a:t> </a:t>
            </a:r>
            <a:r>
              <a:rPr lang="en-US" sz="2400" dirty="0" err="1" smtClean="0"/>
              <a:t>mogelijk</a:t>
            </a:r>
            <a:r>
              <a:rPr lang="en-US" sz="2400" dirty="0" smtClean="0"/>
              <a:t> score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halen</a:t>
            </a:r>
            <a:endParaRPr lang="en-US" sz="2400" dirty="0" smtClean="0"/>
          </a:p>
          <a:p>
            <a:r>
              <a:rPr lang="en-US" sz="2400" dirty="0" smtClean="0"/>
              <a:t>.</a:t>
            </a:r>
            <a:r>
              <a:rPr lang="en-US" sz="2400" dirty="0" smtClean="0"/>
              <a:t>zo </a:t>
            </a:r>
            <a:r>
              <a:rPr lang="en-US" sz="2400" dirty="0" err="1" smtClean="0"/>
              <a:t>effischent</a:t>
            </a:r>
            <a:r>
              <a:rPr lang="en-US" sz="2400" dirty="0" smtClean="0"/>
              <a:t> </a:t>
            </a:r>
            <a:r>
              <a:rPr lang="en-US" sz="2400" dirty="0" err="1" smtClean="0"/>
              <a:t>schieten</a:t>
            </a:r>
            <a:r>
              <a:rPr lang="en-US" sz="2400" dirty="0" smtClean="0"/>
              <a:t> </a:t>
            </a:r>
          </a:p>
          <a:p>
            <a:endParaRPr lang="nl-NL" sz="2400" dirty="0"/>
          </a:p>
        </p:txBody>
      </p:sp>
      <p:sp>
        <p:nvSpPr>
          <p:cNvPr id="10" name="Tekstvak 9"/>
          <p:cNvSpPr txBox="1"/>
          <p:nvPr/>
        </p:nvSpPr>
        <p:spPr>
          <a:xfrm>
            <a:off x="4158498" y="818700"/>
            <a:ext cx="5124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stickmanhunter</a:t>
            </a:r>
            <a:endParaRPr lang="nl-NL" sz="36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17" y="1465031"/>
            <a:ext cx="4524794" cy="53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68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TM03457485[[fn=Raster]]</Template>
  <TotalTime>30</TotalTime>
  <Words>41</Words>
  <Application>Microsoft Office PowerPoint</Application>
  <PresentationFormat>Breedbeeld</PresentationFormat>
  <Paragraphs>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Onepage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Onepage design</dc:title>
  <dc:creator>Nick van Ingen</dc:creator>
  <cp:lastModifiedBy>Nick van Ingen</cp:lastModifiedBy>
  <cp:revision>4</cp:revision>
  <dcterms:created xsi:type="dcterms:W3CDTF">2016-02-16T13:24:15Z</dcterms:created>
  <dcterms:modified xsi:type="dcterms:W3CDTF">2016-03-08T18:00:49Z</dcterms:modified>
</cp:coreProperties>
</file>