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67"/>
  </p:notesMasterIdLst>
  <p:sldIdLst>
    <p:sldId id="276" r:id="rId5"/>
    <p:sldId id="345" r:id="rId6"/>
    <p:sldId id="336" r:id="rId7"/>
    <p:sldId id="268" r:id="rId8"/>
    <p:sldId id="350" r:id="rId9"/>
    <p:sldId id="346" r:id="rId10"/>
    <p:sldId id="337" r:id="rId11"/>
    <p:sldId id="351" r:id="rId12"/>
    <p:sldId id="347" r:id="rId13"/>
    <p:sldId id="338" r:id="rId14"/>
    <p:sldId id="339" r:id="rId15"/>
    <p:sldId id="340" r:id="rId16"/>
    <p:sldId id="348" r:id="rId17"/>
    <p:sldId id="341" r:id="rId18"/>
    <p:sldId id="343" r:id="rId19"/>
    <p:sldId id="349" r:id="rId20"/>
    <p:sldId id="342" r:id="rId21"/>
    <p:sldId id="344"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71" r:id="rId40"/>
    <p:sldId id="370" r:id="rId41"/>
    <p:sldId id="369" r:id="rId42"/>
    <p:sldId id="372" r:id="rId43"/>
    <p:sldId id="373" r:id="rId44"/>
    <p:sldId id="374" r:id="rId45"/>
    <p:sldId id="375" r:id="rId46"/>
    <p:sldId id="376" r:id="rId47"/>
    <p:sldId id="378" r:id="rId48"/>
    <p:sldId id="377" r:id="rId49"/>
    <p:sldId id="379" r:id="rId50"/>
    <p:sldId id="381" r:id="rId51"/>
    <p:sldId id="382" r:id="rId52"/>
    <p:sldId id="383" r:id="rId53"/>
    <p:sldId id="384" r:id="rId54"/>
    <p:sldId id="385" r:id="rId55"/>
    <p:sldId id="386" r:id="rId56"/>
    <p:sldId id="387" r:id="rId57"/>
    <p:sldId id="380" r:id="rId58"/>
    <p:sldId id="388" r:id="rId59"/>
    <p:sldId id="389" r:id="rId60"/>
    <p:sldId id="390" r:id="rId61"/>
    <p:sldId id="391" r:id="rId62"/>
    <p:sldId id="392" r:id="rId63"/>
    <p:sldId id="393" r:id="rId64"/>
    <p:sldId id="394" r:id="rId65"/>
    <p:sldId id="335" r:id="rId6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D2C3CD1-B3AD-4C88-B1CC-6281DD8C08F3}">
          <p14:sldIdLst>
            <p14:sldId id="276"/>
            <p14:sldId id="345"/>
            <p14:sldId id="336"/>
            <p14:sldId id="268"/>
            <p14:sldId id="350"/>
            <p14:sldId id="346"/>
            <p14:sldId id="337"/>
            <p14:sldId id="351"/>
            <p14:sldId id="347"/>
            <p14:sldId id="338"/>
            <p14:sldId id="339"/>
            <p14:sldId id="340"/>
            <p14:sldId id="348"/>
            <p14:sldId id="341"/>
            <p14:sldId id="343"/>
            <p14:sldId id="349"/>
            <p14:sldId id="342"/>
            <p14:sldId id="344"/>
            <p14:sldId id="352"/>
            <p14:sldId id="353"/>
            <p14:sldId id="354"/>
            <p14:sldId id="355"/>
            <p14:sldId id="356"/>
            <p14:sldId id="357"/>
            <p14:sldId id="358"/>
            <p14:sldId id="359"/>
            <p14:sldId id="360"/>
            <p14:sldId id="361"/>
            <p14:sldId id="362"/>
            <p14:sldId id="363"/>
            <p14:sldId id="364"/>
            <p14:sldId id="365"/>
            <p14:sldId id="366"/>
            <p14:sldId id="367"/>
            <p14:sldId id="368"/>
            <p14:sldId id="371"/>
            <p14:sldId id="370"/>
            <p14:sldId id="369"/>
            <p14:sldId id="372"/>
            <p14:sldId id="373"/>
            <p14:sldId id="374"/>
            <p14:sldId id="375"/>
            <p14:sldId id="376"/>
            <p14:sldId id="378"/>
            <p14:sldId id="377"/>
            <p14:sldId id="379"/>
            <p14:sldId id="381"/>
            <p14:sldId id="382"/>
            <p14:sldId id="383"/>
            <p14:sldId id="384"/>
            <p14:sldId id="385"/>
            <p14:sldId id="386"/>
            <p14:sldId id="387"/>
            <p14:sldId id="380"/>
            <p14:sldId id="388"/>
            <p14:sldId id="389"/>
            <p14:sldId id="390"/>
            <p14:sldId id="391"/>
            <p14:sldId id="392"/>
            <p14:sldId id="393"/>
            <p14:sldId id="394"/>
            <p14:sldId id="335"/>
          </p14:sldIdLst>
        </p14:section>
      </p14:sectionLst>
    </p:ext>
    <p:ext uri="{EFAFB233-063F-42B5-8137-9DF3F51BA10A}">
      <p15:sldGuideLst xmlns:p15="http://schemas.microsoft.com/office/powerpoint/2012/main">
        <p15:guide id="1" orient="horz" pos="2989">
          <p15:clr>
            <a:srgbClr val="A4A3A4"/>
          </p15:clr>
        </p15:guide>
        <p15:guide id="2" orient="horz" pos="110">
          <p15:clr>
            <a:srgbClr val="A4A3A4"/>
          </p15:clr>
        </p15:guide>
        <p15:guide id="3" orient="horz" pos="466">
          <p15:clr>
            <a:srgbClr val="A4A3A4"/>
          </p15:clr>
        </p15:guide>
        <p15:guide id="4" orient="horz" pos="834">
          <p15:clr>
            <a:srgbClr val="A4A3A4"/>
          </p15:clr>
        </p15:guide>
        <p15:guide id="5" orient="horz" pos="1552">
          <p15:clr>
            <a:srgbClr val="A4A3A4"/>
          </p15:clr>
        </p15:guide>
        <p15:guide id="6" orient="horz" pos="2126">
          <p15:clr>
            <a:srgbClr val="A4A3A4"/>
          </p15:clr>
        </p15:guide>
        <p15:guide id="7" orient="horz" pos="2262">
          <p15:clr>
            <a:srgbClr val="A4A3A4"/>
          </p15:clr>
        </p15:guide>
        <p15:guide id="8" orient="horz" pos="2616">
          <p15:clr>
            <a:srgbClr val="A4A3A4"/>
          </p15:clr>
        </p15:guide>
        <p15:guide id="9" pos="5562">
          <p15:clr>
            <a:srgbClr val="A4A3A4"/>
          </p15:clr>
        </p15:guide>
        <p15:guide id="10" pos="98">
          <p15:clr>
            <a:srgbClr val="A4A3A4"/>
          </p15:clr>
        </p15:guide>
        <p15:guide id="11" pos="5183">
          <p15:clr>
            <a:srgbClr val="A4A3A4"/>
          </p15:clr>
        </p15:guide>
        <p15:guide id="12" pos="496">
          <p15:clr>
            <a:srgbClr val="A4A3A4"/>
          </p15:clr>
        </p15:guide>
        <p15:guide id="13" pos="903">
          <p15:clr>
            <a:srgbClr val="A4A3A4"/>
          </p15:clr>
        </p15:guide>
        <p15:guide id="14" pos="1305">
          <p15:clr>
            <a:srgbClr val="A4A3A4"/>
          </p15:clr>
        </p15:guide>
        <p15:guide id="15" pos="1698">
          <p15:clr>
            <a:srgbClr val="A4A3A4"/>
          </p15:clr>
        </p15:guide>
        <p15:guide id="16" pos="2082">
          <p15:clr>
            <a:srgbClr val="A4A3A4"/>
          </p15:clr>
        </p15:guide>
        <p15:guide id="17" pos="2466">
          <p15:clr>
            <a:srgbClr val="A4A3A4"/>
          </p15:clr>
        </p15:guide>
        <p15:guide id="18" pos="2849">
          <p15:clr>
            <a:srgbClr val="A4A3A4"/>
          </p15:clr>
        </p15:guide>
        <p15:guide id="19" pos="3237">
          <p15:clr>
            <a:srgbClr val="A4A3A4"/>
          </p15:clr>
        </p15:guide>
        <p15:guide id="20" pos="3621">
          <p15:clr>
            <a:srgbClr val="A4A3A4"/>
          </p15:clr>
        </p15:guide>
        <p15:guide id="21" pos="4014">
          <p15:clr>
            <a:srgbClr val="A4A3A4"/>
          </p15:clr>
        </p15:guide>
        <p15:guide id="22" pos="4411">
          <p15:clr>
            <a:srgbClr val="A4A3A4"/>
          </p15:clr>
        </p15:guide>
        <p15:guide id="23" pos="4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5C9EA-5C64-49F4-8E5C-4F83F2ED6AAA}" v="446" dt="2019-09-15T14:02:54.0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4978" autoAdjust="0"/>
  </p:normalViewPr>
  <p:slideViewPr>
    <p:cSldViewPr snapToGrid="0">
      <p:cViewPr varScale="1">
        <p:scale>
          <a:sx n="181" d="100"/>
          <a:sy n="181" d="100"/>
        </p:scale>
        <p:origin x="1176" y="104"/>
      </p:cViewPr>
      <p:guideLst>
        <p:guide orient="horz" pos="2989"/>
        <p:guide orient="horz" pos="110"/>
        <p:guide orient="horz" pos="466"/>
        <p:guide orient="horz" pos="834"/>
        <p:guide orient="horz" pos="1552"/>
        <p:guide orient="horz" pos="2126"/>
        <p:guide orient="horz" pos="2262"/>
        <p:guide orient="horz" pos="2616"/>
        <p:guide pos="5562"/>
        <p:guide pos="98"/>
        <p:guide pos="5183"/>
        <p:guide pos="496"/>
        <p:guide pos="903"/>
        <p:guide pos="1305"/>
        <p:guide pos="1698"/>
        <p:guide pos="2082"/>
        <p:guide pos="2466"/>
        <p:guide pos="2849"/>
        <p:guide pos="3237"/>
        <p:guide pos="3621"/>
        <p:guide pos="4014"/>
        <p:guide pos="4411"/>
        <p:guide pos="48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Verschueren" userId="ec70a3b5-3a6a-4304-84d1-181a6dc9a636" providerId="ADAL" clId="{7D0E2506-E901-4AB2-8B16-2761811E7FFC}"/>
    <pc:docChg chg="undo custSel addSld modSld">
      <pc:chgData name="Nick Verschueren" userId="ec70a3b5-3a6a-4304-84d1-181a6dc9a636" providerId="ADAL" clId="{7D0E2506-E901-4AB2-8B16-2761811E7FFC}" dt="2019-09-15T14:02:54.041" v="1399"/>
      <pc:docMkLst>
        <pc:docMk/>
      </pc:docMkLst>
      <pc:sldChg chg="modTransition">
        <pc:chgData name="Nick Verschueren" userId="ec70a3b5-3a6a-4304-84d1-181a6dc9a636" providerId="ADAL" clId="{7D0E2506-E901-4AB2-8B16-2761811E7FFC}" dt="2019-09-15T11:58:45.406" v="43"/>
        <pc:sldMkLst>
          <pc:docMk/>
          <pc:sldMk cId="2270945075" sldId="256"/>
        </pc:sldMkLst>
      </pc:sldChg>
      <pc:sldChg chg="modTransition">
        <pc:chgData name="Nick Verschueren" userId="ec70a3b5-3a6a-4304-84d1-181a6dc9a636" providerId="ADAL" clId="{7D0E2506-E901-4AB2-8B16-2761811E7FFC}" dt="2019-09-15T11:58:45.406" v="43"/>
        <pc:sldMkLst>
          <pc:docMk/>
          <pc:sldMk cId="2186324070" sldId="257"/>
        </pc:sldMkLst>
      </pc:sldChg>
      <pc:sldChg chg="modTransition">
        <pc:chgData name="Nick Verschueren" userId="ec70a3b5-3a6a-4304-84d1-181a6dc9a636" providerId="ADAL" clId="{7D0E2506-E901-4AB2-8B16-2761811E7FFC}" dt="2019-09-15T11:58:45.406" v="43"/>
        <pc:sldMkLst>
          <pc:docMk/>
          <pc:sldMk cId="3399091461" sldId="258"/>
        </pc:sldMkLst>
      </pc:sldChg>
      <pc:sldChg chg="modTransition">
        <pc:chgData name="Nick Verschueren" userId="ec70a3b5-3a6a-4304-84d1-181a6dc9a636" providerId="ADAL" clId="{7D0E2506-E901-4AB2-8B16-2761811E7FFC}" dt="2019-09-15T11:58:45.406" v="43"/>
        <pc:sldMkLst>
          <pc:docMk/>
          <pc:sldMk cId="2443295003" sldId="260"/>
        </pc:sldMkLst>
      </pc:sldChg>
      <pc:sldChg chg="modTransition">
        <pc:chgData name="Nick Verschueren" userId="ec70a3b5-3a6a-4304-84d1-181a6dc9a636" providerId="ADAL" clId="{7D0E2506-E901-4AB2-8B16-2761811E7FFC}" dt="2019-09-15T11:58:45.406" v="43"/>
        <pc:sldMkLst>
          <pc:docMk/>
          <pc:sldMk cId="3810918594" sldId="261"/>
        </pc:sldMkLst>
      </pc:sldChg>
      <pc:sldChg chg="modTransition">
        <pc:chgData name="Nick Verschueren" userId="ec70a3b5-3a6a-4304-84d1-181a6dc9a636" providerId="ADAL" clId="{7D0E2506-E901-4AB2-8B16-2761811E7FFC}" dt="2019-09-15T11:58:45.406" v="43"/>
        <pc:sldMkLst>
          <pc:docMk/>
          <pc:sldMk cId="3225044296" sldId="264"/>
        </pc:sldMkLst>
      </pc:sldChg>
      <pc:sldChg chg="modTransition">
        <pc:chgData name="Nick Verschueren" userId="ec70a3b5-3a6a-4304-84d1-181a6dc9a636" providerId="ADAL" clId="{7D0E2506-E901-4AB2-8B16-2761811E7FFC}" dt="2019-09-15T11:58:45.406" v="43"/>
        <pc:sldMkLst>
          <pc:docMk/>
          <pc:sldMk cId="3228497300" sldId="267"/>
        </pc:sldMkLst>
      </pc:sldChg>
      <pc:sldChg chg="addSp delSp modSp">
        <pc:chgData name="Nick Verschueren" userId="ec70a3b5-3a6a-4304-84d1-181a6dc9a636" providerId="ADAL" clId="{7D0E2506-E901-4AB2-8B16-2761811E7FFC}" dt="2019-09-15T12:10:19.165" v="78" actId="20577"/>
        <pc:sldMkLst>
          <pc:docMk/>
          <pc:sldMk cId="0" sldId="268"/>
        </pc:sldMkLst>
        <pc:spChg chg="add del mod">
          <ac:chgData name="Nick Verschueren" userId="ec70a3b5-3a6a-4304-84d1-181a6dc9a636" providerId="ADAL" clId="{7D0E2506-E901-4AB2-8B16-2761811E7FFC}" dt="2019-09-15T12:02:48.549" v="45"/>
          <ac:spMkLst>
            <pc:docMk/>
            <pc:sldMk cId="0" sldId="268"/>
            <ac:spMk id="2" creationId="{4127A6AE-83D9-42C3-8B5E-5582B3433042}"/>
          </ac:spMkLst>
        </pc:spChg>
        <pc:spChg chg="add del mod">
          <ac:chgData name="Nick Verschueren" userId="ec70a3b5-3a6a-4304-84d1-181a6dc9a636" providerId="ADAL" clId="{7D0E2506-E901-4AB2-8B16-2761811E7FFC}" dt="2019-09-15T12:03:06.392" v="46"/>
          <ac:spMkLst>
            <pc:docMk/>
            <pc:sldMk cId="0" sldId="268"/>
            <ac:spMk id="3" creationId="{8B30CC42-8D10-49EA-BAD0-7346C96E01E6}"/>
          </ac:spMkLst>
        </pc:spChg>
        <pc:spChg chg="add del mod">
          <ac:chgData name="Nick Verschueren" userId="ec70a3b5-3a6a-4304-84d1-181a6dc9a636" providerId="ADAL" clId="{7D0E2506-E901-4AB2-8B16-2761811E7FFC}" dt="2019-09-15T12:03:06.392" v="46"/>
          <ac:spMkLst>
            <pc:docMk/>
            <pc:sldMk cId="0" sldId="268"/>
            <ac:spMk id="4" creationId="{1375F990-567C-4CB3-BB37-0E69581E35EF}"/>
          </ac:spMkLst>
        </pc:spChg>
        <pc:spChg chg="add del mod">
          <ac:chgData name="Nick Verschueren" userId="ec70a3b5-3a6a-4304-84d1-181a6dc9a636" providerId="ADAL" clId="{7D0E2506-E901-4AB2-8B16-2761811E7FFC}" dt="2019-09-15T12:03:06.392" v="46"/>
          <ac:spMkLst>
            <pc:docMk/>
            <pc:sldMk cId="0" sldId="268"/>
            <ac:spMk id="5" creationId="{879C1028-0839-4A62-AA19-C97106B85D8A}"/>
          </ac:spMkLst>
        </pc:spChg>
        <pc:spChg chg="add del mod">
          <ac:chgData name="Nick Verschueren" userId="ec70a3b5-3a6a-4304-84d1-181a6dc9a636" providerId="ADAL" clId="{7D0E2506-E901-4AB2-8B16-2761811E7FFC}" dt="2019-09-15T12:03:06.392" v="46"/>
          <ac:spMkLst>
            <pc:docMk/>
            <pc:sldMk cId="0" sldId="268"/>
            <ac:spMk id="6" creationId="{B7B9840F-ED82-46A8-82C5-61AE760A8A1D}"/>
          </ac:spMkLst>
        </pc:spChg>
        <pc:spChg chg="add del mod">
          <ac:chgData name="Nick Verschueren" userId="ec70a3b5-3a6a-4304-84d1-181a6dc9a636" providerId="ADAL" clId="{7D0E2506-E901-4AB2-8B16-2761811E7FFC}" dt="2019-09-15T12:03:06.392" v="46"/>
          <ac:spMkLst>
            <pc:docMk/>
            <pc:sldMk cId="0" sldId="268"/>
            <ac:spMk id="7" creationId="{A47BA345-688F-4168-B5D8-599F4F4CB0E2}"/>
          </ac:spMkLst>
        </pc:spChg>
        <pc:spChg chg="add mod">
          <ac:chgData name="Nick Verschueren" userId="ec70a3b5-3a6a-4304-84d1-181a6dc9a636" providerId="ADAL" clId="{7D0E2506-E901-4AB2-8B16-2761811E7FFC}" dt="2019-09-15T12:03:06.392" v="46"/>
          <ac:spMkLst>
            <pc:docMk/>
            <pc:sldMk cId="0" sldId="268"/>
            <ac:spMk id="8" creationId="{DB5ACA65-88BC-4823-B32C-37B41EDEC46D}"/>
          </ac:spMkLst>
        </pc:spChg>
        <pc:spChg chg="mod">
          <ac:chgData name="Nick Verschueren" userId="ec70a3b5-3a6a-4304-84d1-181a6dc9a636" providerId="ADAL" clId="{7D0E2506-E901-4AB2-8B16-2761811E7FFC}" dt="2019-09-15T12:10:19.165" v="78" actId="20577"/>
          <ac:spMkLst>
            <pc:docMk/>
            <pc:sldMk cId="0" sldId="268"/>
            <ac:spMk id="40964" creationId="{ED49C44B-CBE5-4CDC-BF85-BF157F527DD6}"/>
          </ac:spMkLst>
        </pc:spChg>
      </pc:sldChg>
      <pc:sldChg chg="addSp delSp modSp">
        <pc:chgData name="Nick Verschueren" userId="ec70a3b5-3a6a-4304-84d1-181a6dc9a636" providerId="ADAL" clId="{7D0E2506-E901-4AB2-8B16-2761811E7FFC}" dt="2019-09-15T12:05:35.054" v="54" actId="404"/>
        <pc:sldMkLst>
          <pc:docMk/>
          <pc:sldMk cId="0" sldId="270"/>
        </pc:sldMkLst>
        <pc:spChg chg="add del mod">
          <ac:chgData name="Nick Verschueren" userId="ec70a3b5-3a6a-4304-84d1-181a6dc9a636" providerId="ADAL" clId="{7D0E2506-E901-4AB2-8B16-2761811E7FFC}" dt="2019-09-15T12:03:06.392" v="46"/>
          <ac:spMkLst>
            <pc:docMk/>
            <pc:sldMk cId="0" sldId="270"/>
            <ac:spMk id="2" creationId="{6E1FD43F-0E47-4232-91EA-E0AB52EE5A4C}"/>
          </ac:spMkLst>
        </pc:spChg>
        <pc:spChg chg="add del mod">
          <ac:chgData name="Nick Verschueren" userId="ec70a3b5-3a6a-4304-84d1-181a6dc9a636" providerId="ADAL" clId="{7D0E2506-E901-4AB2-8B16-2761811E7FFC}" dt="2019-09-15T12:03:06.392" v="46"/>
          <ac:spMkLst>
            <pc:docMk/>
            <pc:sldMk cId="0" sldId="270"/>
            <ac:spMk id="3" creationId="{F26FB038-C577-4BE3-83D0-6693A4EA3C5E}"/>
          </ac:spMkLst>
        </pc:spChg>
        <pc:spChg chg="add del mod">
          <ac:chgData name="Nick Verschueren" userId="ec70a3b5-3a6a-4304-84d1-181a6dc9a636" providerId="ADAL" clId="{7D0E2506-E901-4AB2-8B16-2761811E7FFC}" dt="2019-09-15T12:03:06.392" v="46"/>
          <ac:spMkLst>
            <pc:docMk/>
            <pc:sldMk cId="0" sldId="270"/>
            <ac:spMk id="4" creationId="{4E881400-76D1-42DF-A8BC-56AC50F56428}"/>
          </ac:spMkLst>
        </pc:spChg>
        <pc:spChg chg="add del mod">
          <ac:chgData name="Nick Verschueren" userId="ec70a3b5-3a6a-4304-84d1-181a6dc9a636" providerId="ADAL" clId="{7D0E2506-E901-4AB2-8B16-2761811E7FFC}" dt="2019-09-15T12:03:06.392" v="46"/>
          <ac:spMkLst>
            <pc:docMk/>
            <pc:sldMk cId="0" sldId="270"/>
            <ac:spMk id="5" creationId="{FA9E3AC6-0244-46F5-B5FA-BCFEB9647CD9}"/>
          </ac:spMkLst>
        </pc:spChg>
        <pc:spChg chg="add del mod">
          <ac:chgData name="Nick Verschueren" userId="ec70a3b5-3a6a-4304-84d1-181a6dc9a636" providerId="ADAL" clId="{7D0E2506-E901-4AB2-8B16-2761811E7FFC}" dt="2019-09-15T12:05:15.349" v="50"/>
          <ac:spMkLst>
            <pc:docMk/>
            <pc:sldMk cId="0" sldId="270"/>
            <ac:spMk id="6" creationId="{C2D81F99-CA80-477B-8DE0-7F1688BD571C}"/>
          </ac:spMkLst>
        </pc:spChg>
        <pc:spChg chg="add del mod">
          <ac:chgData name="Nick Verschueren" userId="ec70a3b5-3a6a-4304-84d1-181a6dc9a636" providerId="ADAL" clId="{7D0E2506-E901-4AB2-8B16-2761811E7FFC}" dt="2019-09-15T12:05:15.349" v="50"/>
          <ac:spMkLst>
            <pc:docMk/>
            <pc:sldMk cId="0" sldId="270"/>
            <ac:spMk id="7" creationId="{E094CF96-4C63-4049-9811-88BF1CD06364}"/>
          </ac:spMkLst>
        </pc:spChg>
        <pc:spChg chg="mod">
          <ac:chgData name="Nick Verschueren" userId="ec70a3b5-3a6a-4304-84d1-181a6dc9a636" providerId="ADAL" clId="{7D0E2506-E901-4AB2-8B16-2761811E7FFC}" dt="2019-09-15T12:05:35.054" v="54" actId="404"/>
          <ac:spMkLst>
            <pc:docMk/>
            <pc:sldMk cId="0" sldId="270"/>
            <ac:spMk id="43013" creationId="{ABC2038E-9DD6-44B3-A886-AD14F38ECFF6}"/>
          </ac:spMkLst>
        </pc:spChg>
      </pc:sldChg>
      <pc:sldChg chg="modTransition">
        <pc:chgData name="Nick Verschueren" userId="ec70a3b5-3a6a-4304-84d1-181a6dc9a636" providerId="ADAL" clId="{7D0E2506-E901-4AB2-8B16-2761811E7FFC}" dt="2019-09-15T11:58:45.406" v="43"/>
        <pc:sldMkLst>
          <pc:docMk/>
          <pc:sldMk cId="4080117208" sldId="271"/>
        </pc:sldMkLst>
      </pc:sldChg>
      <pc:sldChg chg="modTransition">
        <pc:chgData name="Nick Verschueren" userId="ec70a3b5-3a6a-4304-84d1-181a6dc9a636" providerId="ADAL" clId="{7D0E2506-E901-4AB2-8B16-2761811E7FFC}" dt="2019-09-15T11:58:45.406" v="43"/>
        <pc:sldMkLst>
          <pc:docMk/>
          <pc:sldMk cId="2859278258" sldId="272"/>
        </pc:sldMkLst>
      </pc:sldChg>
      <pc:sldChg chg="modTransition">
        <pc:chgData name="Nick Verschueren" userId="ec70a3b5-3a6a-4304-84d1-181a6dc9a636" providerId="ADAL" clId="{7D0E2506-E901-4AB2-8B16-2761811E7FFC}" dt="2019-09-15T11:58:45.406" v="43"/>
        <pc:sldMkLst>
          <pc:docMk/>
          <pc:sldMk cId="656291595" sldId="273"/>
        </pc:sldMkLst>
      </pc:sldChg>
      <pc:sldChg chg="modTransition">
        <pc:chgData name="Nick Verschueren" userId="ec70a3b5-3a6a-4304-84d1-181a6dc9a636" providerId="ADAL" clId="{7D0E2506-E901-4AB2-8B16-2761811E7FFC}" dt="2019-09-15T11:58:45.406" v="43"/>
        <pc:sldMkLst>
          <pc:docMk/>
          <pc:sldMk cId="1759085709" sldId="274"/>
        </pc:sldMkLst>
      </pc:sldChg>
      <pc:sldChg chg="addSp delSp modSp">
        <pc:chgData name="Nick Verschueren" userId="ec70a3b5-3a6a-4304-84d1-181a6dc9a636" providerId="ADAL" clId="{7D0E2506-E901-4AB2-8B16-2761811E7FFC}" dt="2019-09-15T12:34:45.683" v="210" actId="20577"/>
        <pc:sldMkLst>
          <pc:docMk/>
          <pc:sldMk cId="0" sldId="275"/>
        </pc:sldMkLst>
        <pc:spChg chg="add del mod">
          <ac:chgData name="Nick Verschueren" userId="ec70a3b5-3a6a-4304-84d1-181a6dc9a636" providerId="ADAL" clId="{7D0E2506-E901-4AB2-8B16-2761811E7FFC}" dt="2019-09-15T12:03:06.392" v="46"/>
          <ac:spMkLst>
            <pc:docMk/>
            <pc:sldMk cId="0" sldId="275"/>
            <ac:spMk id="2" creationId="{6483C15E-8310-4CB4-98F7-EFF22E750EEF}"/>
          </ac:spMkLst>
        </pc:spChg>
        <pc:spChg chg="add del mod">
          <ac:chgData name="Nick Verschueren" userId="ec70a3b5-3a6a-4304-84d1-181a6dc9a636" providerId="ADAL" clId="{7D0E2506-E901-4AB2-8B16-2761811E7FFC}" dt="2019-09-15T12:03:06.392" v="46"/>
          <ac:spMkLst>
            <pc:docMk/>
            <pc:sldMk cId="0" sldId="275"/>
            <ac:spMk id="3" creationId="{EEC7F76B-910C-43AD-A5D2-A26989A0E48F}"/>
          </ac:spMkLst>
        </pc:spChg>
        <pc:spChg chg="add del mod">
          <ac:chgData name="Nick Verschueren" userId="ec70a3b5-3a6a-4304-84d1-181a6dc9a636" providerId="ADAL" clId="{7D0E2506-E901-4AB2-8B16-2761811E7FFC}" dt="2019-09-15T12:03:06.392" v="46"/>
          <ac:spMkLst>
            <pc:docMk/>
            <pc:sldMk cId="0" sldId="275"/>
            <ac:spMk id="4" creationId="{CCEEE18D-0EAD-4A53-93D4-2C26CCFFAE15}"/>
          </ac:spMkLst>
        </pc:spChg>
        <pc:spChg chg="add del mod">
          <ac:chgData name="Nick Verschueren" userId="ec70a3b5-3a6a-4304-84d1-181a6dc9a636" providerId="ADAL" clId="{7D0E2506-E901-4AB2-8B16-2761811E7FFC}" dt="2019-09-15T12:03:06.392" v="46"/>
          <ac:spMkLst>
            <pc:docMk/>
            <pc:sldMk cId="0" sldId="275"/>
            <ac:spMk id="5" creationId="{8E81A8B1-DF4C-4E89-8108-44DA0DF9A8F8}"/>
          </ac:spMkLst>
        </pc:spChg>
        <pc:spChg chg="mod">
          <ac:chgData name="Nick Verschueren" userId="ec70a3b5-3a6a-4304-84d1-181a6dc9a636" providerId="ADAL" clId="{7D0E2506-E901-4AB2-8B16-2761811E7FFC}" dt="2019-09-15T12:34:45.683" v="210" actId="20577"/>
          <ac:spMkLst>
            <pc:docMk/>
            <pc:sldMk cId="0" sldId="275"/>
            <ac:spMk id="48133" creationId="{824603C0-2FF8-4FAD-BFEB-3C84664FF9F9}"/>
          </ac:spMkLst>
        </pc:spChg>
      </pc:sldChg>
      <pc:sldChg chg="modSp">
        <pc:chgData name="Nick Verschueren" userId="ec70a3b5-3a6a-4304-84d1-181a6dc9a636" providerId="ADAL" clId="{7D0E2506-E901-4AB2-8B16-2761811E7FFC}" dt="2019-09-15T13:47:36.661" v="1100" actId="20577"/>
        <pc:sldMkLst>
          <pc:docMk/>
          <pc:sldMk cId="3576422339" sldId="276"/>
        </pc:sldMkLst>
        <pc:spChg chg="mod">
          <ac:chgData name="Nick Verschueren" userId="ec70a3b5-3a6a-4304-84d1-181a6dc9a636" providerId="ADAL" clId="{7D0E2506-E901-4AB2-8B16-2761811E7FFC}" dt="2019-09-15T13:47:36.661" v="1100" actId="20577"/>
          <ac:spMkLst>
            <pc:docMk/>
            <pc:sldMk cId="3576422339" sldId="276"/>
            <ac:spMk id="3" creationId="{00000000-0000-0000-0000-000000000000}"/>
          </ac:spMkLst>
        </pc:spChg>
        <pc:spChg chg="mod">
          <ac:chgData name="Nick Verschueren" userId="ec70a3b5-3a6a-4304-84d1-181a6dc9a636" providerId="ADAL" clId="{7D0E2506-E901-4AB2-8B16-2761811E7FFC}" dt="2019-09-15T13:47:14.223" v="1090" actId="14838"/>
          <ac:spMkLst>
            <pc:docMk/>
            <pc:sldMk cId="3576422339" sldId="276"/>
            <ac:spMk id="4" creationId="{00000000-0000-0000-0000-000000000000}"/>
          </ac:spMkLst>
        </pc:spChg>
      </pc:sldChg>
      <pc:sldChg chg="addSp delSp modSp">
        <pc:chgData name="Nick Verschueren" userId="ec70a3b5-3a6a-4304-84d1-181a6dc9a636" providerId="ADAL" clId="{7D0E2506-E901-4AB2-8B16-2761811E7FFC}" dt="2019-09-15T12:43:13.952" v="307" actId="12"/>
        <pc:sldMkLst>
          <pc:docMk/>
          <pc:sldMk cId="0" sldId="277"/>
        </pc:sldMkLst>
        <pc:spChg chg="add del mod">
          <ac:chgData name="Nick Verschueren" userId="ec70a3b5-3a6a-4304-84d1-181a6dc9a636" providerId="ADAL" clId="{7D0E2506-E901-4AB2-8B16-2761811E7FFC}" dt="2019-09-15T12:03:06.392" v="46"/>
          <ac:spMkLst>
            <pc:docMk/>
            <pc:sldMk cId="0" sldId="277"/>
            <ac:spMk id="2" creationId="{293BB851-91B8-44A0-AE18-F5E082912121}"/>
          </ac:spMkLst>
        </pc:spChg>
        <pc:spChg chg="add del mod">
          <ac:chgData name="Nick Verschueren" userId="ec70a3b5-3a6a-4304-84d1-181a6dc9a636" providerId="ADAL" clId="{7D0E2506-E901-4AB2-8B16-2761811E7FFC}" dt="2019-09-15T12:03:06.392" v="46"/>
          <ac:spMkLst>
            <pc:docMk/>
            <pc:sldMk cId="0" sldId="277"/>
            <ac:spMk id="3" creationId="{03B8820A-098C-493E-9198-E0466DADF540}"/>
          </ac:spMkLst>
        </pc:spChg>
        <pc:spChg chg="add del mod">
          <ac:chgData name="Nick Verschueren" userId="ec70a3b5-3a6a-4304-84d1-181a6dc9a636" providerId="ADAL" clId="{7D0E2506-E901-4AB2-8B16-2761811E7FFC}" dt="2019-09-15T12:03:06.392" v="46"/>
          <ac:spMkLst>
            <pc:docMk/>
            <pc:sldMk cId="0" sldId="277"/>
            <ac:spMk id="4" creationId="{98F93E4C-DB26-4C32-96F3-DCB3D1F6C502}"/>
          </ac:spMkLst>
        </pc:spChg>
        <pc:spChg chg="add del mod">
          <ac:chgData name="Nick Verschueren" userId="ec70a3b5-3a6a-4304-84d1-181a6dc9a636" providerId="ADAL" clId="{7D0E2506-E901-4AB2-8B16-2761811E7FFC}" dt="2019-09-15T12:03:06.392" v="46"/>
          <ac:spMkLst>
            <pc:docMk/>
            <pc:sldMk cId="0" sldId="277"/>
            <ac:spMk id="5" creationId="{A52368DA-A970-463A-A3AA-CEF0C6DA856F}"/>
          </ac:spMkLst>
        </pc:spChg>
        <pc:spChg chg="mod">
          <ac:chgData name="Nick Verschueren" userId="ec70a3b5-3a6a-4304-84d1-181a6dc9a636" providerId="ADAL" clId="{7D0E2506-E901-4AB2-8B16-2761811E7FFC}" dt="2019-09-15T12:43:03.819" v="306" actId="1035"/>
          <ac:spMkLst>
            <pc:docMk/>
            <pc:sldMk cId="0" sldId="277"/>
            <ac:spMk id="50181" creationId="{080F079B-E131-44DB-AB4A-7F8AC461334E}"/>
          </ac:spMkLst>
        </pc:spChg>
        <pc:spChg chg="mod">
          <ac:chgData name="Nick Verschueren" userId="ec70a3b5-3a6a-4304-84d1-181a6dc9a636" providerId="ADAL" clId="{7D0E2506-E901-4AB2-8B16-2761811E7FFC}" dt="2019-09-15T12:43:13.952" v="307" actId="12"/>
          <ac:spMkLst>
            <pc:docMk/>
            <pc:sldMk cId="0" sldId="277"/>
            <ac:spMk id="50183" creationId="{D8D97BAB-A0A4-4DE4-A932-96FF3155C9B2}"/>
          </ac:spMkLst>
        </pc:spChg>
      </pc:sldChg>
      <pc:sldChg chg="modTransition">
        <pc:chgData name="Nick Verschueren" userId="ec70a3b5-3a6a-4304-84d1-181a6dc9a636" providerId="ADAL" clId="{7D0E2506-E901-4AB2-8B16-2761811E7FFC}" dt="2019-09-15T11:58:45.406" v="43"/>
        <pc:sldMkLst>
          <pc:docMk/>
          <pc:sldMk cId="3425078138" sldId="278"/>
        </pc:sldMkLst>
      </pc:sldChg>
      <pc:sldChg chg="addSp delSp modSp">
        <pc:chgData name="Nick Verschueren" userId="ec70a3b5-3a6a-4304-84d1-181a6dc9a636" providerId="ADAL" clId="{7D0E2506-E901-4AB2-8B16-2761811E7FFC}" dt="2019-09-15T12:50:48.771" v="440" actId="1036"/>
        <pc:sldMkLst>
          <pc:docMk/>
          <pc:sldMk cId="0" sldId="279"/>
        </pc:sldMkLst>
        <pc:spChg chg="add del mod">
          <ac:chgData name="Nick Verschueren" userId="ec70a3b5-3a6a-4304-84d1-181a6dc9a636" providerId="ADAL" clId="{7D0E2506-E901-4AB2-8B16-2761811E7FFC}" dt="2019-09-15T12:03:06.392" v="46"/>
          <ac:spMkLst>
            <pc:docMk/>
            <pc:sldMk cId="0" sldId="279"/>
            <ac:spMk id="2" creationId="{0003F119-774C-4610-B16B-C1DCB8C4C0DC}"/>
          </ac:spMkLst>
        </pc:spChg>
        <pc:spChg chg="add del mod">
          <ac:chgData name="Nick Verschueren" userId="ec70a3b5-3a6a-4304-84d1-181a6dc9a636" providerId="ADAL" clId="{7D0E2506-E901-4AB2-8B16-2761811E7FFC}" dt="2019-09-15T12:03:06.392" v="46"/>
          <ac:spMkLst>
            <pc:docMk/>
            <pc:sldMk cId="0" sldId="279"/>
            <ac:spMk id="3" creationId="{60A52542-4F34-4D6E-8A6F-F1F03D79CC6B}"/>
          </ac:spMkLst>
        </pc:spChg>
        <pc:spChg chg="add del mod">
          <ac:chgData name="Nick Verschueren" userId="ec70a3b5-3a6a-4304-84d1-181a6dc9a636" providerId="ADAL" clId="{7D0E2506-E901-4AB2-8B16-2761811E7FFC}" dt="2019-09-15T12:03:06.392" v="46"/>
          <ac:spMkLst>
            <pc:docMk/>
            <pc:sldMk cId="0" sldId="279"/>
            <ac:spMk id="4" creationId="{CE222E93-93B5-4C94-8944-5B86D661C433}"/>
          </ac:spMkLst>
        </pc:spChg>
        <pc:spChg chg="add del mod">
          <ac:chgData name="Nick Verschueren" userId="ec70a3b5-3a6a-4304-84d1-181a6dc9a636" providerId="ADAL" clId="{7D0E2506-E901-4AB2-8B16-2761811E7FFC}" dt="2019-09-15T12:03:06.392" v="46"/>
          <ac:spMkLst>
            <pc:docMk/>
            <pc:sldMk cId="0" sldId="279"/>
            <ac:spMk id="5" creationId="{6C7E699B-DE79-47D7-B788-0B4A31D9A3B6}"/>
          </ac:spMkLst>
        </pc:spChg>
        <pc:spChg chg="mod">
          <ac:chgData name="Nick Verschueren" userId="ec70a3b5-3a6a-4304-84d1-181a6dc9a636" providerId="ADAL" clId="{7D0E2506-E901-4AB2-8B16-2761811E7FFC}" dt="2019-09-15T12:50:48.771" v="440" actId="1036"/>
          <ac:spMkLst>
            <pc:docMk/>
            <pc:sldMk cId="0" sldId="279"/>
            <ac:spMk id="52228" creationId="{4D5B35A5-A2A9-474C-84BC-6AE5844C7BB8}"/>
          </ac:spMkLst>
        </pc:spChg>
        <pc:spChg chg="mod">
          <ac:chgData name="Nick Verschueren" userId="ec70a3b5-3a6a-4304-84d1-181a6dc9a636" providerId="ADAL" clId="{7D0E2506-E901-4AB2-8B16-2761811E7FFC}" dt="2019-09-15T12:49:25.984" v="353" actId="15"/>
          <ac:spMkLst>
            <pc:docMk/>
            <pc:sldMk cId="0" sldId="279"/>
            <ac:spMk id="52230" creationId="{FF7F1703-E956-411F-8F82-44E91F390CF0}"/>
          </ac:spMkLst>
        </pc:spChg>
      </pc:sldChg>
      <pc:sldChg chg="addSp delSp modSp">
        <pc:chgData name="Nick Verschueren" userId="ec70a3b5-3a6a-4304-84d1-181a6dc9a636" providerId="ADAL" clId="{7D0E2506-E901-4AB2-8B16-2761811E7FFC}" dt="2019-09-15T12:55:00.861" v="504" actId="1035"/>
        <pc:sldMkLst>
          <pc:docMk/>
          <pc:sldMk cId="0" sldId="280"/>
        </pc:sldMkLst>
        <pc:spChg chg="add del mod">
          <ac:chgData name="Nick Verschueren" userId="ec70a3b5-3a6a-4304-84d1-181a6dc9a636" providerId="ADAL" clId="{7D0E2506-E901-4AB2-8B16-2761811E7FFC}" dt="2019-09-15T12:03:06.392" v="46"/>
          <ac:spMkLst>
            <pc:docMk/>
            <pc:sldMk cId="0" sldId="280"/>
            <ac:spMk id="2" creationId="{096B754E-93FD-4B54-89B5-301DB057DC42}"/>
          </ac:spMkLst>
        </pc:spChg>
        <pc:spChg chg="add del mod">
          <ac:chgData name="Nick Verschueren" userId="ec70a3b5-3a6a-4304-84d1-181a6dc9a636" providerId="ADAL" clId="{7D0E2506-E901-4AB2-8B16-2761811E7FFC}" dt="2019-09-15T12:03:06.392" v="46"/>
          <ac:spMkLst>
            <pc:docMk/>
            <pc:sldMk cId="0" sldId="280"/>
            <ac:spMk id="3" creationId="{2FB26632-BD55-4251-A8DE-44AFCA8D0CD7}"/>
          </ac:spMkLst>
        </pc:spChg>
        <pc:spChg chg="add del mod">
          <ac:chgData name="Nick Verschueren" userId="ec70a3b5-3a6a-4304-84d1-181a6dc9a636" providerId="ADAL" clId="{7D0E2506-E901-4AB2-8B16-2761811E7FFC}" dt="2019-09-15T12:03:06.392" v="46"/>
          <ac:spMkLst>
            <pc:docMk/>
            <pc:sldMk cId="0" sldId="280"/>
            <ac:spMk id="4" creationId="{FB5DA9FF-568D-44F2-A2A8-3E518A08C563}"/>
          </ac:spMkLst>
        </pc:spChg>
        <pc:spChg chg="add del mod">
          <ac:chgData name="Nick Verschueren" userId="ec70a3b5-3a6a-4304-84d1-181a6dc9a636" providerId="ADAL" clId="{7D0E2506-E901-4AB2-8B16-2761811E7FFC}" dt="2019-09-15T12:03:06.392" v="46"/>
          <ac:spMkLst>
            <pc:docMk/>
            <pc:sldMk cId="0" sldId="280"/>
            <ac:spMk id="5" creationId="{D30F973F-1573-4CA7-8C6B-0B3FCAA0E33D}"/>
          </ac:spMkLst>
        </pc:spChg>
        <pc:spChg chg="mod">
          <ac:chgData name="Nick Verschueren" userId="ec70a3b5-3a6a-4304-84d1-181a6dc9a636" providerId="ADAL" clId="{7D0E2506-E901-4AB2-8B16-2761811E7FFC}" dt="2019-09-15T12:54:47.585" v="465" actId="164"/>
          <ac:spMkLst>
            <pc:docMk/>
            <pc:sldMk cId="0" sldId="280"/>
            <ac:spMk id="53256" creationId="{46F6B5CA-7F6F-4F32-AD75-3736D233EFBD}"/>
          </ac:spMkLst>
        </pc:spChg>
        <pc:spChg chg="mod">
          <ac:chgData name="Nick Verschueren" userId="ec70a3b5-3a6a-4304-84d1-181a6dc9a636" providerId="ADAL" clId="{7D0E2506-E901-4AB2-8B16-2761811E7FFC}" dt="2019-09-15T12:54:47.585" v="465" actId="164"/>
          <ac:spMkLst>
            <pc:docMk/>
            <pc:sldMk cId="0" sldId="280"/>
            <ac:spMk id="53257" creationId="{E048A50F-7759-4366-BCDE-C1DC1ADB84F8}"/>
          </ac:spMkLst>
        </pc:spChg>
        <pc:spChg chg="mod">
          <ac:chgData name="Nick Verschueren" userId="ec70a3b5-3a6a-4304-84d1-181a6dc9a636" providerId="ADAL" clId="{7D0E2506-E901-4AB2-8B16-2761811E7FFC}" dt="2019-09-15T12:54:47.585" v="465" actId="164"/>
          <ac:spMkLst>
            <pc:docMk/>
            <pc:sldMk cId="0" sldId="280"/>
            <ac:spMk id="53259" creationId="{BAB5D79F-FD6F-48B9-A5CD-059DD14B738E}"/>
          </ac:spMkLst>
        </pc:spChg>
        <pc:spChg chg="mod">
          <ac:chgData name="Nick Verschueren" userId="ec70a3b5-3a6a-4304-84d1-181a6dc9a636" providerId="ADAL" clId="{7D0E2506-E901-4AB2-8B16-2761811E7FFC}" dt="2019-09-15T12:54:47.585" v="465" actId="164"/>
          <ac:spMkLst>
            <pc:docMk/>
            <pc:sldMk cId="0" sldId="280"/>
            <ac:spMk id="53260" creationId="{2F38C971-8A57-4497-A1C1-6D838482D6DC}"/>
          </ac:spMkLst>
        </pc:spChg>
        <pc:spChg chg="mod">
          <ac:chgData name="Nick Verschueren" userId="ec70a3b5-3a6a-4304-84d1-181a6dc9a636" providerId="ADAL" clId="{7D0E2506-E901-4AB2-8B16-2761811E7FFC}" dt="2019-09-15T12:54:47.585" v="465" actId="164"/>
          <ac:spMkLst>
            <pc:docMk/>
            <pc:sldMk cId="0" sldId="280"/>
            <ac:spMk id="53261" creationId="{A20C3A5D-56FF-4B9B-884E-C557C822FA00}"/>
          </ac:spMkLst>
        </pc:spChg>
        <pc:spChg chg="mod">
          <ac:chgData name="Nick Verschueren" userId="ec70a3b5-3a6a-4304-84d1-181a6dc9a636" providerId="ADAL" clId="{7D0E2506-E901-4AB2-8B16-2761811E7FFC}" dt="2019-09-15T12:54:47.585" v="465" actId="164"/>
          <ac:spMkLst>
            <pc:docMk/>
            <pc:sldMk cId="0" sldId="280"/>
            <ac:spMk id="53262" creationId="{2E8A8862-E79A-4390-B1A8-BF14782ECDD7}"/>
          </ac:spMkLst>
        </pc:spChg>
        <pc:spChg chg="mod">
          <ac:chgData name="Nick Verschueren" userId="ec70a3b5-3a6a-4304-84d1-181a6dc9a636" providerId="ADAL" clId="{7D0E2506-E901-4AB2-8B16-2761811E7FFC}" dt="2019-09-15T12:54:47.585" v="465" actId="164"/>
          <ac:spMkLst>
            <pc:docMk/>
            <pc:sldMk cId="0" sldId="280"/>
            <ac:spMk id="53263" creationId="{4E3351E7-FEFA-4C88-8C5B-8D8B14EAA564}"/>
          </ac:spMkLst>
        </pc:spChg>
        <pc:spChg chg="mod">
          <ac:chgData name="Nick Verschueren" userId="ec70a3b5-3a6a-4304-84d1-181a6dc9a636" providerId="ADAL" clId="{7D0E2506-E901-4AB2-8B16-2761811E7FFC}" dt="2019-09-15T12:54:47.585" v="465" actId="164"/>
          <ac:spMkLst>
            <pc:docMk/>
            <pc:sldMk cId="0" sldId="280"/>
            <ac:spMk id="53267" creationId="{F405DF63-FB8F-4A37-BE77-1E3CD10B9384}"/>
          </ac:spMkLst>
        </pc:spChg>
        <pc:spChg chg="mod">
          <ac:chgData name="Nick Verschueren" userId="ec70a3b5-3a6a-4304-84d1-181a6dc9a636" providerId="ADAL" clId="{7D0E2506-E901-4AB2-8B16-2761811E7FFC}" dt="2019-09-15T12:54:47.585" v="465" actId="164"/>
          <ac:spMkLst>
            <pc:docMk/>
            <pc:sldMk cId="0" sldId="280"/>
            <ac:spMk id="53268" creationId="{EE5EC62B-381E-48A5-AEDD-F1C45AD68F58}"/>
          </ac:spMkLst>
        </pc:spChg>
        <pc:spChg chg="mod">
          <ac:chgData name="Nick Verschueren" userId="ec70a3b5-3a6a-4304-84d1-181a6dc9a636" providerId="ADAL" clId="{7D0E2506-E901-4AB2-8B16-2761811E7FFC}" dt="2019-09-15T12:54:47.585" v="465" actId="164"/>
          <ac:spMkLst>
            <pc:docMk/>
            <pc:sldMk cId="0" sldId="280"/>
            <ac:spMk id="53269" creationId="{B3FE38FF-0C9B-46E8-BE78-35444F3DE845}"/>
          </ac:spMkLst>
        </pc:spChg>
        <pc:spChg chg="mod">
          <ac:chgData name="Nick Verschueren" userId="ec70a3b5-3a6a-4304-84d1-181a6dc9a636" providerId="ADAL" clId="{7D0E2506-E901-4AB2-8B16-2761811E7FFC}" dt="2019-09-15T12:54:47.585" v="465" actId="164"/>
          <ac:spMkLst>
            <pc:docMk/>
            <pc:sldMk cId="0" sldId="280"/>
            <ac:spMk id="53270" creationId="{981D1FFF-2837-47E7-ACC7-2AF07525DD77}"/>
          </ac:spMkLst>
        </pc:spChg>
        <pc:spChg chg="mod">
          <ac:chgData name="Nick Verschueren" userId="ec70a3b5-3a6a-4304-84d1-181a6dc9a636" providerId="ADAL" clId="{7D0E2506-E901-4AB2-8B16-2761811E7FFC}" dt="2019-09-15T12:54:47.585" v="465" actId="164"/>
          <ac:spMkLst>
            <pc:docMk/>
            <pc:sldMk cId="0" sldId="280"/>
            <ac:spMk id="53271" creationId="{C6C6C99B-6A5C-4602-8235-8D8D1C199FD5}"/>
          </ac:spMkLst>
        </pc:spChg>
        <pc:spChg chg="mod">
          <ac:chgData name="Nick Verschueren" userId="ec70a3b5-3a6a-4304-84d1-181a6dc9a636" providerId="ADAL" clId="{7D0E2506-E901-4AB2-8B16-2761811E7FFC}" dt="2019-09-15T12:54:47.585" v="465" actId="164"/>
          <ac:spMkLst>
            <pc:docMk/>
            <pc:sldMk cId="0" sldId="280"/>
            <ac:spMk id="53272" creationId="{8A73B989-692F-4489-B83D-BEAA04A68F76}"/>
          </ac:spMkLst>
        </pc:spChg>
        <pc:grpChg chg="add mod">
          <ac:chgData name="Nick Verschueren" userId="ec70a3b5-3a6a-4304-84d1-181a6dc9a636" providerId="ADAL" clId="{7D0E2506-E901-4AB2-8B16-2761811E7FFC}" dt="2019-09-15T12:55:00.861" v="504" actId="1035"/>
          <ac:grpSpMkLst>
            <pc:docMk/>
            <pc:sldMk cId="0" sldId="280"/>
            <ac:grpSpMk id="6" creationId="{760A4867-570F-4CF3-B1D3-EEE843C558C1}"/>
          </ac:grpSpMkLst>
        </pc:grpChg>
      </pc:sldChg>
      <pc:sldChg chg="modTransition">
        <pc:chgData name="Nick Verschueren" userId="ec70a3b5-3a6a-4304-84d1-181a6dc9a636" providerId="ADAL" clId="{7D0E2506-E901-4AB2-8B16-2761811E7FFC}" dt="2019-09-15T11:58:45.406" v="43"/>
        <pc:sldMkLst>
          <pc:docMk/>
          <pc:sldMk cId="312726510" sldId="281"/>
        </pc:sldMkLst>
      </pc:sldChg>
      <pc:sldChg chg="addSp delSp modSp">
        <pc:chgData name="Nick Verschueren" userId="ec70a3b5-3a6a-4304-84d1-181a6dc9a636" providerId="ADAL" clId="{7D0E2506-E901-4AB2-8B16-2761811E7FFC}" dt="2019-09-15T13:02:24.636" v="537" actId="1035"/>
        <pc:sldMkLst>
          <pc:docMk/>
          <pc:sldMk cId="0" sldId="282"/>
        </pc:sldMkLst>
        <pc:spChg chg="add del mod">
          <ac:chgData name="Nick Verschueren" userId="ec70a3b5-3a6a-4304-84d1-181a6dc9a636" providerId="ADAL" clId="{7D0E2506-E901-4AB2-8B16-2761811E7FFC}" dt="2019-09-15T12:03:06.392" v="46"/>
          <ac:spMkLst>
            <pc:docMk/>
            <pc:sldMk cId="0" sldId="282"/>
            <ac:spMk id="2" creationId="{FFE5013B-9197-4153-8872-CD0B473C3438}"/>
          </ac:spMkLst>
        </pc:spChg>
        <pc:spChg chg="add del mod">
          <ac:chgData name="Nick Verschueren" userId="ec70a3b5-3a6a-4304-84d1-181a6dc9a636" providerId="ADAL" clId="{7D0E2506-E901-4AB2-8B16-2761811E7FFC}" dt="2019-09-15T12:03:06.392" v="46"/>
          <ac:spMkLst>
            <pc:docMk/>
            <pc:sldMk cId="0" sldId="282"/>
            <ac:spMk id="3" creationId="{58274A35-3AF0-4B3F-AEDE-A5780F53C2DC}"/>
          </ac:spMkLst>
        </pc:spChg>
        <pc:spChg chg="add del mod">
          <ac:chgData name="Nick Verschueren" userId="ec70a3b5-3a6a-4304-84d1-181a6dc9a636" providerId="ADAL" clId="{7D0E2506-E901-4AB2-8B16-2761811E7FFC}" dt="2019-09-15T12:03:06.392" v="46"/>
          <ac:spMkLst>
            <pc:docMk/>
            <pc:sldMk cId="0" sldId="282"/>
            <ac:spMk id="4" creationId="{04A6D826-0CE6-46BF-92BE-FF025F4AC522}"/>
          </ac:spMkLst>
        </pc:spChg>
        <pc:spChg chg="add del mod">
          <ac:chgData name="Nick Verschueren" userId="ec70a3b5-3a6a-4304-84d1-181a6dc9a636" providerId="ADAL" clId="{7D0E2506-E901-4AB2-8B16-2761811E7FFC}" dt="2019-09-15T12:03:06.392" v="46"/>
          <ac:spMkLst>
            <pc:docMk/>
            <pc:sldMk cId="0" sldId="282"/>
            <ac:spMk id="5" creationId="{910FF55B-689B-4231-B5B9-E9189E58AB7C}"/>
          </ac:spMkLst>
        </pc:spChg>
        <pc:spChg chg="mod">
          <ac:chgData name="Nick Verschueren" userId="ec70a3b5-3a6a-4304-84d1-181a6dc9a636" providerId="ADAL" clId="{7D0E2506-E901-4AB2-8B16-2761811E7FFC}" dt="2019-09-15T13:01:51.619" v="526" actId="164"/>
          <ac:spMkLst>
            <pc:docMk/>
            <pc:sldMk cId="0" sldId="282"/>
            <ac:spMk id="55300" creationId="{20BBC4B6-A13C-4E63-981D-6AE5E1BC74D5}"/>
          </ac:spMkLst>
        </pc:spChg>
        <pc:spChg chg="mod">
          <ac:chgData name="Nick Verschueren" userId="ec70a3b5-3a6a-4304-84d1-181a6dc9a636" providerId="ADAL" clId="{7D0E2506-E901-4AB2-8B16-2761811E7FFC}" dt="2019-09-15T13:01:51.619" v="526" actId="164"/>
          <ac:spMkLst>
            <pc:docMk/>
            <pc:sldMk cId="0" sldId="282"/>
            <ac:spMk id="55301" creationId="{E8AE0AC0-340F-4E48-8B1B-AD1A3C97566A}"/>
          </ac:spMkLst>
        </pc:spChg>
        <pc:spChg chg="mod">
          <ac:chgData name="Nick Verschueren" userId="ec70a3b5-3a6a-4304-84d1-181a6dc9a636" providerId="ADAL" clId="{7D0E2506-E901-4AB2-8B16-2761811E7FFC}" dt="2019-09-15T13:01:51.619" v="526" actId="164"/>
          <ac:spMkLst>
            <pc:docMk/>
            <pc:sldMk cId="0" sldId="282"/>
            <ac:spMk id="55302" creationId="{86F76706-E867-49F1-8469-088AFBED25E8}"/>
          </ac:spMkLst>
        </pc:spChg>
        <pc:spChg chg="mod">
          <ac:chgData name="Nick Verschueren" userId="ec70a3b5-3a6a-4304-84d1-181a6dc9a636" providerId="ADAL" clId="{7D0E2506-E901-4AB2-8B16-2761811E7FFC}" dt="2019-09-15T13:01:51.619" v="526" actId="164"/>
          <ac:spMkLst>
            <pc:docMk/>
            <pc:sldMk cId="0" sldId="282"/>
            <ac:spMk id="55303" creationId="{E35DB007-3BA3-4C76-9467-2B5C48F8A3A9}"/>
          </ac:spMkLst>
        </pc:spChg>
        <pc:spChg chg="mod">
          <ac:chgData name="Nick Verschueren" userId="ec70a3b5-3a6a-4304-84d1-181a6dc9a636" providerId="ADAL" clId="{7D0E2506-E901-4AB2-8B16-2761811E7FFC}" dt="2019-09-15T13:01:51.619" v="526" actId="164"/>
          <ac:spMkLst>
            <pc:docMk/>
            <pc:sldMk cId="0" sldId="282"/>
            <ac:spMk id="55304" creationId="{EDFB383B-B791-47BC-8310-4E2E6841B93F}"/>
          </ac:spMkLst>
        </pc:spChg>
        <pc:spChg chg="mod">
          <ac:chgData name="Nick Verschueren" userId="ec70a3b5-3a6a-4304-84d1-181a6dc9a636" providerId="ADAL" clId="{7D0E2506-E901-4AB2-8B16-2761811E7FFC}" dt="2019-09-15T13:01:51.619" v="526" actId="164"/>
          <ac:spMkLst>
            <pc:docMk/>
            <pc:sldMk cId="0" sldId="282"/>
            <ac:spMk id="55305" creationId="{88F58A1A-D915-478C-8E88-39D11C749949}"/>
          </ac:spMkLst>
        </pc:spChg>
        <pc:spChg chg="mod">
          <ac:chgData name="Nick Verschueren" userId="ec70a3b5-3a6a-4304-84d1-181a6dc9a636" providerId="ADAL" clId="{7D0E2506-E901-4AB2-8B16-2761811E7FFC}" dt="2019-09-15T13:01:51.619" v="526" actId="164"/>
          <ac:spMkLst>
            <pc:docMk/>
            <pc:sldMk cId="0" sldId="282"/>
            <ac:spMk id="55306" creationId="{83DCAE62-2872-4543-97DC-30BA68EF5766}"/>
          </ac:spMkLst>
        </pc:spChg>
        <pc:spChg chg="mod">
          <ac:chgData name="Nick Verschueren" userId="ec70a3b5-3a6a-4304-84d1-181a6dc9a636" providerId="ADAL" clId="{7D0E2506-E901-4AB2-8B16-2761811E7FFC}" dt="2019-09-15T13:01:51.619" v="526" actId="164"/>
          <ac:spMkLst>
            <pc:docMk/>
            <pc:sldMk cId="0" sldId="282"/>
            <ac:spMk id="55307" creationId="{8F452F47-5060-4460-B018-EBAE93E65955}"/>
          </ac:spMkLst>
        </pc:spChg>
        <pc:spChg chg="mod">
          <ac:chgData name="Nick Verschueren" userId="ec70a3b5-3a6a-4304-84d1-181a6dc9a636" providerId="ADAL" clId="{7D0E2506-E901-4AB2-8B16-2761811E7FFC}" dt="2019-09-15T13:01:51.619" v="526" actId="164"/>
          <ac:spMkLst>
            <pc:docMk/>
            <pc:sldMk cId="0" sldId="282"/>
            <ac:spMk id="55308" creationId="{45A40F56-6E46-4580-B146-83AAF9CCD5F4}"/>
          </ac:spMkLst>
        </pc:spChg>
        <pc:spChg chg="mod">
          <ac:chgData name="Nick Verschueren" userId="ec70a3b5-3a6a-4304-84d1-181a6dc9a636" providerId="ADAL" clId="{7D0E2506-E901-4AB2-8B16-2761811E7FFC}" dt="2019-09-15T13:01:51.619" v="526" actId="164"/>
          <ac:spMkLst>
            <pc:docMk/>
            <pc:sldMk cId="0" sldId="282"/>
            <ac:spMk id="55309" creationId="{13B6C7FD-4C07-45D4-8BBF-C52D705BD6D3}"/>
          </ac:spMkLst>
        </pc:spChg>
        <pc:spChg chg="mod">
          <ac:chgData name="Nick Verschueren" userId="ec70a3b5-3a6a-4304-84d1-181a6dc9a636" providerId="ADAL" clId="{7D0E2506-E901-4AB2-8B16-2761811E7FFC}" dt="2019-09-15T13:01:51.619" v="526" actId="164"/>
          <ac:spMkLst>
            <pc:docMk/>
            <pc:sldMk cId="0" sldId="282"/>
            <ac:spMk id="55310" creationId="{00C2FBB7-1074-4186-93DB-04B817250B17}"/>
          </ac:spMkLst>
        </pc:spChg>
        <pc:spChg chg="mod">
          <ac:chgData name="Nick Verschueren" userId="ec70a3b5-3a6a-4304-84d1-181a6dc9a636" providerId="ADAL" clId="{7D0E2506-E901-4AB2-8B16-2761811E7FFC}" dt="2019-09-15T13:01:51.619" v="526" actId="164"/>
          <ac:spMkLst>
            <pc:docMk/>
            <pc:sldMk cId="0" sldId="282"/>
            <ac:spMk id="55311" creationId="{92B1320B-F9E1-4D06-B148-E74A5D1D2643}"/>
          </ac:spMkLst>
        </pc:spChg>
        <pc:grpChg chg="add mod">
          <ac:chgData name="Nick Verschueren" userId="ec70a3b5-3a6a-4304-84d1-181a6dc9a636" providerId="ADAL" clId="{7D0E2506-E901-4AB2-8B16-2761811E7FFC}" dt="2019-09-15T13:02:24.636" v="537" actId="1035"/>
          <ac:grpSpMkLst>
            <pc:docMk/>
            <pc:sldMk cId="0" sldId="282"/>
            <ac:grpSpMk id="6" creationId="{20D177EA-7F4C-460D-9600-3734EB40C359}"/>
          </ac:grpSpMkLst>
        </pc:grpChg>
      </pc:sldChg>
      <pc:sldChg chg="addSp delSp modSp">
        <pc:chgData name="Nick Verschueren" userId="ec70a3b5-3a6a-4304-84d1-181a6dc9a636" providerId="ADAL" clId="{7D0E2506-E901-4AB2-8B16-2761811E7FFC}" dt="2019-09-15T13:03:10.160" v="541" actId="12788"/>
        <pc:sldMkLst>
          <pc:docMk/>
          <pc:sldMk cId="0" sldId="283"/>
        </pc:sldMkLst>
        <pc:spChg chg="add del mod">
          <ac:chgData name="Nick Verschueren" userId="ec70a3b5-3a6a-4304-84d1-181a6dc9a636" providerId="ADAL" clId="{7D0E2506-E901-4AB2-8B16-2761811E7FFC}" dt="2019-09-15T12:03:06.392" v="46"/>
          <ac:spMkLst>
            <pc:docMk/>
            <pc:sldMk cId="0" sldId="283"/>
            <ac:spMk id="2" creationId="{505F6884-7DC8-493D-B29B-B0D6700BAE2E}"/>
          </ac:spMkLst>
        </pc:spChg>
        <pc:spChg chg="add del mod">
          <ac:chgData name="Nick Verschueren" userId="ec70a3b5-3a6a-4304-84d1-181a6dc9a636" providerId="ADAL" clId="{7D0E2506-E901-4AB2-8B16-2761811E7FFC}" dt="2019-09-15T12:03:06.392" v="46"/>
          <ac:spMkLst>
            <pc:docMk/>
            <pc:sldMk cId="0" sldId="283"/>
            <ac:spMk id="3" creationId="{5A2756F5-5AC7-4B2B-A2E5-A6F894A1BCA9}"/>
          </ac:spMkLst>
        </pc:spChg>
        <pc:spChg chg="add del mod">
          <ac:chgData name="Nick Verschueren" userId="ec70a3b5-3a6a-4304-84d1-181a6dc9a636" providerId="ADAL" clId="{7D0E2506-E901-4AB2-8B16-2761811E7FFC}" dt="2019-09-15T12:03:06.392" v="46"/>
          <ac:spMkLst>
            <pc:docMk/>
            <pc:sldMk cId="0" sldId="283"/>
            <ac:spMk id="4" creationId="{15B8E2D0-ECC8-4EBC-9ED9-9D778ED81F77}"/>
          </ac:spMkLst>
        </pc:spChg>
        <pc:spChg chg="add del mod">
          <ac:chgData name="Nick Verschueren" userId="ec70a3b5-3a6a-4304-84d1-181a6dc9a636" providerId="ADAL" clId="{7D0E2506-E901-4AB2-8B16-2761811E7FFC}" dt="2019-09-15T12:03:06.392" v="46"/>
          <ac:spMkLst>
            <pc:docMk/>
            <pc:sldMk cId="0" sldId="283"/>
            <ac:spMk id="5" creationId="{133C8F6F-EAE4-4AC8-B4B8-0EE09285A7BA}"/>
          </ac:spMkLst>
        </pc:spChg>
        <pc:spChg chg="mod">
          <ac:chgData name="Nick Verschueren" userId="ec70a3b5-3a6a-4304-84d1-181a6dc9a636" providerId="ADAL" clId="{7D0E2506-E901-4AB2-8B16-2761811E7FFC}" dt="2019-09-15T13:03:10.160" v="541" actId="12788"/>
          <ac:spMkLst>
            <pc:docMk/>
            <pc:sldMk cId="0" sldId="283"/>
            <ac:spMk id="56324" creationId="{C83F752F-F918-4F2C-A626-7B08D0B1DF48}"/>
          </ac:spMkLst>
        </pc:spChg>
      </pc:sldChg>
      <pc:sldChg chg="modTransition">
        <pc:chgData name="Nick Verschueren" userId="ec70a3b5-3a6a-4304-84d1-181a6dc9a636" providerId="ADAL" clId="{7D0E2506-E901-4AB2-8B16-2761811E7FFC}" dt="2019-09-15T11:58:45.406" v="43"/>
        <pc:sldMkLst>
          <pc:docMk/>
          <pc:sldMk cId="1571955252" sldId="284"/>
        </pc:sldMkLst>
      </pc:sldChg>
      <pc:sldChg chg="modTransition">
        <pc:chgData name="Nick Verschueren" userId="ec70a3b5-3a6a-4304-84d1-181a6dc9a636" providerId="ADAL" clId="{7D0E2506-E901-4AB2-8B16-2761811E7FFC}" dt="2019-09-15T11:58:45.406" v="43"/>
        <pc:sldMkLst>
          <pc:docMk/>
          <pc:sldMk cId="2666147944" sldId="285"/>
        </pc:sldMkLst>
      </pc:sldChg>
      <pc:sldChg chg="modTransition">
        <pc:chgData name="Nick Verschueren" userId="ec70a3b5-3a6a-4304-84d1-181a6dc9a636" providerId="ADAL" clId="{7D0E2506-E901-4AB2-8B16-2761811E7FFC}" dt="2019-09-15T11:58:45.406" v="43"/>
        <pc:sldMkLst>
          <pc:docMk/>
          <pc:sldMk cId="3644614449" sldId="286"/>
        </pc:sldMkLst>
      </pc:sldChg>
      <pc:sldChg chg="modTransition">
        <pc:chgData name="Nick Verschueren" userId="ec70a3b5-3a6a-4304-84d1-181a6dc9a636" providerId="ADAL" clId="{7D0E2506-E901-4AB2-8B16-2761811E7FFC}" dt="2019-09-15T11:58:45.406" v="43"/>
        <pc:sldMkLst>
          <pc:docMk/>
          <pc:sldMk cId="1342616358" sldId="287"/>
        </pc:sldMkLst>
      </pc:sldChg>
      <pc:sldChg chg="modTransition">
        <pc:chgData name="Nick Verschueren" userId="ec70a3b5-3a6a-4304-84d1-181a6dc9a636" providerId="ADAL" clId="{7D0E2506-E901-4AB2-8B16-2761811E7FFC}" dt="2019-09-15T11:58:45.406" v="43"/>
        <pc:sldMkLst>
          <pc:docMk/>
          <pc:sldMk cId="1941003901" sldId="288"/>
        </pc:sldMkLst>
      </pc:sldChg>
      <pc:sldChg chg="modTransition">
        <pc:chgData name="Nick Verschueren" userId="ec70a3b5-3a6a-4304-84d1-181a6dc9a636" providerId="ADAL" clId="{7D0E2506-E901-4AB2-8B16-2761811E7FFC}" dt="2019-09-15T11:58:45.406" v="43"/>
        <pc:sldMkLst>
          <pc:docMk/>
          <pc:sldMk cId="1177753077" sldId="289"/>
        </pc:sldMkLst>
      </pc:sldChg>
      <pc:sldChg chg="modTransition">
        <pc:chgData name="Nick Verschueren" userId="ec70a3b5-3a6a-4304-84d1-181a6dc9a636" providerId="ADAL" clId="{7D0E2506-E901-4AB2-8B16-2761811E7FFC}" dt="2019-09-15T11:58:45.406" v="43"/>
        <pc:sldMkLst>
          <pc:docMk/>
          <pc:sldMk cId="3706564795" sldId="291"/>
        </pc:sldMkLst>
      </pc:sldChg>
      <pc:sldChg chg="modTransition">
        <pc:chgData name="Nick Verschueren" userId="ec70a3b5-3a6a-4304-84d1-181a6dc9a636" providerId="ADAL" clId="{7D0E2506-E901-4AB2-8B16-2761811E7FFC}" dt="2019-09-15T11:58:45.406" v="43"/>
        <pc:sldMkLst>
          <pc:docMk/>
          <pc:sldMk cId="784196329" sldId="292"/>
        </pc:sldMkLst>
      </pc:sldChg>
      <pc:sldChg chg="modTransition">
        <pc:chgData name="Nick Verschueren" userId="ec70a3b5-3a6a-4304-84d1-181a6dc9a636" providerId="ADAL" clId="{7D0E2506-E901-4AB2-8B16-2761811E7FFC}" dt="2019-09-15T11:58:45.406" v="43"/>
        <pc:sldMkLst>
          <pc:docMk/>
          <pc:sldMk cId="1517372687" sldId="293"/>
        </pc:sldMkLst>
      </pc:sldChg>
      <pc:sldChg chg="modTransition">
        <pc:chgData name="Nick Verschueren" userId="ec70a3b5-3a6a-4304-84d1-181a6dc9a636" providerId="ADAL" clId="{7D0E2506-E901-4AB2-8B16-2761811E7FFC}" dt="2019-09-15T11:58:45.406" v="43"/>
        <pc:sldMkLst>
          <pc:docMk/>
          <pc:sldMk cId="2502790667" sldId="294"/>
        </pc:sldMkLst>
      </pc:sldChg>
      <pc:sldChg chg="modTransition">
        <pc:chgData name="Nick Verschueren" userId="ec70a3b5-3a6a-4304-84d1-181a6dc9a636" providerId="ADAL" clId="{7D0E2506-E901-4AB2-8B16-2761811E7FFC}" dt="2019-09-15T11:58:45.406" v="43"/>
        <pc:sldMkLst>
          <pc:docMk/>
          <pc:sldMk cId="2570297173" sldId="295"/>
        </pc:sldMkLst>
      </pc:sldChg>
      <pc:sldChg chg="modTransition">
        <pc:chgData name="Nick Verschueren" userId="ec70a3b5-3a6a-4304-84d1-181a6dc9a636" providerId="ADAL" clId="{7D0E2506-E901-4AB2-8B16-2761811E7FFC}" dt="2019-09-15T11:58:45.406" v="43"/>
        <pc:sldMkLst>
          <pc:docMk/>
          <pc:sldMk cId="2139560021" sldId="296"/>
        </pc:sldMkLst>
      </pc:sldChg>
      <pc:sldChg chg="modTransition">
        <pc:chgData name="Nick Verschueren" userId="ec70a3b5-3a6a-4304-84d1-181a6dc9a636" providerId="ADAL" clId="{7D0E2506-E901-4AB2-8B16-2761811E7FFC}" dt="2019-09-15T11:58:45.406" v="43"/>
        <pc:sldMkLst>
          <pc:docMk/>
          <pc:sldMk cId="1836183280" sldId="297"/>
        </pc:sldMkLst>
      </pc:sldChg>
      <pc:sldChg chg="modTransition">
        <pc:chgData name="Nick Verschueren" userId="ec70a3b5-3a6a-4304-84d1-181a6dc9a636" providerId="ADAL" clId="{7D0E2506-E901-4AB2-8B16-2761811E7FFC}" dt="2019-09-15T11:58:45.406" v="43"/>
        <pc:sldMkLst>
          <pc:docMk/>
          <pc:sldMk cId="2665179404" sldId="298"/>
        </pc:sldMkLst>
      </pc:sldChg>
      <pc:sldChg chg="modTransition">
        <pc:chgData name="Nick Verschueren" userId="ec70a3b5-3a6a-4304-84d1-181a6dc9a636" providerId="ADAL" clId="{7D0E2506-E901-4AB2-8B16-2761811E7FFC}" dt="2019-09-15T11:58:45.406" v="43"/>
        <pc:sldMkLst>
          <pc:docMk/>
          <pc:sldMk cId="93431572" sldId="299"/>
        </pc:sldMkLst>
      </pc:sldChg>
      <pc:sldChg chg="modTransition">
        <pc:chgData name="Nick Verschueren" userId="ec70a3b5-3a6a-4304-84d1-181a6dc9a636" providerId="ADAL" clId="{7D0E2506-E901-4AB2-8B16-2761811E7FFC}" dt="2019-09-15T11:58:45.406" v="43"/>
        <pc:sldMkLst>
          <pc:docMk/>
          <pc:sldMk cId="307232668" sldId="300"/>
        </pc:sldMkLst>
      </pc:sldChg>
      <pc:sldChg chg="modTransition">
        <pc:chgData name="Nick Verschueren" userId="ec70a3b5-3a6a-4304-84d1-181a6dc9a636" providerId="ADAL" clId="{7D0E2506-E901-4AB2-8B16-2761811E7FFC}" dt="2019-09-15T11:58:45.406" v="43"/>
        <pc:sldMkLst>
          <pc:docMk/>
          <pc:sldMk cId="4072917343" sldId="301"/>
        </pc:sldMkLst>
      </pc:sldChg>
      <pc:sldChg chg="modTransition">
        <pc:chgData name="Nick Verschueren" userId="ec70a3b5-3a6a-4304-84d1-181a6dc9a636" providerId="ADAL" clId="{7D0E2506-E901-4AB2-8B16-2761811E7FFC}" dt="2019-09-15T11:58:45.406" v="43"/>
        <pc:sldMkLst>
          <pc:docMk/>
          <pc:sldMk cId="3543647460" sldId="303"/>
        </pc:sldMkLst>
      </pc:sldChg>
      <pc:sldChg chg="modTransition">
        <pc:chgData name="Nick Verschueren" userId="ec70a3b5-3a6a-4304-84d1-181a6dc9a636" providerId="ADAL" clId="{7D0E2506-E901-4AB2-8B16-2761811E7FFC}" dt="2019-09-15T11:58:45.406" v="43"/>
        <pc:sldMkLst>
          <pc:docMk/>
          <pc:sldMk cId="747412425" sldId="304"/>
        </pc:sldMkLst>
      </pc:sldChg>
      <pc:sldChg chg="modTransition">
        <pc:chgData name="Nick Verschueren" userId="ec70a3b5-3a6a-4304-84d1-181a6dc9a636" providerId="ADAL" clId="{7D0E2506-E901-4AB2-8B16-2761811E7FFC}" dt="2019-09-15T11:58:45.406" v="43"/>
        <pc:sldMkLst>
          <pc:docMk/>
          <pc:sldMk cId="2328165776" sldId="305"/>
        </pc:sldMkLst>
      </pc:sldChg>
      <pc:sldChg chg="modTransition">
        <pc:chgData name="Nick Verschueren" userId="ec70a3b5-3a6a-4304-84d1-181a6dc9a636" providerId="ADAL" clId="{7D0E2506-E901-4AB2-8B16-2761811E7FFC}" dt="2019-09-15T11:58:45.406" v="43"/>
        <pc:sldMkLst>
          <pc:docMk/>
          <pc:sldMk cId="753835100" sldId="306"/>
        </pc:sldMkLst>
      </pc:sldChg>
      <pc:sldChg chg="modTransition">
        <pc:chgData name="Nick Verschueren" userId="ec70a3b5-3a6a-4304-84d1-181a6dc9a636" providerId="ADAL" clId="{7D0E2506-E901-4AB2-8B16-2761811E7FFC}" dt="2019-09-15T11:58:45.406" v="43"/>
        <pc:sldMkLst>
          <pc:docMk/>
          <pc:sldMk cId="3857447330" sldId="307"/>
        </pc:sldMkLst>
      </pc:sldChg>
      <pc:sldChg chg="modTransition">
        <pc:chgData name="Nick Verschueren" userId="ec70a3b5-3a6a-4304-84d1-181a6dc9a636" providerId="ADAL" clId="{7D0E2506-E901-4AB2-8B16-2761811E7FFC}" dt="2019-09-15T11:58:45.406" v="43"/>
        <pc:sldMkLst>
          <pc:docMk/>
          <pc:sldMk cId="3472865195" sldId="308"/>
        </pc:sldMkLst>
      </pc:sldChg>
      <pc:sldChg chg="modTransition">
        <pc:chgData name="Nick Verschueren" userId="ec70a3b5-3a6a-4304-84d1-181a6dc9a636" providerId="ADAL" clId="{7D0E2506-E901-4AB2-8B16-2761811E7FFC}" dt="2019-09-15T11:58:45.406" v="43"/>
        <pc:sldMkLst>
          <pc:docMk/>
          <pc:sldMk cId="3619295214" sldId="309"/>
        </pc:sldMkLst>
      </pc:sldChg>
      <pc:sldChg chg="modTransition">
        <pc:chgData name="Nick Verschueren" userId="ec70a3b5-3a6a-4304-84d1-181a6dc9a636" providerId="ADAL" clId="{7D0E2506-E901-4AB2-8B16-2761811E7FFC}" dt="2019-09-15T11:58:45.406" v="43"/>
        <pc:sldMkLst>
          <pc:docMk/>
          <pc:sldMk cId="3718718645" sldId="310"/>
        </pc:sldMkLst>
      </pc:sldChg>
      <pc:sldChg chg="modTransition">
        <pc:chgData name="Nick Verschueren" userId="ec70a3b5-3a6a-4304-84d1-181a6dc9a636" providerId="ADAL" clId="{7D0E2506-E901-4AB2-8B16-2761811E7FFC}" dt="2019-09-15T11:58:45.406" v="43"/>
        <pc:sldMkLst>
          <pc:docMk/>
          <pc:sldMk cId="142161470" sldId="311"/>
        </pc:sldMkLst>
      </pc:sldChg>
      <pc:sldChg chg="addSp delSp modSp">
        <pc:chgData name="Nick Verschueren" userId="ec70a3b5-3a6a-4304-84d1-181a6dc9a636" providerId="ADAL" clId="{7D0E2506-E901-4AB2-8B16-2761811E7FFC}" dt="2019-09-15T13:37:07.363" v="960" actId="1035"/>
        <pc:sldMkLst>
          <pc:docMk/>
          <pc:sldMk cId="0" sldId="312"/>
        </pc:sldMkLst>
        <pc:spChg chg="add del mod">
          <ac:chgData name="Nick Verschueren" userId="ec70a3b5-3a6a-4304-84d1-181a6dc9a636" providerId="ADAL" clId="{7D0E2506-E901-4AB2-8B16-2761811E7FFC}" dt="2019-09-15T12:02:48.549" v="45"/>
          <ac:spMkLst>
            <pc:docMk/>
            <pc:sldMk cId="0" sldId="312"/>
            <ac:spMk id="2" creationId="{310B42C5-B312-4DF9-99F3-DF68FD8366BA}"/>
          </ac:spMkLst>
        </pc:spChg>
        <pc:spChg chg="add del mod">
          <ac:chgData name="Nick Verschueren" userId="ec70a3b5-3a6a-4304-84d1-181a6dc9a636" providerId="ADAL" clId="{7D0E2506-E901-4AB2-8B16-2761811E7FFC}" dt="2019-09-15T12:03:06.392" v="46"/>
          <ac:spMkLst>
            <pc:docMk/>
            <pc:sldMk cId="0" sldId="312"/>
            <ac:spMk id="3" creationId="{F766E83B-43A1-4F61-85A3-AAACE7FFB6C5}"/>
          </ac:spMkLst>
        </pc:spChg>
        <pc:spChg chg="add del mod">
          <ac:chgData name="Nick Verschueren" userId="ec70a3b5-3a6a-4304-84d1-181a6dc9a636" providerId="ADAL" clId="{7D0E2506-E901-4AB2-8B16-2761811E7FFC}" dt="2019-09-15T12:03:06.392" v="46"/>
          <ac:spMkLst>
            <pc:docMk/>
            <pc:sldMk cId="0" sldId="312"/>
            <ac:spMk id="4" creationId="{90077E02-BB6A-4C42-A15A-673173D84628}"/>
          </ac:spMkLst>
        </pc:spChg>
        <pc:spChg chg="add del mod">
          <ac:chgData name="Nick Verschueren" userId="ec70a3b5-3a6a-4304-84d1-181a6dc9a636" providerId="ADAL" clId="{7D0E2506-E901-4AB2-8B16-2761811E7FFC}" dt="2019-09-15T12:03:06.392" v="46"/>
          <ac:spMkLst>
            <pc:docMk/>
            <pc:sldMk cId="0" sldId="312"/>
            <ac:spMk id="5" creationId="{960F3450-20E3-405F-BBC2-152538F14AE4}"/>
          </ac:spMkLst>
        </pc:spChg>
        <pc:spChg chg="add del mod">
          <ac:chgData name="Nick Verschueren" userId="ec70a3b5-3a6a-4304-84d1-181a6dc9a636" providerId="ADAL" clId="{7D0E2506-E901-4AB2-8B16-2761811E7FFC}" dt="2019-09-15T12:03:06.392" v="46"/>
          <ac:spMkLst>
            <pc:docMk/>
            <pc:sldMk cId="0" sldId="312"/>
            <ac:spMk id="6" creationId="{767D2964-A83A-4476-AF22-1178AAF0297B}"/>
          </ac:spMkLst>
        </pc:spChg>
        <pc:spChg chg="add del mod">
          <ac:chgData name="Nick Verschueren" userId="ec70a3b5-3a6a-4304-84d1-181a6dc9a636" providerId="ADAL" clId="{7D0E2506-E901-4AB2-8B16-2761811E7FFC}" dt="2019-09-15T12:03:06.392" v="46"/>
          <ac:spMkLst>
            <pc:docMk/>
            <pc:sldMk cId="0" sldId="312"/>
            <ac:spMk id="7" creationId="{6EE56FD7-8323-4394-BEAD-1B4BA221A151}"/>
          </ac:spMkLst>
        </pc:spChg>
        <pc:spChg chg="add mod">
          <ac:chgData name="Nick Verschueren" userId="ec70a3b5-3a6a-4304-84d1-181a6dc9a636" providerId="ADAL" clId="{7D0E2506-E901-4AB2-8B16-2761811E7FFC}" dt="2019-09-15T12:03:06.392" v="46"/>
          <ac:spMkLst>
            <pc:docMk/>
            <pc:sldMk cId="0" sldId="312"/>
            <ac:spMk id="8" creationId="{609A90AE-043C-449A-841F-630FE0F02CA7}"/>
          </ac:spMkLst>
        </pc:spChg>
        <pc:spChg chg="mod">
          <ac:chgData name="Nick Verschueren" userId="ec70a3b5-3a6a-4304-84d1-181a6dc9a636" providerId="ADAL" clId="{7D0E2506-E901-4AB2-8B16-2761811E7FFC}" dt="2019-09-15T13:37:07.363" v="960" actId="1035"/>
          <ac:spMkLst>
            <pc:docMk/>
            <pc:sldMk cId="0" sldId="312"/>
            <ac:spMk id="94212" creationId="{70F55F59-AFD0-44CA-A7E0-4234131F4F46}"/>
          </ac:spMkLst>
        </pc:spChg>
      </pc:sldChg>
      <pc:sldChg chg="addSp delSp modSp">
        <pc:chgData name="Nick Verschueren" userId="ec70a3b5-3a6a-4304-84d1-181a6dc9a636" providerId="ADAL" clId="{7D0E2506-E901-4AB2-8B16-2761811E7FFC}" dt="2019-09-15T13:28:15.820" v="760" actId="1035"/>
        <pc:sldMkLst>
          <pc:docMk/>
          <pc:sldMk cId="0" sldId="313"/>
        </pc:sldMkLst>
        <pc:spChg chg="add del mod">
          <ac:chgData name="Nick Verschueren" userId="ec70a3b5-3a6a-4304-84d1-181a6dc9a636" providerId="ADAL" clId="{7D0E2506-E901-4AB2-8B16-2761811E7FFC}" dt="2019-09-15T12:02:48.549" v="45"/>
          <ac:spMkLst>
            <pc:docMk/>
            <pc:sldMk cId="0" sldId="313"/>
            <ac:spMk id="2" creationId="{2CE5C84C-1347-4FE6-8A07-9E3AAACDC467}"/>
          </ac:spMkLst>
        </pc:spChg>
        <pc:spChg chg="add del mod">
          <ac:chgData name="Nick Verschueren" userId="ec70a3b5-3a6a-4304-84d1-181a6dc9a636" providerId="ADAL" clId="{7D0E2506-E901-4AB2-8B16-2761811E7FFC}" dt="2019-09-15T12:03:06.392" v="46"/>
          <ac:spMkLst>
            <pc:docMk/>
            <pc:sldMk cId="0" sldId="313"/>
            <ac:spMk id="3" creationId="{CC059D4A-7069-4C77-B99E-0F6CCF211199}"/>
          </ac:spMkLst>
        </pc:spChg>
        <pc:spChg chg="add del mod">
          <ac:chgData name="Nick Verschueren" userId="ec70a3b5-3a6a-4304-84d1-181a6dc9a636" providerId="ADAL" clId="{7D0E2506-E901-4AB2-8B16-2761811E7FFC}" dt="2019-09-15T12:03:06.392" v="46"/>
          <ac:spMkLst>
            <pc:docMk/>
            <pc:sldMk cId="0" sldId="313"/>
            <ac:spMk id="4" creationId="{838C99ED-E78E-4FF9-A9E5-793A00F36E84}"/>
          </ac:spMkLst>
        </pc:spChg>
        <pc:spChg chg="add del mod">
          <ac:chgData name="Nick Verschueren" userId="ec70a3b5-3a6a-4304-84d1-181a6dc9a636" providerId="ADAL" clId="{7D0E2506-E901-4AB2-8B16-2761811E7FFC}" dt="2019-09-15T12:03:06.392" v="46"/>
          <ac:spMkLst>
            <pc:docMk/>
            <pc:sldMk cId="0" sldId="313"/>
            <ac:spMk id="5" creationId="{0EAA9DBB-892C-4758-A6B1-5A69FD0488EB}"/>
          </ac:spMkLst>
        </pc:spChg>
        <pc:spChg chg="add del mod">
          <ac:chgData name="Nick Verschueren" userId="ec70a3b5-3a6a-4304-84d1-181a6dc9a636" providerId="ADAL" clId="{7D0E2506-E901-4AB2-8B16-2761811E7FFC}" dt="2019-09-15T12:03:06.392" v="46"/>
          <ac:spMkLst>
            <pc:docMk/>
            <pc:sldMk cId="0" sldId="313"/>
            <ac:spMk id="6" creationId="{2338728C-7042-43F0-B67E-549660BE7D77}"/>
          </ac:spMkLst>
        </pc:spChg>
        <pc:spChg chg="add del mod">
          <ac:chgData name="Nick Verschueren" userId="ec70a3b5-3a6a-4304-84d1-181a6dc9a636" providerId="ADAL" clId="{7D0E2506-E901-4AB2-8B16-2761811E7FFC}" dt="2019-09-15T12:03:06.392" v="46"/>
          <ac:spMkLst>
            <pc:docMk/>
            <pc:sldMk cId="0" sldId="313"/>
            <ac:spMk id="7" creationId="{31A65BB9-B6F8-45F0-BF14-9FC553B285C3}"/>
          </ac:spMkLst>
        </pc:spChg>
        <pc:spChg chg="add mod">
          <ac:chgData name="Nick Verschueren" userId="ec70a3b5-3a6a-4304-84d1-181a6dc9a636" providerId="ADAL" clId="{7D0E2506-E901-4AB2-8B16-2761811E7FFC}" dt="2019-09-15T12:03:06.392" v="46"/>
          <ac:spMkLst>
            <pc:docMk/>
            <pc:sldMk cId="0" sldId="313"/>
            <ac:spMk id="8" creationId="{09ADD80E-6701-49CD-92BE-6AA8EE94F7BB}"/>
          </ac:spMkLst>
        </pc:spChg>
        <pc:spChg chg="mod">
          <ac:chgData name="Nick Verschueren" userId="ec70a3b5-3a6a-4304-84d1-181a6dc9a636" providerId="ADAL" clId="{7D0E2506-E901-4AB2-8B16-2761811E7FFC}" dt="2019-09-15T13:28:15.820" v="760" actId="1035"/>
          <ac:spMkLst>
            <pc:docMk/>
            <pc:sldMk cId="0" sldId="313"/>
            <ac:spMk id="95235" creationId="{505A6CF6-9471-4BB2-B900-032796C8FA7E}"/>
          </ac:spMkLst>
        </pc:spChg>
      </pc:sldChg>
      <pc:sldChg chg="addSp delSp modSp">
        <pc:chgData name="Nick Verschueren" userId="ec70a3b5-3a6a-4304-84d1-181a6dc9a636" providerId="ADAL" clId="{7D0E2506-E901-4AB2-8B16-2761811E7FFC}" dt="2019-09-15T13:41:30.716" v="1029" actId="1036"/>
        <pc:sldMkLst>
          <pc:docMk/>
          <pc:sldMk cId="0" sldId="314"/>
        </pc:sldMkLst>
        <pc:spChg chg="add del mod">
          <ac:chgData name="Nick Verschueren" userId="ec70a3b5-3a6a-4304-84d1-181a6dc9a636" providerId="ADAL" clId="{7D0E2506-E901-4AB2-8B16-2761811E7FFC}" dt="2019-09-15T12:03:06.392" v="46"/>
          <ac:spMkLst>
            <pc:docMk/>
            <pc:sldMk cId="0" sldId="314"/>
            <ac:spMk id="2" creationId="{A8D91C5B-60C7-4692-8137-37C78DDF1C6B}"/>
          </ac:spMkLst>
        </pc:spChg>
        <pc:spChg chg="add del mod">
          <ac:chgData name="Nick Verschueren" userId="ec70a3b5-3a6a-4304-84d1-181a6dc9a636" providerId="ADAL" clId="{7D0E2506-E901-4AB2-8B16-2761811E7FFC}" dt="2019-09-15T12:03:06.392" v="46"/>
          <ac:spMkLst>
            <pc:docMk/>
            <pc:sldMk cId="0" sldId="314"/>
            <ac:spMk id="3" creationId="{5B6AE8C8-B1C9-4D29-AFA1-135B21831C7E}"/>
          </ac:spMkLst>
        </pc:spChg>
        <pc:spChg chg="add del mod">
          <ac:chgData name="Nick Verschueren" userId="ec70a3b5-3a6a-4304-84d1-181a6dc9a636" providerId="ADAL" clId="{7D0E2506-E901-4AB2-8B16-2761811E7FFC}" dt="2019-09-15T12:03:06.392" v="46"/>
          <ac:spMkLst>
            <pc:docMk/>
            <pc:sldMk cId="0" sldId="314"/>
            <ac:spMk id="4" creationId="{FA3C6B29-AE37-4FD9-83D2-7D7F4921FA87}"/>
          </ac:spMkLst>
        </pc:spChg>
        <pc:spChg chg="add del mod">
          <ac:chgData name="Nick Verschueren" userId="ec70a3b5-3a6a-4304-84d1-181a6dc9a636" providerId="ADAL" clId="{7D0E2506-E901-4AB2-8B16-2761811E7FFC}" dt="2019-09-15T12:03:06.392" v="46"/>
          <ac:spMkLst>
            <pc:docMk/>
            <pc:sldMk cId="0" sldId="314"/>
            <ac:spMk id="5" creationId="{9F7A87F6-708F-4457-A3A6-EF71A3CDF45A}"/>
          </ac:spMkLst>
        </pc:spChg>
        <pc:spChg chg="mod">
          <ac:chgData name="Nick Verschueren" userId="ec70a3b5-3a6a-4304-84d1-181a6dc9a636" providerId="ADAL" clId="{7D0E2506-E901-4AB2-8B16-2761811E7FFC}" dt="2019-09-15T13:41:30.716" v="1029" actId="1036"/>
          <ac:spMkLst>
            <pc:docMk/>
            <pc:sldMk cId="0" sldId="314"/>
            <ac:spMk id="96260" creationId="{FB2B4828-AB80-496C-9881-98555F6BF293}"/>
          </ac:spMkLst>
        </pc:spChg>
        <pc:spChg chg="mod">
          <ac:chgData name="Nick Verschueren" userId="ec70a3b5-3a6a-4304-84d1-181a6dc9a636" providerId="ADAL" clId="{7D0E2506-E901-4AB2-8B16-2761811E7FFC}" dt="2019-09-15T13:41:09.080" v="997" actId="6549"/>
          <ac:spMkLst>
            <pc:docMk/>
            <pc:sldMk cId="0" sldId="314"/>
            <ac:spMk id="96262" creationId="{829C1E01-DF2C-400D-81F1-9515E9FF4D6C}"/>
          </ac:spMkLst>
        </pc:spChg>
      </pc:sldChg>
      <pc:sldChg chg="addSp delSp modSp">
        <pc:chgData name="Nick Verschueren" userId="ec70a3b5-3a6a-4304-84d1-181a6dc9a636" providerId="ADAL" clId="{7D0E2506-E901-4AB2-8B16-2761811E7FFC}" dt="2019-09-15T13:42:50.698" v="1063" actId="1035"/>
        <pc:sldMkLst>
          <pc:docMk/>
          <pc:sldMk cId="0" sldId="315"/>
        </pc:sldMkLst>
        <pc:spChg chg="add del mod">
          <ac:chgData name="Nick Verschueren" userId="ec70a3b5-3a6a-4304-84d1-181a6dc9a636" providerId="ADAL" clId="{7D0E2506-E901-4AB2-8B16-2761811E7FFC}" dt="2019-09-15T12:03:06.392" v="46"/>
          <ac:spMkLst>
            <pc:docMk/>
            <pc:sldMk cId="0" sldId="315"/>
            <ac:spMk id="2" creationId="{04D104D5-D763-4E0D-8C8B-3787EFC14590}"/>
          </ac:spMkLst>
        </pc:spChg>
        <pc:spChg chg="add del mod">
          <ac:chgData name="Nick Verschueren" userId="ec70a3b5-3a6a-4304-84d1-181a6dc9a636" providerId="ADAL" clId="{7D0E2506-E901-4AB2-8B16-2761811E7FFC}" dt="2019-09-15T12:03:06.392" v="46"/>
          <ac:spMkLst>
            <pc:docMk/>
            <pc:sldMk cId="0" sldId="315"/>
            <ac:spMk id="3" creationId="{E99643E0-3ED6-438A-B844-272CA3F6536F}"/>
          </ac:spMkLst>
        </pc:spChg>
        <pc:spChg chg="add del mod">
          <ac:chgData name="Nick Verschueren" userId="ec70a3b5-3a6a-4304-84d1-181a6dc9a636" providerId="ADAL" clId="{7D0E2506-E901-4AB2-8B16-2761811E7FFC}" dt="2019-09-15T12:03:06.392" v="46"/>
          <ac:spMkLst>
            <pc:docMk/>
            <pc:sldMk cId="0" sldId="315"/>
            <ac:spMk id="4" creationId="{85F2247A-7E22-483F-B919-3048431C06C1}"/>
          </ac:spMkLst>
        </pc:spChg>
        <pc:spChg chg="add del mod">
          <ac:chgData name="Nick Verschueren" userId="ec70a3b5-3a6a-4304-84d1-181a6dc9a636" providerId="ADAL" clId="{7D0E2506-E901-4AB2-8B16-2761811E7FFC}" dt="2019-09-15T12:03:06.392" v="46"/>
          <ac:spMkLst>
            <pc:docMk/>
            <pc:sldMk cId="0" sldId="315"/>
            <ac:spMk id="5" creationId="{0CBFCCDB-469C-413B-9506-D05F84DD8CB6}"/>
          </ac:spMkLst>
        </pc:spChg>
        <pc:spChg chg="mod">
          <ac:chgData name="Nick Verschueren" userId="ec70a3b5-3a6a-4304-84d1-181a6dc9a636" providerId="ADAL" clId="{7D0E2506-E901-4AB2-8B16-2761811E7FFC}" dt="2019-09-15T13:42:50.698" v="1063" actId="1035"/>
          <ac:spMkLst>
            <pc:docMk/>
            <pc:sldMk cId="0" sldId="315"/>
            <ac:spMk id="97284" creationId="{B53DB0BE-F46C-42C8-9723-79E214EE9D6D}"/>
          </ac:spMkLst>
        </pc:spChg>
        <pc:spChg chg="mod">
          <ac:chgData name="Nick Verschueren" userId="ec70a3b5-3a6a-4304-84d1-181a6dc9a636" providerId="ADAL" clId="{7D0E2506-E901-4AB2-8B16-2761811E7FFC}" dt="2019-09-15T13:42:16.680" v="1035" actId="207"/>
          <ac:spMkLst>
            <pc:docMk/>
            <pc:sldMk cId="0" sldId="315"/>
            <ac:spMk id="97285" creationId="{A238937A-E214-40A0-A6F4-168DC25C1D0B}"/>
          </ac:spMkLst>
        </pc:spChg>
        <pc:spChg chg="mod">
          <ac:chgData name="Nick Verschueren" userId="ec70a3b5-3a6a-4304-84d1-181a6dc9a636" providerId="ADAL" clId="{7D0E2506-E901-4AB2-8B16-2761811E7FFC}" dt="2019-09-15T13:42:44.399" v="1042" actId="12"/>
          <ac:spMkLst>
            <pc:docMk/>
            <pc:sldMk cId="0" sldId="315"/>
            <ac:spMk id="97287" creationId="{CA973758-20E0-476C-94B9-749A68EC94E5}"/>
          </ac:spMkLst>
        </pc:spChg>
      </pc:sldChg>
      <pc:sldChg chg="modTransition">
        <pc:chgData name="Nick Verschueren" userId="ec70a3b5-3a6a-4304-84d1-181a6dc9a636" providerId="ADAL" clId="{7D0E2506-E901-4AB2-8B16-2761811E7FFC}" dt="2019-09-15T11:58:45.406" v="43"/>
        <pc:sldMkLst>
          <pc:docMk/>
          <pc:sldMk cId="4195561262" sldId="316"/>
        </pc:sldMkLst>
      </pc:sldChg>
      <pc:sldChg chg="modTransition">
        <pc:chgData name="Nick Verschueren" userId="ec70a3b5-3a6a-4304-84d1-181a6dc9a636" providerId="ADAL" clId="{7D0E2506-E901-4AB2-8B16-2761811E7FFC}" dt="2019-09-15T11:58:45.406" v="43"/>
        <pc:sldMkLst>
          <pc:docMk/>
          <pc:sldMk cId="751491837" sldId="317"/>
        </pc:sldMkLst>
      </pc:sldChg>
      <pc:sldChg chg="modTransition">
        <pc:chgData name="Nick Verschueren" userId="ec70a3b5-3a6a-4304-84d1-181a6dc9a636" providerId="ADAL" clId="{7D0E2506-E901-4AB2-8B16-2761811E7FFC}" dt="2019-09-15T11:58:45.406" v="43"/>
        <pc:sldMkLst>
          <pc:docMk/>
          <pc:sldMk cId="909822525" sldId="318"/>
        </pc:sldMkLst>
      </pc:sldChg>
      <pc:sldChg chg="modTransition">
        <pc:chgData name="Nick Verschueren" userId="ec70a3b5-3a6a-4304-84d1-181a6dc9a636" providerId="ADAL" clId="{7D0E2506-E901-4AB2-8B16-2761811E7FFC}" dt="2019-09-15T11:58:45.406" v="43"/>
        <pc:sldMkLst>
          <pc:docMk/>
          <pc:sldMk cId="4290118532" sldId="319"/>
        </pc:sldMkLst>
      </pc:sldChg>
      <pc:sldChg chg="addSp delSp modSp">
        <pc:chgData name="Nick Verschueren" userId="ec70a3b5-3a6a-4304-84d1-181a6dc9a636" providerId="ADAL" clId="{7D0E2506-E901-4AB2-8B16-2761811E7FFC}" dt="2019-09-15T12:24:50.188" v="162" actId="12788"/>
        <pc:sldMkLst>
          <pc:docMk/>
          <pc:sldMk cId="0" sldId="320"/>
        </pc:sldMkLst>
        <pc:spChg chg="add del mod">
          <ac:chgData name="Nick Verschueren" userId="ec70a3b5-3a6a-4304-84d1-181a6dc9a636" providerId="ADAL" clId="{7D0E2506-E901-4AB2-8B16-2761811E7FFC}" dt="2019-09-15T12:02:48.549" v="45"/>
          <ac:spMkLst>
            <pc:docMk/>
            <pc:sldMk cId="0" sldId="320"/>
            <ac:spMk id="2" creationId="{52BC337A-B645-4796-BEC6-A557FF080CA6}"/>
          </ac:spMkLst>
        </pc:spChg>
        <pc:spChg chg="add del mod">
          <ac:chgData name="Nick Verschueren" userId="ec70a3b5-3a6a-4304-84d1-181a6dc9a636" providerId="ADAL" clId="{7D0E2506-E901-4AB2-8B16-2761811E7FFC}" dt="2019-09-15T12:03:06.392" v="46"/>
          <ac:spMkLst>
            <pc:docMk/>
            <pc:sldMk cId="0" sldId="320"/>
            <ac:spMk id="3" creationId="{19A6E0F6-7DBF-427C-B3FD-F1D08A4C3506}"/>
          </ac:spMkLst>
        </pc:spChg>
        <pc:spChg chg="add del mod">
          <ac:chgData name="Nick Verschueren" userId="ec70a3b5-3a6a-4304-84d1-181a6dc9a636" providerId="ADAL" clId="{7D0E2506-E901-4AB2-8B16-2761811E7FFC}" dt="2019-09-15T12:03:06.392" v="46"/>
          <ac:spMkLst>
            <pc:docMk/>
            <pc:sldMk cId="0" sldId="320"/>
            <ac:spMk id="4" creationId="{B852707C-8498-41FD-A0A5-FCA600A666E3}"/>
          </ac:spMkLst>
        </pc:spChg>
        <pc:spChg chg="add del mod">
          <ac:chgData name="Nick Verschueren" userId="ec70a3b5-3a6a-4304-84d1-181a6dc9a636" providerId="ADAL" clId="{7D0E2506-E901-4AB2-8B16-2761811E7FFC}" dt="2019-09-15T12:03:06.392" v="46"/>
          <ac:spMkLst>
            <pc:docMk/>
            <pc:sldMk cId="0" sldId="320"/>
            <ac:spMk id="5" creationId="{FA59606C-94B6-4245-96F3-2A79C54F9C40}"/>
          </ac:spMkLst>
        </pc:spChg>
        <pc:spChg chg="add del mod">
          <ac:chgData name="Nick Verschueren" userId="ec70a3b5-3a6a-4304-84d1-181a6dc9a636" providerId="ADAL" clId="{7D0E2506-E901-4AB2-8B16-2761811E7FFC}" dt="2019-09-15T12:03:06.392" v="46"/>
          <ac:spMkLst>
            <pc:docMk/>
            <pc:sldMk cId="0" sldId="320"/>
            <ac:spMk id="6" creationId="{3168E74F-65E4-4700-BA90-16B36DC42A6C}"/>
          </ac:spMkLst>
        </pc:spChg>
        <pc:spChg chg="add del mod">
          <ac:chgData name="Nick Verschueren" userId="ec70a3b5-3a6a-4304-84d1-181a6dc9a636" providerId="ADAL" clId="{7D0E2506-E901-4AB2-8B16-2761811E7FFC}" dt="2019-09-15T12:03:06.392" v="46"/>
          <ac:spMkLst>
            <pc:docMk/>
            <pc:sldMk cId="0" sldId="320"/>
            <ac:spMk id="7" creationId="{DD0DDE44-65B4-4560-A272-AA2D0AC0AED3}"/>
          </ac:spMkLst>
        </pc:spChg>
        <pc:spChg chg="add mod">
          <ac:chgData name="Nick Verschueren" userId="ec70a3b5-3a6a-4304-84d1-181a6dc9a636" providerId="ADAL" clId="{7D0E2506-E901-4AB2-8B16-2761811E7FFC}" dt="2019-09-15T12:03:06.392" v="46"/>
          <ac:spMkLst>
            <pc:docMk/>
            <pc:sldMk cId="0" sldId="320"/>
            <ac:spMk id="8" creationId="{F750FD5B-9779-43ED-B6D6-A87F8E2800FA}"/>
          </ac:spMkLst>
        </pc:spChg>
        <pc:spChg chg="mod">
          <ac:chgData name="Nick Verschueren" userId="ec70a3b5-3a6a-4304-84d1-181a6dc9a636" providerId="ADAL" clId="{7D0E2506-E901-4AB2-8B16-2761811E7FFC}" dt="2019-09-15T12:24:50.188" v="162" actId="12788"/>
          <ac:spMkLst>
            <pc:docMk/>
            <pc:sldMk cId="0" sldId="320"/>
            <ac:spMk id="44035" creationId="{69F9C710-4F84-4854-B19F-8001C95BAA0C}"/>
          </ac:spMkLst>
        </pc:spChg>
      </pc:sldChg>
      <pc:sldChg chg="addSp delSp modSp">
        <pc:chgData name="Nick Verschueren" userId="ec70a3b5-3a6a-4304-84d1-181a6dc9a636" providerId="ADAL" clId="{7D0E2506-E901-4AB2-8B16-2761811E7FFC}" dt="2019-09-15T12:27:14.112" v="163" actId="13822"/>
        <pc:sldMkLst>
          <pc:docMk/>
          <pc:sldMk cId="0" sldId="321"/>
        </pc:sldMkLst>
        <pc:spChg chg="add del mod">
          <ac:chgData name="Nick Verschueren" userId="ec70a3b5-3a6a-4304-84d1-181a6dc9a636" providerId="ADAL" clId="{7D0E2506-E901-4AB2-8B16-2761811E7FFC}" dt="2019-09-15T12:03:06.392" v="46"/>
          <ac:spMkLst>
            <pc:docMk/>
            <pc:sldMk cId="0" sldId="321"/>
            <ac:spMk id="2" creationId="{D5DD2F30-880F-4357-AC5C-5A9BDC6D30E2}"/>
          </ac:spMkLst>
        </pc:spChg>
        <pc:spChg chg="add del mod">
          <ac:chgData name="Nick Verschueren" userId="ec70a3b5-3a6a-4304-84d1-181a6dc9a636" providerId="ADAL" clId="{7D0E2506-E901-4AB2-8B16-2761811E7FFC}" dt="2019-09-15T12:03:06.392" v="46"/>
          <ac:spMkLst>
            <pc:docMk/>
            <pc:sldMk cId="0" sldId="321"/>
            <ac:spMk id="3" creationId="{0CCC3921-C572-4850-90C6-422F1DB2A0E9}"/>
          </ac:spMkLst>
        </pc:spChg>
        <pc:spChg chg="add del mod">
          <ac:chgData name="Nick Verschueren" userId="ec70a3b5-3a6a-4304-84d1-181a6dc9a636" providerId="ADAL" clId="{7D0E2506-E901-4AB2-8B16-2761811E7FFC}" dt="2019-09-15T12:03:06.392" v="46"/>
          <ac:spMkLst>
            <pc:docMk/>
            <pc:sldMk cId="0" sldId="321"/>
            <ac:spMk id="4" creationId="{7C4552C5-6805-4FC8-9AF5-05C3CDD06970}"/>
          </ac:spMkLst>
        </pc:spChg>
        <pc:spChg chg="add del mod">
          <ac:chgData name="Nick Verschueren" userId="ec70a3b5-3a6a-4304-84d1-181a6dc9a636" providerId="ADAL" clId="{7D0E2506-E901-4AB2-8B16-2761811E7FFC}" dt="2019-09-15T12:03:06.392" v="46"/>
          <ac:spMkLst>
            <pc:docMk/>
            <pc:sldMk cId="0" sldId="321"/>
            <ac:spMk id="5" creationId="{3378C2B4-E83D-48CC-84F5-36495DBD7941}"/>
          </ac:spMkLst>
        </pc:spChg>
        <pc:spChg chg="mod">
          <ac:chgData name="Nick Verschueren" userId="ec70a3b5-3a6a-4304-84d1-181a6dc9a636" providerId="ADAL" clId="{7D0E2506-E901-4AB2-8B16-2761811E7FFC}" dt="2019-09-15T12:15:38.842" v="105" actId="164"/>
          <ac:spMkLst>
            <pc:docMk/>
            <pc:sldMk cId="0" sldId="321"/>
            <ac:spMk id="45082" creationId="{AD3861F5-3610-40F2-9F46-7717723EA0F0}"/>
          </ac:spMkLst>
        </pc:spChg>
        <pc:spChg chg="mod">
          <ac:chgData name="Nick Verschueren" userId="ec70a3b5-3a6a-4304-84d1-181a6dc9a636" providerId="ADAL" clId="{7D0E2506-E901-4AB2-8B16-2761811E7FFC}" dt="2019-09-15T12:16:55.417" v="111" actId="403"/>
          <ac:spMkLst>
            <pc:docMk/>
            <pc:sldMk cId="0" sldId="321"/>
            <ac:spMk id="45084" creationId="{38E97889-AEA0-4600-9D25-79027BD6B4F4}"/>
          </ac:spMkLst>
        </pc:spChg>
        <pc:spChg chg="mod">
          <ac:chgData name="Nick Verschueren" userId="ec70a3b5-3a6a-4304-84d1-181a6dc9a636" providerId="ADAL" clId="{7D0E2506-E901-4AB2-8B16-2761811E7FFC}" dt="2019-09-15T12:15:38.842" v="105" actId="164"/>
          <ac:spMkLst>
            <pc:docMk/>
            <pc:sldMk cId="0" sldId="321"/>
            <ac:spMk id="45085" creationId="{52D8F29E-D71B-4487-AAF3-D4179DA625B3}"/>
          </ac:spMkLst>
        </pc:spChg>
        <pc:spChg chg="mod">
          <ac:chgData name="Nick Verschueren" userId="ec70a3b5-3a6a-4304-84d1-181a6dc9a636" providerId="ADAL" clId="{7D0E2506-E901-4AB2-8B16-2761811E7FFC}" dt="2019-09-15T12:15:38.842" v="105" actId="164"/>
          <ac:spMkLst>
            <pc:docMk/>
            <pc:sldMk cId="0" sldId="321"/>
            <ac:spMk id="45086" creationId="{EDB38A7E-DAF1-4E48-82ED-9047A2AAA20E}"/>
          </ac:spMkLst>
        </pc:spChg>
        <pc:spChg chg="mod">
          <ac:chgData name="Nick Verschueren" userId="ec70a3b5-3a6a-4304-84d1-181a6dc9a636" providerId="ADAL" clId="{7D0E2506-E901-4AB2-8B16-2761811E7FFC}" dt="2019-09-15T12:15:38.842" v="105" actId="164"/>
          <ac:spMkLst>
            <pc:docMk/>
            <pc:sldMk cId="0" sldId="321"/>
            <ac:spMk id="45087" creationId="{BB86D21F-6834-459F-A815-38268849779E}"/>
          </ac:spMkLst>
        </pc:spChg>
        <pc:spChg chg="mod">
          <ac:chgData name="Nick Verschueren" userId="ec70a3b5-3a6a-4304-84d1-181a6dc9a636" providerId="ADAL" clId="{7D0E2506-E901-4AB2-8B16-2761811E7FFC}" dt="2019-09-15T12:15:38.842" v="105" actId="164"/>
          <ac:spMkLst>
            <pc:docMk/>
            <pc:sldMk cId="0" sldId="321"/>
            <ac:spMk id="45088" creationId="{54B1A677-53F5-47D5-8BB4-3AAA602838DA}"/>
          </ac:spMkLst>
        </pc:spChg>
        <pc:spChg chg="mod">
          <ac:chgData name="Nick Verschueren" userId="ec70a3b5-3a6a-4304-84d1-181a6dc9a636" providerId="ADAL" clId="{7D0E2506-E901-4AB2-8B16-2761811E7FFC}" dt="2019-09-15T12:27:14.112" v="163" actId="13822"/>
          <ac:spMkLst>
            <pc:docMk/>
            <pc:sldMk cId="0" sldId="321"/>
            <ac:spMk id="45089" creationId="{69EC3A8A-B07E-4C73-9D5E-B6AE72B1C115}"/>
          </ac:spMkLst>
        </pc:spChg>
        <pc:spChg chg="mod">
          <ac:chgData name="Nick Verschueren" userId="ec70a3b5-3a6a-4304-84d1-181a6dc9a636" providerId="ADAL" clId="{7D0E2506-E901-4AB2-8B16-2761811E7FFC}" dt="2019-09-15T12:16:28.181" v="109" actId="12789"/>
          <ac:spMkLst>
            <pc:docMk/>
            <pc:sldMk cId="0" sldId="321"/>
            <ac:spMk id="45090" creationId="{A2C9894E-E4CA-4A0E-9E9C-E792D419E0F1}"/>
          </ac:spMkLst>
        </pc:spChg>
        <pc:grpChg chg="add mod">
          <ac:chgData name="Nick Verschueren" userId="ec70a3b5-3a6a-4304-84d1-181a6dc9a636" providerId="ADAL" clId="{7D0E2506-E901-4AB2-8B16-2761811E7FFC}" dt="2019-09-15T12:16:39.453" v="110" actId="12789"/>
          <ac:grpSpMkLst>
            <pc:docMk/>
            <pc:sldMk cId="0" sldId="321"/>
            <ac:grpSpMk id="6" creationId="{9D77998D-60AA-408F-9AE4-CEBF10D60ABC}"/>
          </ac:grpSpMkLst>
        </pc:grpChg>
      </pc:sldChg>
      <pc:sldChg chg="addSp delSp modSp">
        <pc:chgData name="Nick Verschueren" userId="ec70a3b5-3a6a-4304-84d1-181a6dc9a636" providerId="ADAL" clId="{7D0E2506-E901-4AB2-8B16-2761811E7FFC}" dt="2019-09-15T12:28:53.400" v="179" actId="6549"/>
        <pc:sldMkLst>
          <pc:docMk/>
          <pc:sldMk cId="0" sldId="322"/>
        </pc:sldMkLst>
        <pc:spChg chg="add del mod">
          <ac:chgData name="Nick Verschueren" userId="ec70a3b5-3a6a-4304-84d1-181a6dc9a636" providerId="ADAL" clId="{7D0E2506-E901-4AB2-8B16-2761811E7FFC}" dt="2019-09-15T12:03:06.392" v="46"/>
          <ac:spMkLst>
            <pc:docMk/>
            <pc:sldMk cId="0" sldId="322"/>
            <ac:spMk id="2" creationId="{CBBB0A9E-32A9-4C8D-98C9-8989959095D9}"/>
          </ac:spMkLst>
        </pc:spChg>
        <pc:spChg chg="add del mod">
          <ac:chgData name="Nick Verschueren" userId="ec70a3b5-3a6a-4304-84d1-181a6dc9a636" providerId="ADAL" clId="{7D0E2506-E901-4AB2-8B16-2761811E7FFC}" dt="2019-09-15T12:03:06.392" v="46"/>
          <ac:spMkLst>
            <pc:docMk/>
            <pc:sldMk cId="0" sldId="322"/>
            <ac:spMk id="3" creationId="{658A56F6-2F45-4717-8205-C49078DD469C}"/>
          </ac:spMkLst>
        </pc:spChg>
        <pc:spChg chg="add del mod">
          <ac:chgData name="Nick Verschueren" userId="ec70a3b5-3a6a-4304-84d1-181a6dc9a636" providerId="ADAL" clId="{7D0E2506-E901-4AB2-8B16-2761811E7FFC}" dt="2019-09-15T12:03:06.392" v="46"/>
          <ac:spMkLst>
            <pc:docMk/>
            <pc:sldMk cId="0" sldId="322"/>
            <ac:spMk id="4" creationId="{3CD5FDE8-E61D-48E3-95E5-D752CD6CC409}"/>
          </ac:spMkLst>
        </pc:spChg>
        <pc:spChg chg="add del mod">
          <ac:chgData name="Nick Verschueren" userId="ec70a3b5-3a6a-4304-84d1-181a6dc9a636" providerId="ADAL" clId="{7D0E2506-E901-4AB2-8B16-2761811E7FFC}" dt="2019-09-15T12:03:06.392" v="46"/>
          <ac:spMkLst>
            <pc:docMk/>
            <pc:sldMk cId="0" sldId="322"/>
            <ac:spMk id="5" creationId="{4C844C22-3211-4DD5-90FF-F543CC34362A}"/>
          </ac:spMkLst>
        </pc:spChg>
        <pc:spChg chg="mod">
          <ac:chgData name="Nick Verschueren" userId="ec70a3b5-3a6a-4304-84d1-181a6dc9a636" providerId="ADAL" clId="{7D0E2506-E901-4AB2-8B16-2761811E7FFC}" dt="2019-09-15T12:28:53.400" v="179" actId="6549"/>
          <ac:spMkLst>
            <pc:docMk/>
            <pc:sldMk cId="0" sldId="322"/>
            <ac:spMk id="46085" creationId="{1E04A0B3-09AE-4B4B-A321-926AD1D7E533}"/>
          </ac:spMkLst>
        </pc:spChg>
      </pc:sldChg>
      <pc:sldChg chg="addSp delSp modSp">
        <pc:chgData name="Nick Verschueren" userId="ec70a3b5-3a6a-4304-84d1-181a6dc9a636" providerId="ADAL" clId="{7D0E2506-E901-4AB2-8B16-2761811E7FFC}" dt="2019-09-15T12:32:16.843" v="196" actId="20577"/>
        <pc:sldMkLst>
          <pc:docMk/>
          <pc:sldMk cId="0" sldId="323"/>
        </pc:sldMkLst>
        <pc:spChg chg="add del mod">
          <ac:chgData name="Nick Verschueren" userId="ec70a3b5-3a6a-4304-84d1-181a6dc9a636" providerId="ADAL" clId="{7D0E2506-E901-4AB2-8B16-2761811E7FFC}" dt="2019-09-15T12:03:06.392" v="46"/>
          <ac:spMkLst>
            <pc:docMk/>
            <pc:sldMk cId="0" sldId="323"/>
            <ac:spMk id="2" creationId="{F4651520-97E3-4269-A520-BEABA7E0B79B}"/>
          </ac:spMkLst>
        </pc:spChg>
        <pc:spChg chg="add del mod">
          <ac:chgData name="Nick Verschueren" userId="ec70a3b5-3a6a-4304-84d1-181a6dc9a636" providerId="ADAL" clId="{7D0E2506-E901-4AB2-8B16-2761811E7FFC}" dt="2019-09-15T12:03:06.392" v="46"/>
          <ac:spMkLst>
            <pc:docMk/>
            <pc:sldMk cId="0" sldId="323"/>
            <ac:spMk id="3" creationId="{8932EAC2-3E80-4955-AE68-48A975C39FC3}"/>
          </ac:spMkLst>
        </pc:spChg>
        <pc:spChg chg="add del mod">
          <ac:chgData name="Nick Verschueren" userId="ec70a3b5-3a6a-4304-84d1-181a6dc9a636" providerId="ADAL" clId="{7D0E2506-E901-4AB2-8B16-2761811E7FFC}" dt="2019-09-15T12:03:06.392" v="46"/>
          <ac:spMkLst>
            <pc:docMk/>
            <pc:sldMk cId="0" sldId="323"/>
            <ac:spMk id="4" creationId="{89AA4D8B-69CB-480F-8BA1-F746AB973D1C}"/>
          </ac:spMkLst>
        </pc:spChg>
        <pc:spChg chg="add del mod">
          <ac:chgData name="Nick Verschueren" userId="ec70a3b5-3a6a-4304-84d1-181a6dc9a636" providerId="ADAL" clId="{7D0E2506-E901-4AB2-8B16-2761811E7FFC}" dt="2019-09-15T12:03:06.392" v="46"/>
          <ac:spMkLst>
            <pc:docMk/>
            <pc:sldMk cId="0" sldId="323"/>
            <ac:spMk id="5" creationId="{16DFE9A5-AA67-4E30-B3BC-05C61D499CF5}"/>
          </ac:spMkLst>
        </pc:spChg>
        <pc:spChg chg="mod">
          <ac:chgData name="Nick Verschueren" userId="ec70a3b5-3a6a-4304-84d1-181a6dc9a636" providerId="ADAL" clId="{7D0E2506-E901-4AB2-8B16-2761811E7FFC}" dt="2019-09-15T12:32:16.843" v="196" actId="20577"/>
          <ac:spMkLst>
            <pc:docMk/>
            <pc:sldMk cId="0" sldId="323"/>
            <ac:spMk id="47109" creationId="{F326D272-F6AB-437D-9A2C-F5982CF214B0}"/>
          </ac:spMkLst>
        </pc:spChg>
      </pc:sldChg>
      <pc:sldChg chg="addSp delSp modSp">
        <pc:chgData name="Nick Verschueren" userId="ec70a3b5-3a6a-4304-84d1-181a6dc9a636" providerId="ADAL" clId="{7D0E2506-E901-4AB2-8B16-2761811E7FFC}" dt="2019-09-15T12:36:14.162" v="215" actId="15"/>
        <pc:sldMkLst>
          <pc:docMk/>
          <pc:sldMk cId="0" sldId="324"/>
        </pc:sldMkLst>
        <pc:spChg chg="add del mod">
          <ac:chgData name="Nick Verschueren" userId="ec70a3b5-3a6a-4304-84d1-181a6dc9a636" providerId="ADAL" clId="{7D0E2506-E901-4AB2-8B16-2761811E7FFC}" dt="2019-09-15T12:03:06.392" v="46"/>
          <ac:spMkLst>
            <pc:docMk/>
            <pc:sldMk cId="0" sldId="324"/>
            <ac:spMk id="2" creationId="{2CD1868E-63DB-4CB3-988E-65B27036F40A}"/>
          </ac:spMkLst>
        </pc:spChg>
        <pc:spChg chg="add del mod">
          <ac:chgData name="Nick Verschueren" userId="ec70a3b5-3a6a-4304-84d1-181a6dc9a636" providerId="ADAL" clId="{7D0E2506-E901-4AB2-8B16-2761811E7FFC}" dt="2019-09-15T12:03:06.392" v="46"/>
          <ac:spMkLst>
            <pc:docMk/>
            <pc:sldMk cId="0" sldId="324"/>
            <ac:spMk id="3" creationId="{DC8AF6C6-A6C9-4FB9-9111-F9DBE11F2045}"/>
          </ac:spMkLst>
        </pc:spChg>
        <pc:spChg chg="add del mod">
          <ac:chgData name="Nick Verschueren" userId="ec70a3b5-3a6a-4304-84d1-181a6dc9a636" providerId="ADAL" clId="{7D0E2506-E901-4AB2-8B16-2761811E7FFC}" dt="2019-09-15T12:03:06.392" v="46"/>
          <ac:spMkLst>
            <pc:docMk/>
            <pc:sldMk cId="0" sldId="324"/>
            <ac:spMk id="4" creationId="{3D12BCC5-E609-4379-BB3C-ED28DA8442C1}"/>
          </ac:spMkLst>
        </pc:spChg>
        <pc:spChg chg="add del mod">
          <ac:chgData name="Nick Verschueren" userId="ec70a3b5-3a6a-4304-84d1-181a6dc9a636" providerId="ADAL" clId="{7D0E2506-E901-4AB2-8B16-2761811E7FFC}" dt="2019-09-15T12:03:06.392" v="46"/>
          <ac:spMkLst>
            <pc:docMk/>
            <pc:sldMk cId="0" sldId="324"/>
            <ac:spMk id="5" creationId="{C80F6048-A90C-4338-85FB-C0D3EB58D71A}"/>
          </ac:spMkLst>
        </pc:spChg>
        <pc:spChg chg="mod">
          <ac:chgData name="Nick Verschueren" userId="ec70a3b5-3a6a-4304-84d1-181a6dc9a636" providerId="ADAL" clId="{7D0E2506-E901-4AB2-8B16-2761811E7FFC}" dt="2019-09-15T12:36:14.162" v="215" actId="15"/>
          <ac:spMkLst>
            <pc:docMk/>
            <pc:sldMk cId="0" sldId="324"/>
            <ac:spMk id="49159" creationId="{9D0E0BFD-08E2-42E1-9649-3DCA4BF2678C}"/>
          </ac:spMkLst>
        </pc:spChg>
      </pc:sldChg>
      <pc:sldChg chg="addSp delSp modSp">
        <pc:chgData name="Nick Verschueren" userId="ec70a3b5-3a6a-4304-84d1-181a6dc9a636" providerId="ADAL" clId="{7D0E2506-E901-4AB2-8B16-2761811E7FFC}" dt="2019-09-15T12:41:26.199" v="270" actId="1035"/>
        <pc:sldMkLst>
          <pc:docMk/>
          <pc:sldMk cId="0" sldId="325"/>
        </pc:sldMkLst>
        <pc:spChg chg="add del mod">
          <ac:chgData name="Nick Verschueren" userId="ec70a3b5-3a6a-4304-84d1-181a6dc9a636" providerId="ADAL" clId="{7D0E2506-E901-4AB2-8B16-2761811E7FFC}" dt="2019-09-15T12:02:48.549" v="45"/>
          <ac:spMkLst>
            <pc:docMk/>
            <pc:sldMk cId="0" sldId="325"/>
            <ac:spMk id="2" creationId="{6F8A8CF5-8F3A-4200-A2F8-23633734DFDB}"/>
          </ac:spMkLst>
        </pc:spChg>
        <pc:spChg chg="add del mod">
          <ac:chgData name="Nick Verschueren" userId="ec70a3b5-3a6a-4304-84d1-181a6dc9a636" providerId="ADAL" clId="{7D0E2506-E901-4AB2-8B16-2761811E7FFC}" dt="2019-09-15T12:03:06.392" v="46"/>
          <ac:spMkLst>
            <pc:docMk/>
            <pc:sldMk cId="0" sldId="325"/>
            <ac:spMk id="3" creationId="{E2A492E6-5F17-4E9F-B295-5C65D3E3E7A9}"/>
          </ac:spMkLst>
        </pc:spChg>
        <pc:spChg chg="add del mod">
          <ac:chgData name="Nick Verschueren" userId="ec70a3b5-3a6a-4304-84d1-181a6dc9a636" providerId="ADAL" clId="{7D0E2506-E901-4AB2-8B16-2761811E7FFC}" dt="2019-09-15T12:03:06.392" v="46"/>
          <ac:spMkLst>
            <pc:docMk/>
            <pc:sldMk cId="0" sldId="325"/>
            <ac:spMk id="4" creationId="{5B9EA0E8-B53D-433E-91D5-3C8CD9CEF186}"/>
          </ac:spMkLst>
        </pc:spChg>
        <pc:spChg chg="add del mod">
          <ac:chgData name="Nick Verschueren" userId="ec70a3b5-3a6a-4304-84d1-181a6dc9a636" providerId="ADAL" clId="{7D0E2506-E901-4AB2-8B16-2761811E7FFC}" dt="2019-09-15T12:03:06.392" v="46"/>
          <ac:spMkLst>
            <pc:docMk/>
            <pc:sldMk cId="0" sldId="325"/>
            <ac:spMk id="5" creationId="{4E934A3E-1658-4C68-8369-F09A73A1F278}"/>
          </ac:spMkLst>
        </pc:spChg>
        <pc:spChg chg="add del mod">
          <ac:chgData name="Nick Verschueren" userId="ec70a3b5-3a6a-4304-84d1-181a6dc9a636" providerId="ADAL" clId="{7D0E2506-E901-4AB2-8B16-2761811E7FFC}" dt="2019-09-15T12:03:06.392" v="46"/>
          <ac:spMkLst>
            <pc:docMk/>
            <pc:sldMk cId="0" sldId="325"/>
            <ac:spMk id="6" creationId="{CE5F5792-CD93-43CC-9202-FDB57CD72966}"/>
          </ac:spMkLst>
        </pc:spChg>
        <pc:spChg chg="add del mod">
          <ac:chgData name="Nick Verschueren" userId="ec70a3b5-3a6a-4304-84d1-181a6dc9a636" providerId="ADAL" clId="{7D0E2506-E901-4AB2-8B16-2761811E7FFC}" dt="2019-09-15T12:03:06.392" v="46"/>
          <ac:spMkLst>
            <pc:docMk/>
            <pc:sldMk cId="0" sldId="325"/>
            <ac:spMk id="7" creationId="{3004BDA3-8F75-4CED-BCEF-72931B96EEDF}"/>
          </ac:spMkLst>
        </pc:spChg>
        <pc:spChg chg="add del mod">
          <ac:chgData name="Nick Verschueren" userId="ec70a3b5-3a6a-4304-84d1-181a6dc9a636" providerId="ADAL" clId="{7D0E2506-E901-4AB2-8B16-2761811E7FFC}" dt="2019-09-15T12:39:13.081" v="228" actId="478"/>
          <ac:spMkLst>
            <pc:docMk/>
            <pc:sldMk cId="0" sldId="325"/>
            <ac:spMk id="8" creationId="{2480C6CB-E693-497E-A702-1DEBE4B125B7}"/>
          </ac:spMkLst>
        </pc:spChg>
        <pc:spChg chg="mod">
          <ac:chgData name="Nick Verschueren" userId="ec70a3b5-3a6a-4304-84d1-181a6dc9a636" providerId="ADAL" clId="{7D0E2506-E901-4AB2-8B16-2761811E7FFC}" dt="2019-09-15T12:41:00.019" v="235" actId="164"/>
          <ac:spMkLst>
            <pc:docMk/>
            <pc:sldMk cId="0" sldId="325"/>
            <ac:spMk id="54282" creationId="{349EB8CC-8187-4AAE-A2DC-ED5F5FBC030B}"/>
          </ac:spMkLst>
        </pc:spChg>
        <pc:spChg chg="mod">
          <ac:chgData name="Nick Verschueren" userId="ec70a3b5-3a6a-4304-84d1-181a6dc9a636" providerId="ADAL" clId="{7D0E2506-E901-4AB2-8B16-2761811E7FFC}" dt="2019-09-15T12:41:00.019" v="235" actId="164"/>
          <ac:spMkLst>
            <pc:docMk/>
            <pc:sldMk cId="0" sldId="325"/>
            <ac:spMk id="54283" creationId="{E0B5F370-557B-4BA4-9435-37D0A6D99B53}"/>
          </ac:spMkLst>
        </pc:spChg>
        <pc:spChg chg="mod">
          <ac:chgData name="Nick Verschueren" userId="ec70a3b5-3a6a-4304-84d1-181a6dc9a636" providerId="ADAL" clId="{7D0E2506-E901-4AB2-8B16-2761811E7FFC}" dt="2019-09-15T12:41:00.019" v="235" actId="164"/>
          <ac:spMkLst>
            <pc:docMk/>
            <pc:sldMk cId="0" sldId="325"/>
            <ac:spMk id="54284" creationId="{6D0E56D9-C92F-44F0-9E72-0F9A75E5BE89}"/>
          </ac:spMkLst>
        </pc:spChg>
        <pc:spChg chg="mod">
          <ac:chgData name="Nick Verschueren" userId="ec70a3b5-3a6a-4304-84d1-181a6dc9a636" providerId="ADAL" clId="{7D0E2506-E901-4AB2-8B16-2761811E7FFC}" dt="2019-09-15T12:41:00.019" v="235" actId="164"/>
          <ac:spMkLst>
            <pc:docMk/>
            <pc:sldMk cId="0" sldId="325"/>
            <ac:spMk id="54285" creationId="{EE5F1C8C-20FD-4D53-8AA7-C441050258A6}"/>
          </ac:spMkLst>
        </pc:spChg>
        <pc:spChg chg="mod">
          <ac:chgData name="Nick Verschueren" userId="ec70a3b5-3a6a-4304-84d1-181a6dc9a636" providerId="ADAL" clId="{7D0E2506-E901-4AB2-8B16-2761811E7FFC}" dt="2019-09-15T12:41:00.019" v="235" actId="164"/>
          <ac:spMkLst>
            <pc:docMk/>
            <pc:sldMk cId="0" sldId="325"/>
            <ac:spMk id="54287" creationId="{7CBC4FD0-068A-4F9C-8AF2-C0C22718CA82}"/>
          </ac:spMkLst>
        </pc:spChg>
        <pc:spChg chg="mod">
          <ac:chgData name="Nick Verschueren" userId="ec70a3b5-3a6a-4304-84d1-181a6dc9a636" providerId="ADAL" clId="{7D0E2506-E901-4AB2-8B16-2761811E7FFC}" dt="2019-09-15T12:41:00.019" v="235" actId="164"/>
          <ac:spMkLst>
            <pc:docMk/>
            <pc:sldMk cId="0" sldId="325"/>
            <ac:spMk id="54288" creationId="{15CE7570-D813-4E46-BAD5-A40A62155433}"/>
          </ac:spMkLst>
        </pc:spChg>
        <pc:spChg chg="mod">
          <ac:chgData name="Nick Verschueren" userId="ec70a3b5-3a6a-4304-84d1-181a6dc9a636" providerId="ADAL" clId="{7D0E2506-E901-4AB2-8B16-2761811E7FFC}" dt="2019-09-15T12:41:00.019" v="235" actId="164"/>
          <ac:spMkLst>
            <pc:docMk/>
            <pc:sldMk cId="0" sldId="325"/>
            <ac:spMk id="54289" creationId="{F9F0CF96-8174-4FCD-80A1-DD8CD9C2BB18}"/>
          </ac:spMkLst>
        </pc:spChg>
        <pc:spChg chg="mod">
          <ac:chgData name="Nick Verschueren" userId="ec70a3b5-3a6a-4304-84d1-181a6dc9a636" providerId="ADAL" clId="{7D0E2506-E901-4AB2-8B16-2761811E7FFC}" dt="2019-09-15T12:41:00.019" v="235" actId="164"/>
          <ac:spMkLst>
            <pc:docMk/>
            <pc:sldMk cId="0" sldId="325"/>
            <ac:spMk id="54290" creationId="{4979F15E-F830-4249-ADC8-648C0AFE5DF3}"/>
          </ac:spMkLst>
        </pc:spChg>
        <pc:spChg chg="mod">
          <ac:chgData name="Nick Verschueren" userId="ec70a3b5-3a6a-4304-84d1-181a6dc9a636" providerId="ADAL" clId="{7D0E2506-E901-4AB2-8B16-2761811E7FFC}" dt="2019-09-15T12:41:00.019" v="235" actId="164"/>
          <ac:spMkLst>
            <pc:docMk/>
            <pc:sldMk cId="0" sldId="325"/>
            <ac:spMk id="54291" creationId="{786EA44B-B495-4E23-88E8-11D27D92664E}"/>
          </ac:spMkLst>
        </pc:spChg>
        <pc:spChg chg="mod">
          <ac:chgData name="Nick Verschueren" userId="ec70a3b5-3a6a-4304-84d1-181a6dc9a636" providerId="ADAL" clId="{7D0E2506-E901-4AB2-8B16-2761811E7FFC}" dt="2019-09-15T12:41:00.019" v="235" actId="164"/>
          <ac:spMkLst>
            <pc:docMk/>
            <pc:sldMk cId="0" sldId="325"/>
            <ac:spMk id="54292" creationId="{4EABBFEC-AA6E-4AE2-A812-2CD182831D6F}"/>
          </ac:spMkLst>
        </pc:spChg>
        <pc:spChg chg="mod">
          <ac:chgData name="Nick Verschueren" userId="ec70a3b5-3a6a-4304-84d1-181a6dc9a636" providerId="ADAL" clId="{7D0E2506-E901-4AB2-8B16-2761811E7FFC}" dt="2019-09-15T12:41:00.019" v="235" actId="164"/>
          <ac:spMkLst>
            <pc:docMk/>
            <pc:sldMk cId="0" sldId="325"/>
            <ac:spMk id="54294" creationId="{34D7C403-C989-42B7-96A3-6AD72852741B}"/>
          </ac:spMkLst>
        </pc:spChg>
        <pc:spChg chg="mod">
          <ac:chgData name="Nick Verschueren" userId="ec70a3b5-3a6a-4304-84d1-181a6dc9a636" providerId="ADAL" clId="{7D0E2506-E901-4AB2-8B16-2761811E7FFC}" dt="2019-09-15T12:41:00.019" v="235" actId="164"/>
          <ac:spMkLst>
            <pc:docMk/>
            <pc:sldMk cId="0" sldId="325"/>
            <ac:spMk id="54295" creationId="{66D509BE-D524-47BC-9088-C1F96DC90141}"/>
          </ac:spMkLst>
        </pc:spChg>
        <pc:grpChg chg="add mod">
          <ac:chgData name="Nick Verschueren" userId="ec70a3b5-3a6a-4304-84d1-181a6dc9a636" providerId="ADAL" clId="{7D0E2506-E901-4AB2-8B16-2761811E7FFC}" dt="2019-09-15T12:41:26.199" v="270" actId="1035"/>
          <ac:grpSpMkLst>
            <pc:docMk/>
            <pc:sldMk cId="0" sldId="325"/>
            <ac:grpSpMk id="9" creationId="{2717F177-EEDD-49CD-944E-09805FC182B4}"/>
          </ac:grpSpMkLst>
        </pc:grpChg>
      </pc:sldChg>
      <pc:sldChg chg="addSp delSp modSp">
        <pc:chgData name="Nick Verschueren" userId="ec70a3b5-3a6a-4304-84d1-181a6dc9a636" providerId="ADAL" clId="{7D0E2506-E901-4AB2-8B16-2761811E7FFC}" dt="2019-09-15T12:50:21.533" v="417" actId="1037"/>
        <pc:sldMkLst>
          <pc:docMk/>
          <pc:sldMk cId="0" sldId="326"/>
        </pc:sldMkLst>
        <pc:spChg chg="add del mod">
          <ac:chgData name="Nick Verschueren" userId="ec70a3b5-3a6a-4304-84d1-181a6dc9a636" providerId="ADAL" clId="{7D0E2506-E901-4AB2-8B16-2761811E7FFC}" dt="2019-09-15T12:03:06.392" v="46"/>
          <ac:spMkLst>
            <pc:docMk/>
            <pc:sldMk cId="0" sldId="326"/>
            <ac:spMk id="2" creationId="{29D66601-299D-499F-A635-7C032226FE51}"/>
          </ac:spMkLst>
        </pc:spChg>
        <pc:spChg chg="add del mod">
          <ac:chgData name="Nick Verschueren" userId="ec70a3b5-3a6a-4304-84d1-181a6dc9a636" providerId="ADAL" clId="{7D0E2506-E901-4AB2-8B16-2761811E7FFC}" dt="2019-09-15T12:03:06.392" v="46"/>
          <ac:spMkLst>
            <pc:docMk/>
            <pc:sldMk cId="0" sldId="326"/>
            <ac:spMk id="3" creationId="{010251FB-8AAB-4307-B138-A9ADA94BA18C}"/>
          </ac:spMkLst>
        </pc:spChg>
        <pc:spChg chg="add del mod">
          <ac:chgData name="Nick Verschueren" userId="ec70a3b5-3a6a-4304-84d1-181a6dc9a636" providerId="ADAL" clId="{7D0E2506-E901-4AB2-8B16-2761811E7FFC}" dt="2019-09-15T12:03:06.392" v="46"/>
          <ac:spMkLst>
            <pc:docMk/>
            <pc:sldMk cId="0" sldId="326"/>
            <ac:spMk id="4" creationId="{17AE219C-B6C3-41CA-9AB8-E6B456098574}"/>
          </ac:spMkLst>
        </pc:spChg>
        <pc:spChg chg="add del mod">
          <ac:chgData name="Nick Verschueren" userId="ec70a3b5-3a6a-4304-84d1-181a6dc9a636" providerId="ADAL" clId="{7D0E2506-E901-4AB2-8B16-2761811E7FFC}" dt="2019-09-15T12:03:06.392" v="46"/>
          <ac:spMkLst>
            <pc:docMk/>
            <pc:sldMk cId="0" sldId="326"/>
            <ac:spMk id="5" creationId="{72E0B1BE-8042-4B01-909E-B21231038CFC}"/>
          </ac:spMkLst>
        </pc:spChg>
        <pc:spChg chg="mod">
          <ac:chgData name="Nick Verschueren" userId="ec70a3b5-3a6a-4304-84d1-181a6dc9a636" providerId="ADAL" clId="{7D0E2506-E901-4AB2-8B16-2761811E7FFC}" dt="2019-09-15T12:50:21.533" v="417" actId="1037"/>
          <ac:spMkLst>
            <pc:docMk/>
            <pc:sldMk cId="0" sldId="326"/>
            <ac:spMk id="51204" creationId="{7AAB068D-217E-4641-B082-85BA48045AD3}"/>
          </ac:spMkLst>
        </pc:spChg>
        <pc:spChg chg="mod">
          <ac:chgData name="Nick Verschueren" userId="ec70a3b5-3a6a-4304-84d1-181a6dc9a636" providerId="ADAL" clId="{7D0E2506-E901-4AB2-8B16-2761811E7FFC}" dt="2019-09-15T12:50:08.995" v="387" actId="15"/>
          <ac:spMkLst>
            <pc:docMk/>
            <pc:sldMk cId="0" sldId="326"/>
            <ac:spMk id="51206" creationId="{B019DFD1-A7BD-4574-A57E-A311A5E04508}"/>
          </ac:spMkLst>
        </pc:spChg>
      </pc:sldChg>
      <pc:sldChg chg="addSp delSp modSp">
        <pc:chgData name="Nick Verschueren" userId="ec70a3b5-3a6a-4304-84d1-181a6dc9a636" providerId="ADAL" clId="{7D0E2506-E901-4AB2-8B16-2761811E7FFC}" dt="2019-09-15T12:03:06.392" v="46"/>
        <pc:sldMkLst>
          <pc:docMk/>
          <pc:sldMk cId="0" sldId="327"/>
        </pc:sldMkLst>
        <pc:spChg chg="add del mod">
          <ac:chgData name="Nick Verschueren" userId="ec70a3b5-3a6a-4304-84d1-181a6dc9a636" providerId="ADAL" clId="{7D0E2506-E901-4AB2-8B16-2761811E7FFC}" dt="2019-09-15T12:03:06.392" v="46"/>
          <ac:spMkLst>
            <pc:docMk/>
            <pc:sldMk cId="0" sldId="327"/>
            <ac:spMk id="2" creationId="{8B5E0145-0DB7-45C8-8F02-2871C1E78FE5}"/>
          </ac:spMkLst>
        </pc:spChg>
        <pc:spChg chg="add del mod">
          <ac:chgData name="Nick Verschueren" userId="ec70a3b5-3a6a-4304-84d1-181a6dc9a636" providerId="ADAL" clId="{7D0E2506-E901-4AB2-8B16-2761811E7FFC}" dt="2019-09-15T12:03:06.392" v="46"/>
          <ac:spMkLst>
            <pc:docMk/>
            <pc:sldMk cId="0" sldId="327"/>
            <ac:spMk id="3" creationId="{E28034F6-F54A-4E99-9877-55B9FA565CCF}"/>
          </ac:spMkLst>
        </pc:spChg>
        <pc:spChg chg="add del mod">
          <ac:chgData name="Nick Verschueren" userId="ec70a3b5-3a6a-4304-84d1-181a6dc9a636" providerId="ADAL" clId="{7D0E2506-E901-4AB2-8B16-2761811E7FFC}" dt="2019-09-15T12:03:06.392" v="46"/>
          <ac:spMkLst>
            <pc:docMk/>
            <pc:sldMk cId="0" sldId="327"/>
            <ac:spMk id="4" creationId="{B12202DC-5CE7-4987-86B5-73A2442E8377}"/>
          </ac:spMkLst>
        </pc:spChg>
        <pc:spChg chg="add del mod">
          <ac:chgData name="Nick Verschueren" userId="ec70a3b5-3a6a-4304-84d1-181a6dc9a636" providerId="ADAL" clId="{7D0E2506-E901-4AB2-8B16-2761811E7FFC}" dt="2019-09-15T12:03:06.392" v="46"/>
          <ac:spMkLst>
            <pc:docMk/>
            <pc:sldMk cId="0" sldId="327"/>
            <ac:spMk id="5" creationId="{48ABC82A-BFC2-490D-ACB7-86CAB906456F}"/>
          </ac:spMkLst>
        </pc:spChg>
      </pc:sldChg>
      <pc:sldChg chg="addSp delSp modSp">
        <pc:chgData name="Nick Verschueren" userId="ec70a3b5-3a6a-4304-84d1-181a6dc9a636" providerId="ADAL" clId="{7D0E2506-E901-4AB2-8B16-2761811E7FFC}" dt="2019-09-15T13:05:36.045" v="558" actId="20577"/>
        <pc:sldMkLst>
          <pc:docMk/>
          <pc:sldMk cId="0" sldId="328"/>
        </pc:sldMkLst>
        <pc:spChg chg="add del mod">
          <ac:chgData name="Nick Verschueren" userId="ec70a3b5-3a6a-4304-84d1-181a6dc9a636" providerId="ADAL" clId="{7D0E2506-E901-4AB2-8B16-2761811E7FFC}" dt="2019-09-15T12:03:06.392" v="46"/>
          <ac:spMkLst>
            <pc:docMk/>
            <pc:sldMk cId="0" sldId="328"/>
            <ac:spMk id="2" creationId="{4060A97B-B97C-43CF-A90F-C6209A67FC1F}"/>
          </ac:spMkLst>
        </pc:spChg>
        <pc:spChg chg="add del mod">
          <ac:chgData name="Nick Verschueren" userId="ec70a3b5-3a6a-4304-84d1-181a6dc9a636" providerId="ADAL" clId="{7D0E2506-E901-4AB2-8B16-2761811E7FFC}" dt="2019-09-15T12:03:06.392" v="46"/>
          <ac:spMkLst>
            <pc:docMk/>
            <pc:sldMk cId="0" sldId="328"/>
            <ac:spMk id="3" creationId="{AA3A081A-C353-4E3C-AF68-FAB1D557AC1E}"/>
          </ac:spMkLst>
        </pc:spChg>
        <pc:spChg chg="add del mod">
          <ac:chgData name="Nick Verschueren" userId="ec70a3b5-3a6a-4304-84d1-181a6dc9a636" providerId="ADAL" clId="{7D0E2506-E901-4AB2-8B16-2761811E7FFC}" dt="2019-09-15T12:03:06.392" v="46"/>
          <ac:spMkLst>
            <pc:docMk/>
            <pc:sldMk cId="0" sldId="328"/>
            <ac:spMk id="4" creationId="{5751E773-B45A-4BD8-9F69-E49B82C7DC48}"/>
          </ac:spMkLst>
        </pc:spChg>
        <pc:spChg chg="add del mod">
          <ac:chgData name="Nick Verschueren" userId="ec70a3b5-3a6a-4304-84d1-181a6dc9a636" providerId="ADAL" clId="{7D0E2506-E901-4AB2-8B16-2761811E7FFC}" dt="2019-09-15T12:03:06.392" v="46"/>
          <ac:spMkLst>
            <pc:docMk/>
            <pc:sldMk cId="0" sldId="328"/>
            <ac:spMk id="5" creationId="{BBE497DC-F6A9-479B-9375-910E517DCEC6}"/>
          </ac:spMkLst>
        </pc:spChg>
        <pc:spChg chg="mod">
          <ac:chgData name="Nick Verschueren" userId="ec70a3b5-3a6a-4304-84d1-181a6dc9a636" providerId="ADAL" clId="{7D0E2506-E901-4AB2-8B16-2761811E7FFC}" dt="2019-09-15T13:05:36.045" v="558" actId="20577"/>
          <ac:spMkLst>
            <pc:docMk/>
            <pc:sldMk cId="0" sldId="328"/>
            <ac:spMk id="59399" creationId="{1ABFCAF1-EF9A-4D2B-AA2F-71529C384571}"/>
          </ac:spMkLst>
        </pc:spChg>
        <pc:spChg chg="mod">
          <ac:chgData name="Nick Verschueren" userId="ec70a3b5-3a6a-4304-84d1-181a6dc9a636" providerId="ADAL" clId="{7D0E2506-E901-4AB2-8B16-2761811E7FFC}" dt="2019-09-15T13:05:06.690" v="549" actId="207"/>
          <ac:spMkLst>
            <pc:docMk/>
            <pc:sldMk cId="0" sldId="328"/>
            <ac:spMk id="59400" creationId="{9DA6A613-6F2F-46FC-BAF0-FABBEE8D4C2A}"/>
          </ac:spMkLst>
        </pc:spChg>
      </pc:sldChg>
      <pc:sldChg chg="addSp delSp modSp">
        <pc:chgData name="Nick Verschueren" userId="ec70a3b5-3a6a-4304-84d1-181a6dc9a636" providerId="ADAL" clId="{7D0E2506-E901-4AB2-8B16-2761811E7FFC}" dt="2019-09-15T13:07:25.736" v="575" actId="20577"/>
        <pc:sldMkLst>
          <pc:docMk/>
          <pc:sldMk cId="0" sldId="329"/>
        </pc:sldMkLst>
        <pc:spChg chg="add del mod">
          <ac:chgData name="Nick Verschueren" userId="ec70a3b5-3a6a-4304-84d1-181a6dc9a636" providerId="ADAL" clId="{7D0E2506-E901-4AB2-8B16-2761811E7FFC}" dt="2019-09-15T12:03:06.392" v="46"/>
          <ac:spMkLst>
            <pc:docMk/>
            <pc:sldMk cId="0" sldId="329"/>
            <ac:spMk id="2" creationId="{E6A82BE6-2A98-40FE-925C-1D52469F89FD}"/>
          </ac:spMkLst>
        </pc:spChg>
        <pc:spChg chg="add del mod">
          <ac:chgData name="Nick Verschueren" userId="ec70a3b5-3a6a-4304-84d1-181a6dc9a636" providerId="ADAL" clId="{7D0E2506-E901-4AB2-8B16-2761811E7FFC}" dt="2019-09-15T12:03:06.392" v="46"/>
          <ac:spMkLst>
            <pc:docMk/>
            <pc:sldMk cId="0" sldId="329"/>
            <ac:spMk id="3" creationId="{1CE210E9-9267-4B8A-9D23-8BD407DE14D8}"/>
          </ac:spMkLst>
        </pc:spChg>
        <pc:spChg chg="add del mod">
          <ac:chgData name="Nick Verschueren" userId="ec70a3b5-3a6a-4304-84d1-181a6dc9a636" providerId="ADAL" clId="{7D0E2506-E901-4AB2-8B16-2761811E7FFC}" dt="2019-09-15T12:03:06.392" v="46"/>
          <ac:spMkLst>
            <pc:docMk/>
            <pc:sldMk cId="0" sldId="329"/>
            <ac:spMk id="4" creationId="{30631EB2-D0B6-4E3F-9388-86FDF47445E3}"/>
          </ac:spMkLst>
        </pc:spChg>
        <pc:spChg chg="add del mod">
          <ac:chgData name="Nick Verschueren" userId="ec70a3b5-3a6a-4304-84d1-181a6dc9a636" providerId="ADAL" clId="{7D0E2506-E901-4AB2-8B16-2761811E7FFC}" dt="2019-09-15T12:03:06.392" v="46"/>
          <ac:spMkLst>
            <pc:docMk/>
            <pc:sldMk cId="0" sldId="329"/>
            <ac:spMk id="5" creationId="{C61016AE-D542-4440-86B2-7456EB560824}"/>
          </ac:spMkLst>
        </pc:spChg>
        <pc:spChg chg="mod">
          <ac:chgData name="Nick Verschueren" userId="ec70a3b5-3a6a-4304-84d1-181a6dc9a636" providerId="ADAL" clId="{7D0E2506-E901-4AB2-8B16-2761811E7FFC}" dt="2019-09-15T13:07:25.736" v="575" actId="20577"/>
          <ac:spMkLst>
            <pc:docMk/>
            <pc:sldMk cId="0" sldId="329"/>
            <ac:spMk id="61444" creationId="{404D8409-F7CD-4EA8-BD48-4897A717C912}"/>
          </ac:spMkLst>
        </pc:spChg>
        <pc:spChg chg="mod">
          <ac:chgData name="Nick Verschueren" userId="ec70a3b5-3a6a-4304-84d1-181a6dc9a636" providerId="ADAL" clId="{7D0E2506-E901-4AB2-8B16-2761811E7FFC}" dt="2019-09-15T13:06:51.508" v="566" actId="207"/>
          <ac:spMkLst>
            <pc:docMk/>
            <pc:sldMk cId="0" sldId="329"/>
            <ac:spMk id="61445" creationId="{0B79B1B2-EC2B-4529-8CB6-25A100F73743}"/>
          </ac:spMkLst>
        </pc:spChg>
      </pc:sldChg>
      <pc:sldChg chg="addSp delSp modSp">
        <pc:chgData name="Nick Verschueren" userId="ec70a3b5-3a6a-4304-84d1-181a6dc9a636" providerId="ADAL" clId="{7D0E2506-E901-4AB2-8B16-2761811E7FFC}" dt="2019-09-15T13:13:13.020" v="635" actId="14100"/>
        <pc:sldMkLst>
          <pc:docMk/>
          <pc:sldMk cId="0" sldId="330"/>
        </pc:sldMkLst>
        <pc:spChg chg="add del mod">
          <ac:chgData name="Nick Verschueren" userId="ec70a3b5-3a6a-4304-84d1-181a6dc9a636" providerId="ADAL" clId="{7D0E2506-E901-4AB2-8B16-2761811E7FFC}" dt="2019-09-15T12:03:06.392" v="46"/>
          <ac:spMkLst>
            <pc:docMk/>
            <pc:sldMk cId="0" sldId="330"/>
            <ac:spMk id="2" creationId="{6A5AD042-AD14-4E33-B038-8DD63F0EAD25}"/>
          </ac:spMkLst>
        </pc:spChg>
        <pc:spChg chg="add del mod">
          <ac:chgData name="Nick Verschueren" userId="ec70a3b5-3a6a-4304-84d1-181a6dc9a636" providerId="ADAL" clId="{7D0E2506-E901-4AB2-8B16-2761811E7FFC}" dt="2019-09-15T12:03:06.392" v="46"/>
          <ac:spMkLst>
            <pc:docMk/>
            <pc:sldMk cId="0" sldId="330"/>
            <ac:spMk id="3" creationId="{1DE2EFEA-E1A0-4953-9BE9-A8C9940B7BA7}"/>
          </ac:spMkLst>
        </pc:spChg>
        <pc:spChg chg="add del mod">
          <ac:chgData name="Nick Verschueren" userId="ec70a3b5-3a6a-4304-84d1-181a6dc9a636" providerId="ADAL" clId="{7D0E2506-E901-4AB2-8B16-2761811E7FFC}" dt="2019-09-15T12:03:06.392" v="46"/>
          <ac:spMkLst>
            <pc:docMk/>
            <pc:sldMk cId="0" sldId="330"/>
            <ac:spMk id="4" creationId="{769E58D3-302C-46B6-B1CF-A983080A5567}"/>
          </ac:spMkLst>
        </pc:spChg>
        <pc:spChg chg="add del mod">
          <ac:chgData name="Nick Verschueren" userId="ec70a3b5-3a6a-4304-84d1-181a6dc9a636" providerId="ADAL" clId="{7D0E2506-E901-4AB2-8B16-2761811E7FFC}" dt="2019-09-15T12:03:06.392" v="46"/>
          <ac:spMkLst>
            <pc:docMk/>
            <pc:sldMk cId="0" sldId="330"/>
            <ac:spMk id="5" creationId="{BCEF5D4E-BA28-4A2C-91A6-816642F6E585}"/>
          </ac:spMkLst>
        </pc:spChg>
        <pc:spChg chg="del mod">
          <ac:chgData name="Nick Verschueren" userId="ec70a3b5-3a6a-4304-84d1-181a6dc9a636" providerId="ADAL" clId="{7D0E2506-E901-4AB2-8B16-2761811E7FFC}" dt="2019-09-15T13:11:41.363" v="597" actId="478"/>
          <ac:spMkLst>
            <pc:docMk/>
            <pc:sldMk cId="0" sldId="330"/>
            <ac:spMk id="62468" creationId="{C7CA28CB-270A-4CD7-A5ED-0692DF130AE6}"/>
          </ac:spMkLst>
        </pc:spChg>
        <pc:spChg chg="mod">
          <ac:chgData name="Nick Verschueren" userId="ec70a3b5-3a6a-4304-84d1-181a6dc9a636" providerId="ADAL" clId="{7D0E2506-E901-4AB2-8B16-2761811E7FFC}" dt="2019-09-15T13:12:23.098" v="630" actId="1035"/>
          <ac:spMkLst>
            <pc:docMk/>
            <pc:sldMk cId="0" sldId="330"/>
            <ac:spMk id="62469" creationId="{D0E3FAAB-A51F-4539-B8F8-46FD8B136FFE}"/>
          </ac:spMkLst>
        </pc:spChg>
        <pc:spChg chg="mod">
          <ac:chgData name="Nick Verschueren" userId="ec70a3b5-3a6a-4304-84d1-181a6dc9a636" providerId="ADAL" clId="{7D0E2506-E901-4AB2-8B16-2761811E7FFC}" dt="2019-09-15T13:12:32.401" v="631" actId="12788"/>
          <ac:spMkLst>
            <pc:docMk/>
            <pc:sldMk cId="0" sldId="330"/>
            <ac:spMk id="62470" creationId="{28C6EAB0-959D-41A4-9D50-D54A11DE4C77}"/>
          </ac:spMkLst>
        </pc:spChg>
        <pc:spChg chg="mod">
          <ac:chgData name="Nick Verschueren" userId="ec70a3b5-3a6a-4304-84d1-181a6dc9a636" providerId="ADAL" clId="{7D0E2506-E901-4AB2-8B16-2761811E7FFC}" dt="2019-09-15T13:13:13.020" v="635" actId="14100"/>
          <ac:spMkLst>
            <pc:docMk/>
            <pc:sldMk cId="0" sldId="330"/>
            <ac:spMk id="62473" creationId="{794E63C9-A04F-4DA1-B0FA-7C9B0D9F9A1F}"/>
          </ac:spMkLst>
        </pc:spChg>
        <pc:spChg chg="mod">
          <ac:chgData name="Nick Verschueren" userId="ec70a3b5-3a6a-4304-84d1-181a6dc9a636" providerId="ADAL" clId="{7D0E2506-E901-4AB2-8B16-2761811E7FFC}" dt="2019-09-15T13:12:04.932" v="605" actId="403"/>
          <ac:spMkLst>
            <pc:docMk/>
            <pc:sldMk cId="0" sldId="330"/>
            <ac:spMk id="62474" creationId="{BF950BCB-9C0A-436C-A478-E2C879AFB409}"/>
          </ac:spMkLst>
        </pc:spChg>
      </pc:sldChg>
      <pc:sldChg chg="addSp delSp modSp">
        <pc:chgData name="Nick Verschueren" userId="ec70a3b5-3a6a-4304-84d1-181a6dc9a636" providerId="ADAL" clId="{7D0E2506-E901-4AB2-8B16-2761811E7FFC}" dt="2019-09-15T13:15:05.623" v="695"/>
        <pc:sldMkLst>
          <pc:docMk/>
          <pc:sldMk cId="0" sldId="331"/>
        </pc:sldMkLst>
        <pc:spChg chg="add del mod">
          <ac:chgData name="Nick Verschueren" userId="ec70a3b5-3a6a-4304-84d1-181a6dc9a636" providerId="ADAL" clId="{7D0E2506-E901-4AB2-8B16-2761811E7FFC}" dt="2019-09-15T12:03:06.392" v="46"/>
          <ac:spMkLst>
            <pc:docMk/>
            <pc:sldMk cId="0" sldId="331"/>
            <ac:spMk id="2" creationId="{CD64156B-83BD-457F-9A71-36C46718B1F0}"/>
          </ac:spMkLst>
        </pc:spChg>
        <pc:spChg chg="add del mod">
          <ac:chgData name="Nick Verschueren" userId="ec70a3b5-3a6a-4304-84d1-181a6dc9a636" providerId="ADAL" clId="{7D0E2506-E901-4AB2-8B16-2761811E7FFC}" dt="2019-09-15T12:03:06.392" v="46"/>
          <ac:spMkLst>
            <pc:docMk/>
            <pc:sldMk cId="0" sldId="331"/>
            <ac:spMk id="3" creationId="{A3FCA039-8E7C-43C6-BF10-138F46204FC7}"/>
          </ac:spMkLst>
        </pc:spChg>
        <pc:spChg chg="add del mod">
          <ac:chgData name="Nick Verschueren" userId="ec70a3b5-3a6a-4304-84d1-181a6dc9a636" providerId="ADAL" clId="{7D0E2506-E901-4AB2-8B16-2761811E7FFC}" dt="2019-09-15T12:03:06.392" v="46"/>
          <ac:spMkLst>
            <pc:docMk/>
            <pc:sldMk cId="0" sldId="331"/>
            <ac:spMk id="4" creationId="{B4DD2158-7FBD-4228-BBE7-35E877F8A3B6}"/>
          </ac:spMkLst>
        </pc:spChg>
        <pc:spChg chg="add del mod">
          <ac:chgData name="Nick Verschueren" userId="ec70a3b5-3a6a-4304-84d1-181a6dc9a636" providerId="ADAL" clId="{7D0E2506-E901-4AB2-8B16-2761811E7FFC}" dt="2019-09-15T12:03:06.392" v="46"/>
          <ac:spMkLst>
            <pc:docMk/>
            <pc:sldMk cId="0" sldId="331"/>
            <ac:spMk id="5" creationId="{77087E3C-51FD-4BAB-B173-9DC8755B4D44}"/>
          </ac:spMkLst>
        </pc:spChg>
        <pc:spChg chg="mod">
          <ac:chgData name="Nick Verschueren" userId="ec70a3b5-3a6a-4304-84d1-181a6dc9a636" providerId="ADAL" clId="{7D0E2506-E901-4AB2-8B16-2761811E7FFC}" dt="2019-09-15T13:13:41.625" v="638" actId="14100"/>
          <ac:spMkLst>
            <pc:docMk/>
            <pc:sldMk cId="0" sldId="331"/>
            <ac:spMk id="63490" creationId="{78382D6D-B4C9-49AB-AA8C-6BBA74EBB979}"/>
          </ac:spMkLst>
        </pc:spChg>
        <pc:spChg chg="mod">
          <ac:chgData name="Nick Verschueren" userId="ec70a3b5-3a6a-4304-84d1-181a6dc9a636" providerId="ADAL" clId="{7D0E2506-E901-4AB2-8B16-2761811E7FFC}" dt="2019-09-15T13:13:52.353" v="639" actId="12"/>
          <ac:spMkLst>
            <pc:docMk/>
            <pc:sldMk cId="0" sldId="331"/>
            <ac:spMk id="63491" creationId="{A47FF1D6-E827-4FA5-B1C2-999AA233155D}"/>
          </ac:spMkLst>
        </pc:spChg>
        <pc:spChg chg="mod">
          <ac:chgData name="Nick Verschueren" userId="ec70a3b5-3a6a-4304-84d1-181a6dc9a636" providerId="ADAL" clId="{7D0E2506-E901-4AB2-8B16-2761811E7FFC}" dt="2019-09-15T13:15:05.623" v="695"/>
          <ac:spMkLst>
            <pc:docMk/>
            <pc:sldMk cId="0" sldId="331"/>
            <ac:spMk id="63493" creationId="{EE7EF5AE-48BB-4061-81B8-6D4E2F8823FC}"/>
          </ac:spMkLst>
        </pc:spChg>
      </pc:sldChg>
      <pc:sldChg chg="addSp delSp modSp">
        <pc:chgData name="Nick Verschueren" userId="ec70a3b5-3a6a-4304-84d1-181a6dc9a636" providerId="ADAL" clId="{7D0E2506-E901-4AB2-8B16-2761811E7FFC}" dt="2019-09-15T12:03:06.392" v="46"/>
        <pc:sldMkLst>
          <pc:docMk/>
          <pc:sldMk cId="0" sldId="332"/>
        </pc:sldMkLst>
        <pc:spChg chg="add del mod">
          <ac:chgData name="Nick Verschueren" userId="ec70a3b5-3a6a-4304-84d1-181a6dc9a636" providerId="ADAL" clId="{7D0E2506-E901-4AB2-8B16-2761811E7FFC}" dt="2019-09-15T12:03:06.392" v="46"/>
          <ac:spMkLst>
            <pc:docMk/>
            <pc:sldMk cId="0" sldId="332"/>
            <ac:spMk id="2" creationId="{F85E4F75-F49C-4D52-9762-8580963A3F8E}"/>
          </ac:spMkLst>
        </pc:spChg>
        <pc:spChg chg="add del mod">
          <ac:chgData name="Nick Verschueren" userId="ec70a3b5-3a6a-4304-84d1-181a6dc9a636" providerId="ADAL" clId="{7D0E2506-E901-4AB2-8B16-2761811E7FFC}" dt="2019-09-15T12:03:06.392" v="46"/>
          <ac:spMkLst>
            <pc:docMk/>
            <pc:sldMk cId="0" sldId="332"/>
            <ac:spMk id="3" creationId="{8D0947E9-AAC9-4D41-A895-0B7ED899FAA5}"/>
          </ac:spMkLst>
        </pc:spChg>
        <pc:spChg chg="add del mod">
          <ac:chgData name="Nick Verschueren" userId="ec70a3b5-3a6a-4304-84d1-181a6dc9a636" providerId="ADAL" clId="{7D0E2506-E901-4AB2-8B16-2761811E7FFC}" dt="2019-09-15T12:03:06.392" v="46"/>
          <ac:spMkLst>
            <pc:docMk/>
            <pc:sldMk cId="0" sldId="332"/>
            <ac:spMk id="4" creationId="{2BC96D16-B716-4B19-8CEE-19E3D5D5C56A}"/>
          </ac:spMkLst>
        </pc:spChg>
        <pc:spChg chg="add del mod">
          <ac:chgData name="Nick Verschueren" userId="ec70a3b5-3a6a-4304-84d1-181a6dc9a636" providerId="ADAL" clId="{7D0E2506-E901-4AB2-8B16-2761811E7FFC}" dt="2019-09-15T12:03:06.392" v="46"/>
          <ac:spMkLst>
            <pc:docMk/>
            <pc:sldMk cId="0" sldId="332"/>
            <ac:spMk id="5" creationId="{82D259A4-FDD3-4047-B22B-A59CC7408425}"/>
          </ac:spMkLst>
        </pc:spChg>
      </pc:sldChg>
      <pc:sldChg chg="addSp delSp modSp">
        <pc:chgData name="Nick Verschueren" userId="ec70a3b5-3a6a-4304-84d1-181a6dc9a636" providerId="ADAL" clId="{7D0E2506-E901-4AB2-8B16-2761811E7FFC}" dt="2019-09-15T13:37:50.500" v="977" actId="20577"/>
        <pc:sldMkLst>
          <pc:docMk/>
          <pc:sldMk cId="0" sldId="333"/>
        </pc:sldMkLst>
        <pc:spChg chg="add del mod">
          <ac:chgData name="Nick Verschueren" userId="ec70a3b5-3a6a-4304-84d1-181a6dc9a636" providerId="ADAL" clId="{7D0E2506-E901-4AB2-8B16-2761811E7FFC}" dt="2019-09-15T12:03:06.392" v="46"/>
          <ac:spMkLst>
            <pc:docMk/>
            <pc:sldMk cId="0" sldId="333"/>
            <ac:spMk id="2" creationId="{21EB310C-923F-4720-89FF-B5B2CAAE31BB}"/>
          </ac:spMkLst>
        </pc:spChg>
        <pc:spChg chg="add del mod">
          <ac:chgData name="Nick Verschueren" userId="ec70a3b5-3a6a-4304-84d1-181a6dc9a636" providerId="ADAL" clId="{7D0E2506-E901-4AB2-8B16-2761811E7FFC}" dt="2019-09-15T12:03:06.392" v="46"/>
          <ac:spMkLst>
            <pc:docMk/>
            <pc:sldMk cId="0" sldId="333"/>
            <ac:spMk id="3" creationId="{78BF10B8-F92D-4CA4-8867-7951875D2093}"/>
          </ac:spMkLst>
        </pc:spChg>
        <pc:spChg chg="add del mod">
          <ac:chgData name="Nick Verschueren" userId="ec70a3b5-3a6a-4304-84d1-181a6dc9a636" providerId="ADAL" clId="{7D0E2506-E901-4AB2-8B16-2761811E7FFC}" dt="2019-09-15T12:03:06.392" v="46"/>
          <ac:spMkLst>
            <pc:docMk/>
            <pc:sldMk cId="0" sldId="333"/>
            <ac:spMk id="4" creationId="{B07A6AE9-E311-4AF8-AC7A-99C466A701BC}"/>
          </ac:spMkLst>
        </pc:spChg>
        <pc:spChg chg="add del mod">
          <ac:chgData name="Nick Verschueren" userId="ec70a3b5-3a6a-4304-84d1-181a6dc9a636" providerId="ADAL" clId="{7D0E2506-E901-4AB2-8B16-2761811E7FFC}" dt="2019-09-15T12:03:06.392" v="46"/>
          <ac:spMkLst>
            <pc:docMk/>
            <pc:sldMk cId="0" sldId="333"/>
            <ac:spMk id="5" creationId="{0BF3E4F8-8C92-4B2E-8B44-7A5EB24B261B}"/>
          </ac:spMkLst>
        </pc:spChg>
        <pc:spChg chg="mod">
          <ac:chgData name="Nick Verschueren" userId="ec70a3b5-3a6a-4304-84d1-181a6dc9a636" providerId="ADAL" clId="{7D0E2506-E901-4AB2-8B16-2761811E7FFC}" dt="2019-09-15T13:37:50.500" v="977" actId="20577"/>
          <ac:spMkLst>
            <pc:docMk/>
            <pc:sldMk cId="0" sldId="333"/>
            <ac:spMk id="93189" creationId="{C5284C7F-0612-4047-A7A3-78A6F3C4D691}"/>
          </ac:spMkLst>
        </pc:spChg>
      </pc:sldChg>
      <pc:sldChg chg="addSp delSp modSp">
        <pc:chgData name="Nick Verschueren" userId="ec70a3b5-3a6a-4304-84d1-181a6dc9a636" providerId="ADAL" clId="{7D0E2506-E901-4AB2-8B16-2761811E7FFC}" dt="2019-09-15T13:45:25.267" v="1088" actId="1076"/>
        <pc:sldMkLst>
          <pc:docMk/>
          <pc:sldMk cId="0" sldId="334"/>
        </pc:sldMkLst>
        <pc:spChg chg="add del mod">
          <ac:chgData name="Nick Verschueren" userId="ec70a3b5-3a6a-4304-84d1-181a6dc9a636" providerId="ADAL" clId="{7D0E2506-E901-4AB2-8B16-2761811E7FFC}" dt="2019-09-15T12:03:06.392" v="46"/>
          <ac:spMkLst>
            <pc:docMk/>
            <pc:sldMk cId="0" sldId="334"/>
            <ac:spMk id="2" creationId="{52955B3B-B000-4318-A551-DD58B7D43887}"/>
          </ac:spMkLst>
        </pc:spChg>
        <pc:spChg chg="add del mod">
          <ac:chgData name="Nick Verschueren" userId="ec70a3b5-3a6a-4304-84d1-181a6dc9a636" providerId="ADAL" clId="{7D0E2506-E901-4AB2-8B16-2761811E7FFC}" dt="2019-09-15T12:03:06.392" v="46"/>
          <ac:spMkLst>
            <pc:docMk/>
            <pc:sldMk cId="0" sldId="334"/>
            <ac:spMk id="3" creationId="{519A0E35-486B-4228-8E01-677E0527D944}"/>
          </ac:spMkLst>
        </pc:spChg>
        <pc:spChg chg="add del mod">
          <ac:chgData name="Nick Verschueren" userId="ec70a3b5-3a6a-4304-84d1-181a6dc9a636" providerId="ADAL" clId="{7D0E2506-E901-4AB2-8B16-2761811E7FFC}" dt="2019-09-15T12:03:06.392" v="46"/>
          <ac:spMkLst>
            <pc:docMk/>
            <pc:sldMk cId="0" sldId="334"/>
            <ac:spMk id="4" creationId="{6E2D6552-FAB5-4D6B-B915-FD53F7F1EBB2}"/>
          </ac:spMkLst>
        </pc:spChg>
        <pc:spChg chg="add del mod">
          <ac:chgData name="Nick Verschueren" userId="ec70a3b5-3a6a-4304-84d1-181a6dc9a636" providerId="ADAL" clId="{7D0E2506-E901-4AB2-8B16-2761811E7FFC}" dt="2019-09-15T12:03:06.392" v="46"/>
          <ac:spMkLst>
            <pc:docMk/>
            <pc:sldMk cId="0" sldId="334"/>
            <ac:spMk id="5" creationId="{9141662E-90FF-4FE7-ABE3-C16C430A1565}"/>
          </ac:spMkLst>
        </pc:spChg>
        <pc:spChg chg="mod">
          <ac:chgData name="Nick Verschueren" userId="ec70a3b5-3a6a-4304-84d1-181a6dc9a636" providerId="ADAL" clId="{7D0E2506-E901-4AB2-8B16-2761811E7FFC}" dt="2019-09-15T13:45:21.005" v="1087" actId="1076"/>
          <ac:spMkLst>
            <pc:docMk/>
            <pc:sldMk cId="0" sldId="334"/>
            <ac:spMk id="98308" creationId="{861AB8A4-DE33-4BCE-9B05-F7E802FAED79}"/>
          </ac:spMkLst>
        </pc:spChg>
        <pc:spChg chg="mod">
          <ac:chgData name="Nick Verschueren" userId="ec70a3b5-3a6a-4304-84d1-181a6dc9a636" providerId="ADAL" clId="{7D0E2506-E901-4AB2-8B16-2761811E7FFC}" dt="2019-09-15T13:45:25.267" v="1088" actId="1076"/>
          <ac:spMkLst>
            <pc:docMk/>
            <pc:sldMk cId="0" sldId="334"/>
            <ac:spMk id="98309" creationId="{A1A0965E-D4AA-4A7C-9BDC-8A7296983D34}"/>
          </ac:spMkLst>
        </pc:spChg>
        <pc:spChg chg="mod">
          <ac:chgData name="Nick Verschueren" userId="ec70a3b5-3a6a-4304-84d1-181a6dc9a636" providerId="ADAL" clId="{7D0E2506-E901-4AB2-8B16-2761811E7FFC}" dt="2019-09-15T13:45:10.972" v="1086" actId="20577"/>
          <ac:spMkLst>
            <pc:docMk/>
            <pc:sldMk cId="0" sldId="334"/>
            <ac:spMk id="98311" creationId="{B0A89942-19A7-4276-9DC9-806C3BF23B85}"/>
          </ac:spMkLst>
        </pc:spChg>
      </pc:sldChg>
      <pc:sldChg chg="addSp delSp modSp add">
        <pc:chgData name="Nick Verschueren" userId="ec70a3b5-3a6a-4304-84d1-181a6dc9a636" providerId="ADAL" clId="{7D0E2506-E901-4AB2-8B16-2761811E7FFC}" dt="2019-09-15T13:55:59.230" v="1140" actId="478"/>
        <pc:sldMkLst>
          <pc:docMk/>
          <pc:sldMk cId="1095526622" sldId="335"/>
        </pc:sldMkLst>
        <pc:spChg chg="del">
          <ac:chgData name="Nick Verschueren" userId="ec70a3b5-3a6a-4304-84d1-181a6dc9a636" providerId="ADAL" clId="{7D0E2506-E901-4AB2-8B16-2761811E7FFC}" dt="2019-09-15T13:55:22.285" v="1102"/>
          <ac:spMkLst>
            <pc:docMk/>
            <pc:sldMk cId="1095526622" sldId="335"/>
            <ac:spMk id="2" creationId="{16108EF0-63C9-4F0F-8AC9-0CCE31CD1830}"/>
          </ac:spMkLst>
        </pc:spChg>
        <pc:spChg chg="del">
          <ac:chgData name="Nick Verschueren" userId="ec70a3b5-3a6a-4304-84d1-181a6dc9a636" providerId="ADAL" clId="{7D0E2506-E901-4AB2-8B16-2761811E7FFC}" dt="2019-09-15T13:55:22.285" v="1102"/>
          <ac:spMkLst>
            <pc:docMk/>
            <pc:sldMk cId="1095526622" sldId="335"/>
            <ac:spMk id="3" creationId="{492ED353-95EB-407C-A686-F84F791B5DE3}"/>
          </ac:spMkLst>
        </pc:spChg>
        <pc:spChg chg="add del mod">
          <ac:chgData name="Nick Verschueren" userId="ec70a3b5-3a6a-4304-84d1-181a6dc9a636" providerId="ADAL" clId="{7D0E2506-E901-4AB2-8B16-2761811E7FFC}" dt="2019-09-15T13:55:59.230" v="1140" actId="478"/>
          <ac:spMkLst>
            <pc:docMk/>
            <pc:sldMk cId="1095526622" sldId="335"/>
            <ac:spMk id="4" creationId="{22AA9DC5-5920-4204-9791-85A3A13926F4}"/>
          </ac:spMkLst>
        </pc:spChg>
        <pc:spChg chg="add mod">
          <ac:chgData name="Nick Verschueren" userId="ec70a3b5-3a6a-4304-84d1-181a6dc9a636" providerId="ADAL" clId="{7D0E2506-E901-4AB2-8B16-2761811E7FFC}" dt="2019-09-15T13:55:54.016" v="1139" actId="14100"/>
          <ac:spMkLst>
            <pc:docMk/>
            <pc:sldMk cId="1095526622" sldId="335"/>
            <ac:spMk id="5" creationId="{F47E74F2-34C9-4557-B774-1753488CFF78}"/>
          </ac:spMkLst>
        </pc:spChg>
      </pc:sldChg>
      <pc:sldChg chg="modSp add">
        <pc:chgData name="Nick Verschueren" userId="ec70a3b5-3a6a-4304-84d1-181a6dc9a636" providerId="ADAL" clId="{7D0E2506-E901-4AB2-8B16-2761811E7FFC}" dt="2019-09-15T14:02:54.041" v="1399"/>
        <pc:sldMkLst>
          <pc:docMk/>
          <pc:sldMk cId="3927475536" sldId="336"/>
        </pc:sldMkLst>
        <pc:spChg chg="mod">
          <ac:chgData name="Nick Verschueren" userId="ec70a3b5-3a6a-4304-84d1-181a6dc9a636" providerId="ADAL" clId="{7D0E2506-E901-4AB2-8B16-2761811E7FFC}" dt="2019-09-15T13:58:39.212" v="1171" actId="20577"/>
          <ac:spMkLst>
            <pc:docMk/>
            <pc:sldMk cId="3927475536" sldId="336"/>
            <ac:spMk id="2" creationId="{7B1CC553-3D18-4D43-8F9B-C73439D88E60}"/>
          </ac:spMkLst>
        </pc:spChg>
        <pc:spChg chg="mod">
          <ac:chgData name="Nick Verschueren" userId="ec70a3b5-3a6a-4304-84d1-181a6dc9a636" providerId="ADAL" clId="{7D0E2506-E901-4AB2-8B16-2761811E7FFC}" dt="2019-09-15T14:02:54.041" v="1399"/>
          <ac:spMkLst>
            <pc:docMk/>
            <pc:sldMk cId="3927475536" sldId="336"/>
            <ac:spMk id="3" creationId="{82AC0922-1B22-44D6-BE71-B5FDC65625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F0EC178B-6532-D741-BB1D-C6F2E2FEBF52}" type="datetimeFigureOut">
              <a:rPr lang="en-US" smtClean="0"/>
              <a:pPr/>
              <a:t>9/22/2019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AA759650-762C-9343-8990-0901C80FC791}" type="slidenum">
              <a:rPr lang="en-US" smtClean="0"/>
              <a:pPr/>
              <a:t>‹#›</a:t>
            </a:fld>
            <a:endParaRPr lang="en-US"/>
          </a:p>
        </p:txBody>
      </p:sp>
    </p:spTree>
    <p:extLst>
      <p:ext uri="{BB962C8B-B14F-4D97-AF65-F5344CB8AC3E}">
        <p14:creationId xmlns:p14="http://schemas.microsoft.com/office/powerpoint/2010/main" val="1427937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sharpcorner.com/article/switching-between-net-core-sdk-version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1</a:t>
            </a:fld>
            <a:endParaRPr lang="en-US"/>
          </a:p>
        </p:txBody>
      </p:sp>
    </p:spTree>
    <p:extLst>
      <p:ext uri="{BB962C8B-B14F-4D97-AF65-F5344CB8AC3E}">
        <p14:creationId xmlns:p14="http://schemas.microsoft.com/office/powerpoint/2010/main" val="14141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https://www.c-sharpcorner.com/article/switching-between-net-core-sdk-versions/</a:t>
            </a:r>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3</a:t>
            </a:fld>
            <a:endParaRPr lang="en-US"/>
          </a:p>
        </p:txBody>
      </p:sp>
    </p:spTree>
    <p:extLst>
      <p:ext uri="{BB962C8B-B14F-4D97-AF65-F5344CB8AC3E}">
        <p14:creationId xmlns:p14="http://schemas.microsoft.com/office/powerpoint/2010/main" val="1208790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8F4EC2E-30D2-45DC-9816-7416B1915300}"/>
              </a:ext>
            </a:extLst>
          </p:cNvPr>
          <p:cNvSpPr>
            <a:spLocks noGrp="1" noChangeArrowheads="1"/>
          </p:cNvSpPr>
          <p:nvPr>
            <p:ph type="sldNum" sz="quarter" idx="5"/>
          </p:nvPr>
        </p:nvSpPr>
        <p:spPr>
          <a:ln/>
        </p:spPr>
        <p:txBody>
          <a:bodyPr/>
          <a:lstStyle/>
          <a:p>
            <a:fld id="{32062B1E-163E-4933-943F-9910B57D2D1E}" type="slidenum">
              <a:rPr lang="en-US" altLang="en-US"/>
              <a:pPr/>
              <a:t>4</a:t>
            </a:fld>
            <a:endParaRPr lang="en-US" altLang="en-US"/>
          </a:p>
        </p:txBody>
      </p:sp>
      <p:sp>
        <p:nvSpPr>
          <p:cNvPr id="117762" name="Rectangle 1026">
            <a:extLst>
              <a:ext uri="{FF2B5EF4-FFF2-40B4-BE49-F238E27FC236}">
                <a16:creationId xmlns:a16="http://schemas.microsoft.com/office/drawing/2014/main" id="{1C830511-9BDC-405F-B9DE-A70DA53E04B0}"/>
              </a:ext>
            </a:extLst>
          </p:cNvPr>
          <p:cNvSpPr>
            <a:spLocks noGrp="1" noRot="1" noChangeAspect="1" noChangeArrowheads="1" noTextEdit="1"/>
          </p:cNvSpPr>
          <p:nvPr>
            <p:ph type="sldImg"/>
          </p:nvPr>
        </p:nvSpPr>
        <p:spPr>
          <a:xfrm>
            <a:off x="393700" y="692150"/>
            <a:ext cx="6070600" cy="34163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59650-762C-9343-8990-0901C80FC791}" type="slidenum">
              <a:rPr lang="en-US" smtClean="0"/>
              <a:pPr/>
              <a:t>45</a:t>
            </a:fld>
            <a:endParaRPr lang="en-US"/>
          </a:p>
        </p:txBody>
      </p:sp>
    </p:spTree>
    <p:extLst>
      <p:ext uri="{BB962C8B-B14F-4D97-AF65-F5344CB8AC3E}">
        <p14:creationId xmlns:p14="http://schemas.microsoft.com/office/powerpoint/2010/main" val="2906482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D_cover_page.01">
    <p:bg>
      <p:bgPr>
        <a:solidFill>
          <a:schemeClr val="accent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4"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baseline="0">
                <a:solidFill>
                  <a:srgbClr val="FFFFFF"/>
                </a:solidFill>
                <a:latin typeface="Georgia"/>
                <a:cs typeface="Georgia"/>
              </a:defRPr>
            </a:lvl1pPr>
          </a:lstStyle>
          <a:p>
            <a:pPr lvl="0"/>
            <a:r>
              <a:rPr lang="en-US"/>
              <a:t>Sub-heading/ Speaker Name</a:t>
            </a:r>
          </a:p>
        </p:txBody>
      </p:sp>
      <p:sp>
        <p:nvSpPr>
          <p:cNvPr id="61"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bg1"/>
                </a:solidFill>
                <a:latin typeface="Arial"/>
                <a:cs typeface="Arial"/>
              </a:defRPr>
            </a:lvl1pPr>
          </a:lstStyle>
          <a:p>
            <a:pPr lvl="0"/>
            <a:r>
              <a:rPr lang="en-US"/>
              <a:t>Presentation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Tree>
    <p:extLst>
      <p:ext uri="{BB962C8B-B14F-4D97-AF65-F5344CB8AC3E}">
        <p14:creationId xmlns:p14="http://schemas.microsoft.com/office/powerpoint/2010/main" val="176213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4">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8" name="Content Placeholder 2"/>
          <p:cNvSpPr>
            <a:spLocks noGrp="1"/>
          </p:cNvSpPr>
          <p:nvPr>
            <p:ph idx="1"/>
          </p:nvPr>
        </p:nvSpPr>
        <p:spPr>
          <a:xfrm>
            <a:off x="297520" y="1146768"/>
            <a:ext cx="8532155" cy="35813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1979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D_title_and_2column_content.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056617"/>
            <a:ext cx="4121820" cy="3139560"/>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ext Placeholder 5"/>
          <p:cNvSpPr>
            <a:spLocks noGrp="1"/>
          </p:cNvSpPr>
          <p:nvPr>
            <p:ph type="body" sz="quarter" idx="12"/>
          </p:nvPr>
        </p:nvSpPr>
        <p:spPr>
          <a:xfrm>
            <a:off x="4724002" y="1056966"/>
            <a:ext cx="4123136" cy="313965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itle 1"/>
          <p:cNvSpPr>
            <a:spLocks noGrp="1"/>
          </p:cNvSpPr>
          <p:nvPr>
            <p:ph type="title"/>
          </p:nvPr>
        </p:nvSpPr>
        <p:spPr>
          <a:xfrm>
            <a:off x="297519" y="127001"/>
            <a:ext cx="7257393" cy="595312"/>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6227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D_chart_layout">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96864" y="908568"/>
            <a:ext cx="8532826" cy="285750"/>
          </a:xfrm>
          <a:prstGeom prst="rect">
            <a:avLst/>
          </a:prstGeom>
        </p:spPr>
        <p:txBody>
          <a:bodyPr/>
          <a:lstStyle>
            <a:lvl1pPr algn="ctr">
              <a:defRPr sz="1400" i="1">
                <a:solidFill>
                  <a:schemeClr val="tx1"/>
                </a:solidFill>
                <a:latin typeface="Georgia"/>
                <a:cs typeface="Georgia"/>
              </a:defRPr>
            </a:lvl1pPr>
            <a:lvl2pPr marL="90488" indent="0" algn="ctr">
              <a:buNone/>
              <a:defRPr sz="1400"/>
            </a:lvl2pPr>
          </a:lstStyle>
          <a:p>
            <a:pPr lvl="0"/>
            <a:r>
              <a:rPr lang="en-US"/>
              <a:t>Click to edit Master text styles</a:t>
            </a:r>
          </a:p>
        </p:txBody>
      </p:sp>
      <p:sp>
        <p:nvSpPr>
          <p:cNvPr id="6" name="Chart Placeholder 5"/>
          <p:cNvSpPr>
            <a:spLocks noGrp="1"/>
          </p:cNvSpPr>
          <p:nvPr>
            <p:ph type="chart" sz="quarter" idx="11"/>
          </p:nvPr>
        </p:nvSpPr>
        <p:spPr>
          <a:xfrm>
            <a:off x="297520" y="1262702"/>
            <a:ext cx="8532155" cy="3081578"/>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a:defRPr lang="en-ZA" dirty="0">
                <a:solidFill>
                  <a:schemeClr val="lt1"/>
                </a:solidFill>
                <a:latin typeface="Arial"/>
              </a:defRPr>
            </a:lvl1pPr>
          </a:lstStyle>
          <a:p>
            <a:pPr lvl="0" algn="ctr">
              <a:lnSpc>
                <a:spcPct val="110000"/>
              </a:lnSpc>
              <a:spcBef>
                <a:spcPts val="200"/>
              </a:spcBef>
              <a:spcAft>
                <a:spcPts val="200"/>
              </a:spcAft>
            </a:pPr>
            <a:r>
              <a:rPr lang="en-US"/>
              <a:t>Click icon to add chart</a:t>
            </a:r>
            <a:endParaRPr lang="en-ZA"/>
          </a:p>
        </p:txBody>
      </p:sp>
      <p:sp>
        <p:nvSpPr>
          <p:cNvPr id="5" name="Title 1"/>
          <p:cNvSpPr>
            <a:spLocks noGrp="1"/>
          </p:cNvSpPr>
          <p:nvPr>
            <p:ph type="title"/>
          </p:nvPr>
        </p:nvSpPr>
        <p:spPr>
          <a:xfrm>
            <a:off x="297519" y="127000"/>
            <a:ext cx="7257393"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204416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D_chart_layout.01">
    <p:bg bwMode="ltGray">
      <p:bgPr>
        <a:solidFill>
          <a:schemeClr val="tx1"/>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1" y="1146768"/>
            <a:ext cx="8532154"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19" y="127000"/>
            <a:ext cx="8532155"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3716061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D_chart_layout.02">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6" name="Content Placeholder 2"/>
          <p:cNvSpPr>
            <a:spLocks noGrp="1"/>
          </p:cNvSpPr>
          <p:nvPr>
            <p:ph idx="1"/>
          </p:nvPr>
        </p:nvSpPr>
        <p:spPr>
          <a:xfrm>
            <a:off x="297520" y="1146768"/>
            <a:ext cx="8532155" cy="36129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itle 1"/>
          <p:cNvSpPr>
            <a:spLocks noGrp="1"/>
          </p:cNvSpPr>
          <p:nvPr>
            <p:ph type="title"/>
          </p:nvPr>
        </p:nvSpPr>
        <p:spPr>
          <a:xfrm>
            <a:off x="297520" y="127000"/>
            <a:ext cx="8532154" cy="595313"/>
          </a:xfrm>
          <a:prstGeom prst="rect">
            <a:avLst/>
          </a:prstGeom>
        </p:spPr>
        <p:txBody>
          <a:bodyPr anchor="ctr"/>
          <a:lstStyle>
            <a:lvl1pPr>
              <a:defRPr b="1">
                <a:solidFill>
                  <a:schemeClr val="bg1"/>
                </a:solidFill>
                <a:latin typeface="Arial"/>
                <a:cs typeface="Arial"/>
              </a:defRPr>
            </a:lvl1pPr>
          </a:lstStyle>
          <a:p>
            <a:r>
              <a:rPr lang="en-US"/>
              <a:t>Click to edit Master title style</a:t>
            </a:r>
            <a:endParaRPr lang="en-ZA"/>
          </a:p>
        </p:txBody>
      </p:sp>
      <p:sp>
        <p:nvSpPr>
          <p:cNvPr id="8" name="Text Placeholder 6"/>
          <p:cNvSpPr>
            <a:spLocks noGrp="1"/>
          </p:cNvSpPr>
          <p:nvPr>
            <p:ph type="body" sz="quarter" idx="12"/>
          </p:nvPr>
        </p:nvSpPr>
        <p:spPr>
          <a:xfrm>
            <a:off x="296864" y="756437"/>
            <a:ext cx="8532825" cy="285750"/>
          </a:xfrm>
          <a:prstGeom prst="rect">
            <a:avLst/>
          </a:prstGeom>
        </p:spPr>
        <p:txBody>
          <a:bodyPr/>
          <a:lstStyle>
            <a:lvl1pPr algn="ctr">
              <a:defRPr sz="1400" i="1">
                <a:solidFill>
                  <a:schemeClr val="bg1"/>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100463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D_chart_layout.03">
    <p:bg bwMode="ltGray">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1146768"/>
            <a:ext cx="8532155" cy="3612935"/>
          </a:xfrm>
          <a:prstGeom prst="rect">
            <a:avLst/>
          </a:prstGeom>
        </p:spPr>
        <p:txBody>
          <a:bodyPr/>
          <a:lstStyle>
            <a:lvl1pPr algn="l">
              <a:defRPr>
                <a:solidFill>
                  <a:srgbClr val="455565"/>
                </a:solidFill>
                <a:latin typeface="Arial"/>
                <a:cs typeface="Arial"/>
              </a:defRPr>
            </a:lvl1pPr>
            <a:lvl2pPr algn="l">
              <a:defRPr>
                <a:solidFill>
                  <a:srgbClr val="455565"/>
                </a:solidFill>
                <a:latin typeface="Arial"/>
                <a:cs typeface="Arial"/>
              </a:defRPr>
            </a:lvl2pPr>
            <a:lvl3pPr algn="l">
              <a:defRPr>
                <a:solidFill>
                  <a:srgbClr val="455565"/>
                </a:solidFill>
                <a:latin typeface="Arial"/>
                <a:cs typeface="Arial"/>
              </a:defRPr>
            </a:lvl3pPr>
            <a:lvl4pPr algn="l">
              <a:defRPr>
                <a:solidFill>
                  <a:srgbClr val="455565"/>
                </a:solidFill>
                <a:latin typeface="Arial"/>
                <a:cs typeface="Arial"/>
              </a:defRPr>
            </a:lvl4pPr>
            <a:lvl5pPr algn="l">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
        <p:nvSpPr>
          <p:cNvPr id="5" name="Text Placeholder 6"/>
          <p:cNvSpPr>
            <a:spLocks noGrp="1"/>
          </p:cNvSpPr>
          <p:nvPr>
            <p:ph type="body" sz="quarter" idx="12"/>
          </p:nvPr>
        </p:nvSpPr>
        <p:spPr>
          <a:xfrm>
            <a:off x="296864" y="756437"/>
            <a:ext cx="8532826" cy="285750"/>
          </a:xfrm>
          <a:prstGeom prst="rect">
            <a:avLst/>
          </a:prstGeom>
        </p:spPr>
        <p:txBody>
          <a:bodyPr/>
          <a:lstStyle>
            <a:lvl1pPr algn="ctr">
              <a:defRPr sz="1400" i="1">
                <a:solidFill>
                  <a:srgbClr val="455565"/>
                </a:solidFill>
                <a:latin typeface="Georgia"/>
                <a:cs typeface="Georgia"/>
              </a:defRPr>
            </a:lvl1pPr>
            <a:lvl2pPr marL="90488" indent="0" algn="ctr">
              <a:buNone/>
              <a:defRPr sz="1400"/>
            </a:lvl2pPr>
          </a:lstStyle>
          <a:p>
            <a:pPr lvl="0"/>
            <a:r>
              <a:rPr lang="en-US"/>
              <a:t>Click to edit Master text styles</a:t>
            </a:r>
          </a:p>
        </p:txBody>
      </p:sp>
    </p:spTree>
    <p:extLst>
      <p:ext uri="{BB962C8B-B14F-4D97-AF65-F5344CB8AC3E}">
        <p14:creationId xmlns:p14="http://schemas.microsoft.com/office/powerpoint/2010/main" val="2013825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grey_background">
    <p:bg bwMode="ltGray">
      <p:bgPr>
        <a:solidFill>
          <a:schemeClr val="tx1"/>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tx1">
              <a:lumMod val="60000"/>
              <a:lumOff val="40000"/>
            </a:schemeClr>
          </a:solidFill>
          <a:ln>
            <a:noFill/>
          </a:ln>
          <a:effectLst/>
        </p:spPr>
        <p:txBody>
          <a:bodyPr anchor="ctr"/>
          <a:lstStyle>
            <a:lvl1pPr algn="l">
              <a:defRPr sz="2400">
                <a:solidFill>
                  <a:schemeClr val="tx1"/>
                </a:solidFill>
                <a:latin typeface="Arial"/>
                <a:cs typeface="Arial"/>
              </a:defRPr>
            </a:lvl1pPr>
            <a:lvl2pPr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tx1">
              <a:lumMod val="40000"/>
              <a:lumOff val="60000"/>
            </a:schemeClr>
          </a:solidFill>
          <a:ln>
            <a:noFill/>
          </a:ln>
          <a:effectLst/>
        </p:spPr>
        <p:txBody>
          <a:bodyPr anchor="ctr"/>
          <a:lstStyle>
            <a:lvl1pPr algn="l">
              <a:defRPr sz="2400">
                <a:solidFill>
                  <a:schemeClr val="tx1"/>
                </a:solidFill>
                <a:effectLst/>
                <a:latin typeface="Arial"/>
                <a:cs typeface="Arial"/>
              </a:defRPr>
            </a:lvl1pPr>
            <a:lvl2pPr algn="l">
              <a:defRPr>
                <a:solidFill>
                  <a:schemeClr val="tx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4142587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blue_background">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latin typeface="Arial"/>
                <a:cs typeface="Arial"/>
              </a:defRPr>
            </a:lvl1pPr>
            <a:lvl2pPr marL="358775" indent="180975" algn="l">
              <a:defRPr>
                <a:solidFill>
                  <a:srgbClr val="FFFFFF"/>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bg1"/>
          </a:solidFill>
          <a:ln>
            <a:noFill/>
          </a:ln>
          <a:effectLst/>
        </p:spPr>
        <p:txBody>
          <a:bodyPr anchor="ctr"/>
          <a:lstStyle>
            <a:lvl1pPr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accent4">
              <a:lumMod val="50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accent4">
              <a:lumMod val="50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179388" indent="0" algn="l">
              <a:defRPr sz="2400">
                <a:solidFill>
                  <a:srgbClr val="FFFFFF"/>
                </a:solidFill>
                <a:effectLst/>
                <a:latin typeface="Arial"/>
                <a:cs typeface="Arial"/>
              </a:defRPr>
            </a:lvl1pPr>
            <a:lvl2pPr marL="358775" indent="-179388" algn="l">
              <a:defRPr>
                <a:solidFill>
                  <a:srgbClr val="FFFFFF"/>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bg1"/>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178510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white_background">
    <p:spTree>
      <p:nvGrpSpPr>
        <p:cNvPr id="1" name=""/>
        <p:cNvGrpSpPr/>
        <p:nvPr/>
      </p:nvGrpSpPr>
      <p:grpSpPr>
        <a:xfrm>
          <a:off x="0" y="0"/>
          <a:ext cx="0" cy="0"/>
          <a:chOff x="0" y="0"/>
          <a:chExt cx="0" cy="0"/>
        </a:xfrm>
      </p:grpSpPr>
      <p:sp>
        <p:nvSpPr>
          <p:cNvPr id="23" name="Text Placeholder 4"/>
          <p:cNvSpPr>
            <a:spLocks noGrp="1"/>
          </p:cNvSpPr>
          <p:nvPr>
            <p:ph type="body" sz="quarter" idx="12"/>
          </p:nvPr>
        </p:nvSpPr>
        <p:spPr>
          <a:xfrm>
            <a:off x="307810" y="858957"/>
            <a:ext cx="2854058" cy="2415309"/>
          </a:xfrm>
          <a:prstGeom prst="roundRect">
            <a:avLst>
              <a:gd name="adj" fmla="val 0"/>
            </a:avLst>
          </a:prstGeom>
          <a:solidFill>
            <a:schemeClr val="accent1"/>
          </a:solidFill>
          <a:ln>
            <a:noFill/>
          </a:ln>
          <a:effectLst/>
        </p:spPr>
        <p:txBody>
          <a:bodyPr anchor="ctr"/>
          <a:lstStyle>
            <a:lvl1pPr marL="87313" indent="0" algn="l">
              <a:defRPr sz="2400">
                <a:solidFill>
                  <a:schemeClr val="tx1"/>
                </a:solidFill>
                <a:latin typeface="Arial"/>
                <a:cs typeface="Arial"/>
              </a:defRPr>
            </a:lvl1pPr>
            <a:lvl2pPr marL="87313" indent="92075" algn="l">
              <a:defRPr>
                <a:solidFill>
                  <a:schemeClr val="tx1"/>
                </a:solidFill>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4" name="Text Placeholder 4"/>
          <p:cNvSpPr>
            <a:spLocks noGrp="1"/>
          </p:cNvSpPr>
          <p:nvPr>
            <p:ph type="body" sz="quarter" idx="13"/>
          </p:nvPr>
        </p:nvSpPr>
        <p:spPr>
          <a:xfrm>
            <a:off x="307810" y="3394326"/>
            <a:ext cx="2374356" cy="1449193"/>
          </a:xfrm>
          <a:prstGeom prst="roundRect">
            <a:avLst>
              <a:gd name="adj" fmla="val 0"/>
            </a:avLst>
          </a:prstGeom>
          <a:solidFill>
            <a:schemeClr val="tx1">
              <a:lumMod val="60000"/>
              <a:lumOff val="40000"/>
            </a:schemeClr>
          </a:solidFill>
          <a:ln>
            <a:noFill/>
          </a:ln>
          <a:effectLst/>
        </p:spPr>
        <p:txBody>
          <a:bodyPr anchor="ctr"/>
          <a:lstStyle>
            <a:lvl1pPr marL="87313" indent="0" algn="l">
              <a:defRPr sz="2000" b="1">
                <a:solidFill>
                  <a:srgbClr val="455565"/>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14"/>
          </p:nvPr>
        </p:nvSpPr>
        <p:spPr>
          <a:xfrm>
            <a:off x="2813537" y="3394326"/>
            <a:ext cx="6112151" cy="1449193"/>
          </a:xfrm>
          <a:prstGeom prst="roundRect">
            <a:avLst>
              <a:gd name="adj" fmla="val 0"/>
            </a:avLst>
          </a:prstGeom>
          <a:solidFill>
            <a:schemeClr val="tx1">
              <a:lumMod val="75000"/>
            </a:schemeClr>
          </a:solidFill>
          <a:ln>
            <a:noFill/>
          </a:ln>
          <a:effectLst/>
        </p:spPr>
        <p:txBody>
          <a:bodyPr anchor="ctr"/>
          <a:lstStyle>
            <a:lvl1pPr algn="ctr">
              <a:defRPr sz="24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15"/>
          </p:nvPr>
        </p:nvSpPr>
        <p:spPr>
          <a:xfrm>
            <a:off x="3273338" y="858957"/>
            <a:ext cx="2036258" cy="2415309"/>
          </a:xfrm>
          <a:prstGeom prst="roundRect">
            <a:avLst>
              <a:gd name="adj" fmla="val 0"/>
            </a:avLst>
          </a:prstGeom>
          <a:solidFill>
            <a:schemeClr val="tx1">
              <a:lumMod val="75000"/>
            </a:schemeClr>
          </a:solidFill>
          <a:ln>
            <a:noFill/>
          </a:ln>
          <a:effectLst/>
        </p:spPr>
        <p:txBody>
          <a:bodyPr anchor="ctr"/>
          <a:lstStyle>
            <a:lvl1pPr algn="ctr">
              <a:defRPr>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7" name="Text Placeholder 4"/>
          <p:cNvSpPr>
            <a:spLocks noGrp="1"/>
          </p:cNvSpPr>
          <p:nvPr>
            <p:ph type="body" sz="quarter" idx="16"/>
          </p:nvPr>
        </p:nvSpPr>
        <p:spPr>
          <a:xfrm>
            <a:off x="5426254" y="142521"/>
            <a:ext cx="3499434" cy="1850277"/>
          </a:xfrm>
          <a:prstGeom prst="roundRect">
            <a:avLst>
              <a:gd name="adj" fmla="val 0"/>
            </a:avLst>
          </a:prstGeom>
          <a:solidFill>
            <a:schemeClr val="accent4"/>
          </a:solidFill>
          <a:ln>
            <a:noFill/>
          </a:ln>
          <a:effectLst/>
        </p:spPr>
        <p:txBody>
          <a:bodyPr anchor="ctr"/>
          <a:lstStyle>
            <a:lvl1pPr marL="87313" indent="0" algn="l">
              <a:defRPr sz="2400">
                <a:solidFill>
                  <a:schemeClr val="bg1"/>
                </a:solidFill>
                <a:effectLst/>
                <a:latin typeface="Arial"/>
                <a:cs typeface="Arial"/>
              </a:defRPr>
            </a:lvl1pPr>
            <a:lvl2pPr marL="87313" indent="0"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8" name="Text Placeholder 4"/>
          <p:cNvSpPr>
            <a:spLocks noGrp="1"/>
          </p:cNvSpPr>
          <p:nvPr>
            <p:ph type="body" sz="quarter" idx="17"/>
          </p:nvPr>
        </p:nvSpPr>
        <p:spPr>
          <a:xfrm>
            <a:off x="5426255" y="2112859"/>
            <a:ext cx="3523542" cy="1161408"/>
          </a:xfrm>
          <a:prstGeom prst="roundRect">
            <a:avLst>
              <a:gd name="adj" fmla="val 0"/>
            </a:avLst>
          </a:prstGeom>
          <a:solidFill>
            <a:schemeClr val="tx1">
              <a:lumMod val="60000"/>
              <a:lumOff val="40000"/>
            </a:schemeClr>
          </a:solidFill>
          <a:ln>
            <a:noFill/>
          </a:ln>
          <a:effectLst/>
        </p:spPr>
        <p:txBody>
          <a:bodyPr anchor="ctr"/>
          <a:lstStyle>
            <a:lvl1pPr algn="r">
              <a:defRPr>
                <a:solidFill>
                  <a:srgbClr val="455565"/>
                </a:solidFill>
                <a:latin typeface="Arial"/>
                <a:cs typeface="Arial"/>
              </a:defRPr>
            </a:lvl1pPr>
            <a:lvl2pPr algn="l">
              <a:defRPr>
                <a:solidFill>
                  <a:srgbClr val="6A6A6A"/>
                </a:solidFill>
              </a:defRPr>
            </a:lvl2pPr>
            <a:lvl3pPr algn="l">
              <a:defRPr>
                <a:solidFill>
                  <a:srgbClr val="6A6A6A"/>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307810" y="142521"/>
            <a:ext cx="5034629" cy="563513"/>
          </a:xfrm>
          <a:prstGeom prst="rect">
            <a:avLst/>
          </a:prstGeom>
        </p:spPr>
        <p:txBody>
          <a:bodyPr/>
          <a:lstStyle>
            <a:lvl1pPr algn="l">
              <a:defRPr sz="2200"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3980868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grey_background">
    <p:bg>
      <p:bgPr>
        <a:solidFill>
          <a:schemeClr val="tx1"/>
        </a:solidFill>
        <a:effectLst/>
      </p:bgPr>
    </p:bg>
    <p:spTree>
      <p:nvGrpSpPr>
        <p:cNvPr id="1" name=""/>
        <p:cNvGrpSpPr/>
        <p:nvPr/>
      </p:nvGrpSpPr>
      <p:grpSpPr>
        <a:xfrm>
          <a:off x="0" y="0"/>
          <a:ext cx="0" cy="0"/>
          <a:chOff x="0" y="0"/>
          <a:chExt cx="0" cy="0"/>
        </a:xfrm>
      </p:grpSpPr>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402628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D_cover_page_with_image.02">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8" y="0"/>
            <a:ext cx="1455964" cy="1941286"/>
          </a:xfrm>
          <a:prstGeom prst="rect">
            <a:avLst/>
          </a:prstGeom>
        </p:spPr>
      </p:pic>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 Speaker Name</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Presentation Title</a:t>
            </a:r>
          </a:p>
        </p:txBody>
      </p:sp>
    </p:spTree>
    <p:extLst>
      <p:ext uri="{BB962C8B-B14F-4D97-AF65-F5344CB8AC3E}">
        <p14:creationId xmlns:p14="http://schemas.microsoft.com/office/powerpoint/2010/main" val="3027313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D_custom_layout_images_white_background">
    <p:spTree>
      <p:nvGrpSpPr>
        <p:cNvPr id="1" name=""/>
        <p:cNvGrpSpPr/>
        <p:nvPr/>
      </p:nvGrpSpPr>
      <p:grpSpPr>
        <a:xfrm>
          <a:off x="0" y="0"/>
          <a:ext cx="0" cy="0"/>
          <a:chOff x="0" y="0"/>
          <a:chExt cx="0" cy="0"/>
        </a:xfrm>
      </p:grpSpPr>
      <p:sp>
        <p:nvSpPr>
          <p:cNvPr id="3" name="Rounded Rectangle 2"/>
          <p:cNvSpPr/>
          <p:nvPr userDrawn="1"/>
        </p:nvSpPr>
        <p:spPr>
          <a:xfrm>
            <a:off x="3668713" y="298818"/>
            <a:ext cx="3268136"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9" name="Rounded Rectangle 8"/>
          <p:cNvSpPr/>
          <p:nvPr userDrawn="1"/>
        </p:nvSpPr>
        <p:spPr>
          <a:xfrm>
            <a:off x="334963" y="3041283"/>
            <a:ext cx="2501965" cy="165340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5" name="Rounded Rectangle 14"/>
          <p:cNvSpPr/>
          <p:nvPr userDrawn="1"/>
        </p:nvSpPr>
        <p:spPr>
          <a:xfrm>
            <a:off x="7011988" y="3752258"/>
            <a:ext cx="1806574" cy="942427"/>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0" name="Picture Placeholder 25"/>
          <p:cNvSpPr>
            <a:spLocks noGrp="1"/>
          </p:cNvSpPr>
          <p:nvPr>
            <p:ph type="pic" sz="quarter" idx="13" hasCustomPrompt="1"/>
          </p:nvPr>
        </p:nvSpPr>
        <p:spPr>
          <a:xfrm>
            <a:off x="320824" y="3041283"/>
            <a:ext cx="2516104"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1" name="Rounded Rectangle 10"/>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4" name="Picture Placeholder 25"/>
          <p:cNvSpPr>
            <a:spLocks noGrp="1"/>
          </p:cNvSpPr>
          <p:nvPr>
            <p:ph type="pic" sz="quarter" idx="11" hasCustomPrompt="1"/>
          </p:nvPr>
        </p:nvSpPr>
        <p:spPr>
          <a:xfrm>
            <a:off x="3668989" y="298818"/>
            <a:ext cx="326786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7" name="Rounded Rectangle 6"/>
          <p:cNvSpPr/>
          <p:nvPr userDrawn="1"/>
        </p:nvSpPr>
        <p:spPr>
          <a:xfrm>
            <a:off x="7011988" y="298818"/>
            <a:ext cx="1806574" cy="1308101"/>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a:endParaRPr>
          </a:p>
        </p:txBody>
      </p:sp>
      <p:sp>
        <p:nvSpPr>
          <p:cNvPr id="16" name="Picture Placeholder 25"/>
          <p:cNvSpPr>
            <a:spLocks noGrp="1"/>
          </p:cNvSpPr>
          <p:nvPr>
            <p:ph type="pic" sz="quarter" idx="16" hasCustomPrompt="1"/>
          </p:nvPr>
        </p:nvSpPr>
        <p:spPr>
          <a:xfrm>
            <a:off x="7011988" y="3752258"/>
            <a:ext cx="1806573" cy="942427"/>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2" name="Picture Placeholder 25"/>
          <p:cNvSpPr>
            <a:spLocks noGrp="1"/>
          </p:cNvSpPr>
          <p:nvPr>
            <p:ph type="pic" sz="quarter" idx="14"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
        <p:nvSpPr>
          <p:cNvPr id="8" name="Picture Placeholder 25"/>
          <p:cNvSpPr>
            <a:spLocks noGrp="1"/>
          </p:cNvSpPr>
          <p:nvPr>
            <p:ph type="pic" sz="quarter" idx="12" hasCustomPrompt="1"/>
          </p:nvPr>
        </p:nvSpPr>
        <p:spPr>
          <a:xfrm>
            <a:off x="7011988" y="298818"/>
            <a:ext cx="1806573" cy="1308101"/>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tx1"/>
                </a:solidFill>
                <a:latin typeface="Arial"/>
                <a:ea typeface="+mn-ea"/>
                <a:cs typeface="+mn-cs"/>
              </a:defRPr>
            </a:lvl1pPr>
          </a:lstStyle>
          <a:p>
            <a:r>
              <a:rPr lang="en-US"/>
              <a:t>Insert photo here</a:t>
            </a:r>
          </a:p>
        </p:txBody>
      </p:sp>
    </p:spTree>
    <p:extLst>
      <p:ext uri="{BB962C8B-B14F-4D97-AF65-F5344CB8AC3E}">
        <p14:creationId xmlns:p14="http://schemas.microsoft.com/office/powerpoint/2010/main" val="3577427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1">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3676536" y="298818"/>
            <a:ext cx="3260314" cy="2660652"/>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algn="l">
              <a:defRPr sz="2400">
                <a:solidFill>
                  <a:schemeClr val="bg1"/>
                </a:solidFill>
                <a:effectLst/>
                <a:latin typeface="Arial"/>
                <a:cs typeface="Arial"/>
              </a:defRPr>
            </a:lvl1pPr>
            <a:lvl2pPr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tx1">
              <a:lumMod val="75000"/>
            </a:schemeClr>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bg1"/>
          </a:solid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200517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D_custom_layout_text_colour_image_mix.02">
    <p:bg>
      <p:bgPr>
        <a:solidFill>
          <a:schemeClr val="bg1"/>
        </a:solidFill>
        <a:effectLst/>
      </p:bgPr>
    </p:bg>
    <p:spTree>
      <p:nvGrpSpPr>
        <p:cNvPr id="1" name=""/>
        <p:cNvGrpSpPr/>
        <p:nvPr/>
      </p:nvGrpSpPr>
      <p:grpSpPr>
        <a:xfrm>
          <a:off x="0" y="0"/>
          <a:ext cx="0" cy="0"/>
          <a:chOff x="0" y="0"/>
          <a:chExt cx="0" cy="0"/>
        </a:xfrm>
      </p:grpSpPr>
      <p:sp>
        <p:nvSpPr>
          <p:cNvPr id="30" name="Rectangle 29"/>
          <p:cNvSpPr/>
          <p:nvPr userDrawn="1"/>
        </p:nvSpPr>
        <p:spPr>
          <a:xfrm>
            <a:off x="3676536" y="298818"/>
            <a:ext cx="3260314" cy="2660652"/>
          </a:xfrm>
          <a:prstGeom prst="rect">
            <a:avLst/>
          </a:prstGeom>
          <a:solidFill>
            <a:srgbClr val="189BA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p>
        </p:txBody>
      </p:sp>
      <p:sp>
        <p:nvSpPr>
          <p:cNvPr id="27" name="Rounded Rectangle 26"/>
          <p:cNvSpPr/>
          <p:nvPr userDrawn="1"/>
        </p:nvSpPr>
        <p:spPr>
          <a:xfrm>
            <a:off x="2911476" y="3041283"/>
            <a:ext cx="4025374" cy="1653402"/>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28" name="Picture Placeholder 25"/>
          <p:cNvSpPr>
            <a:spLocks noGrp="1"/>
          </p:cNvSpPr>
          <p:nvPr>
            <p:ph type="pic" sz="quarter" idx="22" hasCustomPrompt="1"/>
          </p:nvPr>
        </p:nvSpPr>
        <p:spPr>
          <a:xfrm>
            <a:off x="2908334" y="3041283"/>
            <a:ext cx="4028516" cy="1653402"/>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3" name="Rounded Rectangle 12"/>
          <p:cNvSpPr/>
          <p:nvPr userDrawn="1"/>
        </p:nvSpPr>
        <p:spPr>
          <a:xfrm>
            <a:off x="7011988" y="1671327"/>
            <a:ext cx="1806574" cy="2006290"/>
          </a:xfrm>
          <a:prstGeom prst="roundRect">
            <a:avLst>
              <a:gd name="adj" fmla="val 0"/>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6" name="Picture Placeholder 25"/>
          <p:cNvSpPr>
            <a:spLocks noGrp="1"/>
          </p:cNvSpPr>
          <p:nvPr>
            <p:ph type="pic" sz="quarter" idx="10" hasCustomPrompt="1"/>
          </p:nvPr>
        </p:nvSpPr>
        <p:spPr>
          <a:xfrm>
            <a:off x="320824" y="298818"/>
            <a:ext cx="3272751" cy="2660652"/>
          </a:xfrm>
          <a:prstGeom prst="roundRect">
            <a:avLst>
              <a:gd name="adj" fmla="val 0"/>
            </a:avLst>
          </a:prstGeom>
          <a:solidFill>
            <a:schemeClr val="bg1">
              <a:alpha val="30000"/>
            </a:schemeClr>
          </a:solidFill>
          <a:ln>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14" name="Picture Placeholder 25"/>
          <p:cNvSpPr>
            <a:spLocks noGrp="1"/>
          </p:cNvSpPr>
          <p:nvPr>
            <p:ph type="pic" sz="quarter" idx="15" hasCustomPrompt="1"/>
          </p:nvPr>
        </p:nvSpPr>
        <p:spPr>
          <a:xfrm>
            <a:off x="7011988" y="1664069"/>
            <a:ext cx="1806573" cy="2010520"/>
          </a:xfrm>
          <a:prstGeom prst="roundRect">
            <a:avLst>
              <a:gd name="adj" fmla="val 0"/>
            </a:avLst>
          </a:prstGeom>
          <a:solidFill>
            <a:schemeClr val="bg1">
              <a:alpha val="30000"/>
            </a:schemeClr>
          </a:solidFill>
          <a:ln w="3175" cmpd="sng">
            <a:noFill/>
          </a:ln>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55565"/>
                </a:solidFill>
                <a:latin typeface="Arial"/>
                <a:ea typeface="+mn-ea"/>
                <a:cs typeface="+mn-cs"/>
              </a:defRPr>
            </a:lvl1pPr>
          </a:lstStyle>
          <a:p>
            <a:r>
              <a:rPr lang="en-US"/>
              <a:t>Insert photo here</a:t>
            </a:r>
          </a:p>
        </p:txBody>
      </p:sp>
      <p:sp>
        <p:nvSpPr>
          <p:cNvPr id="5" name="Rounded Rectangle 4"/>
          <p:cNvSpPr/>
          <p:nvPr userDrawn="1"/>
        </p:nvSpPr>
        <p:spPr>
          <a:xfrm>
            <a:off x="320824" y="298818"/>
            <a:ext cx="3272751" cy="2660652"/>
          </a:xfrm>
          <a:prstGeom prst="roundRect">
            <a:avLst>
              <a:gd name="adj" fmla="val 0"/>
            </a:avLst>
          </a:prstGeom>
          <a:solidFill>
            <a:schemeClr val="bg1">
              <a:alpha val="30000"/>
            </a:schemeClr>
          </a:solidFill>
          <a:ln w="3175" cmpd="sng">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55565"/>
              </a:solidFill>
              <a:latin typeface="Arial"/>
            </a:endParaRPr>
          </a:p>
        </p:txBody>
      </p:sp>
      <p:sp>
        <p:nvSpPr>
          <p:cNvPr id="19" name="Text Placeholder 4"/>
          <p:cNvSpPr>
            <a:spLocks noGrp="1"/>
          </p:cNvSpPr>
          <p:nvPr>
            <p:ph type="body" sz="quarter" idx="17"/>
          </p:nvPr>
        </p:nvSpPr>
        <p:spPr>
          <a:xfrm>
            <a:off x="3676536" y="298819"/>
            <a:ext cx="3260314" cy="2660651"/>
          </a:xfrm>
          <a:prstGeom prst="roundRect">
            <a:avLst>
              <a:gd name="adj" fmla="val 0"/>
            </a:avLst>
          </a:prstGeom>
          <a:noFill/>
          <a:ln>
            <a:noFill/>
          </a:ln>
          <a:effectLst/>
        </p:spPr>
        <p:txBody>
          <a:bodyPr anchor="ctr"/>
          <a:lstStyle>
            <a:lvl1pPr marL="179388" indent="0" algn="l">
              <a:tabLst>
                <a:tab pos="87313" algn="l"/>
              </a:tabLst>
              <a:defRPr sz="2400">
                <a:solidFill>
                  <a:schemeClr val="bg1"/>
                </a:solidFill>
                <a:effectLst/>
                <a:latin typeface="Arial"/>
                <a:cs typeface="Arial"/>
              </a:defRPr>
            </a:lvl1pPr>
            <a:lvl2pPr marL="358775" indent="-179388" algn="l">
              <a:defRPr>
                <a:solidFill>
                  <a:schemeClr val="bg1"/>
                </a:solidFill>
                <a:effectLst/>
                <a:latin typeface="Arial"/>
                <a:cs typeface="Aria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p:txBody>
      </p:sp>
      <p:sp>
        <p:nvSpPr>
          <p:cNvPr id="21" name="Text Placeholder 4"/>
          <p:cNvSpPr>
            <a:spLocks noGrp="1"/>
          </p:cNvSpPr>
          <p:nvPr>
            <p:ph type="body" sz="quarter" idx="14"/>
          </p:nvPr>
        </p:nvSpPr>
        <p:spPr>
          <a:xfrm>
            <a:off x="7002300" y="298819"/>
            <a:ext cx="1816262" cy="1275722"/>
          </a:xfrm>
          <a:prstGeom prst="roundRect">
            <a:avLst>
              <a:gd name="adj" fmla="val 0"/>
            </a:avLst>
          </a:prstGeom>
          <a:solidFill>
            <a:schemeClr val="accent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2" name="Text Placeholder 4"/>
          <p:cNvSpPr>
            <a:spLocks noGrp="1"/>
          </p:cNvSpPr>
          <p:nvPr>
            <p:ph type="body" sz="quarter" idx="19"/>
          </p:nvPr>
        </p:nvSpPr>
        <p:spPr>
          <a:xfrm>
            <a:off x="7011988" y="3756641"/>
            <a:ext cx="1806574" cy="951885"/>
          </a:xfrm>
          <a:prstGeom prst="roundRect">
            <a:avLst>
              <a:gd name="adj" fmla="val 0"/>
            </a:avLst>
          </a:prstGeom>
          <a:solidFill>
            <a:schemeClr val="tx1"/>
          </a:solidFill>
          <a:ln>
            <a:noFill/>
          </a:ln>
          <a:effectLst/>
        </p:spPr>
        <p:txBody>
          <a:bodyPr anchor="ctr"/>
          <a:lstStyle>
            <a:lvl1pPr algn="ctr">
              <a:defRPr sz="1600">
                <a:solidFill>
                  <a:schemeClr val="bg1"/>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pic>
        <p:nvPicPr>
          <p:cNvPr id="23" name="Picture 22"/>
          <p:cNvPicPr>
            <a:picLocks noChangeAspect="1"/>
          </p:cNvPicPr>
          <p:nvPr userDrawn="1"/>
        </p:nvPicPr>
        <p:blipFill rotWithShape="1">
          <a:blip r:embed="rId2"/>
          <a:srcRect l="3970" t="19287" r="18345" b="28370"/>
          <a:stretch/>
        </p:blipFill>
        <p:spPr>
          <a:xfrm>
            <a:off x="320824" y="3039492"/>
            <a:ext cx="2522984" cy="1669033"/>
          </a:xfrm>
          <a:prstGeom prst="rect">
            <a:avLst/>
          </a:prstGeom>
          <a:ln>
            <a:noFill/>
          </a:ln>
        </p:spPr>
      </p:pic>
      <p:sp>
        <p:nvSpPr>
          <p:cNvPr id="24" name="Text Placeholder 4"/>
          <p:cNvSpPr>
            <a:spLocks noGrp="1"/>
          </p:cNvSpPr>
          <p:nvPr>
            <p:ph type="body" sz="quarter" idx="13"/>
          </p:nvPr>
        </p:nvSpPr>
        <p:spPr>
          <a:xfrm>
            <a:off x="320824" y="3039492"/>
            <a:ext cx="2522984" cy="1669033"/>
          </a:xfrm>
          <a:prstGeom prst="roundRect">
            <a:avLst>
              <a:gd name="adj" fmla="val 0"/>
            </a:avLst>
          </a:prstGeom>
          <a:noFill/>
          <a:ln>
            <a:noFill/>
          </a:ln>
          <a:effectLst/>
        </p:spPr>
        <p:txBody>
          <a:bodyPr anchor="ctr"/>
          <a:lstStyle>
            <a:lvl1pPr algn="l">
              <a:defRPr sz="2000" b="1">
                <a:solidFill>
                  <a:schemeClr val="bg1"/>
                </a:solidFill>
                <a:latin typeface="Arial"/>
                <a:cs typeface="Arial"/>
              </a:defRPr>
            </a:lvl1pPr>
            <a:lvl2pPr algn="l">
              <a:defRPr>
                <a:solidFill>
                  <a:schemeClr val="tx2"/>
                </a:solidFill>
              </a:defRPr>
            </a:lvl2pPr>
            <a:lvl3pPr algn="l">
              <a:defRPr>
                <a:solidFill>
                  <a:schemeClr val="tx2"/>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5" name="Text Placeholder 4"/>
          <p:cNvSpPr>
            <a:spLocks noGrp="1"/>
          </p:cNvSpPr>
          <p:nvPr>
            <p:ph type="body" sz="quarter" idx="20"/>
          </p:nvPr>
        </p:nvSpPr>
        <p:spPr>
          <a:xfrm>
            <a:off x="2908334" y="3719719"/>
            <a:ext cx="4028516"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6" name="Text Placeholder 4"/>
          <p:cNvSpPr>
            <a:spLocks noGrp="1"/>
          </p:cNvSpPr>
          <p:nvPr>
            <p:ph type="body" sz="quarter" idx="21"/>
          </p:nvPr>
        </p:nvSpPr>
        <p:spPr>
          <a:xfrm>
            <a:off x="7002300" y="2694672"/>
            <a:ext cx="181626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29" name="Text Placeholder 4"/>
          <p:cNvSpPr>
            <a:spLocks noGrp="1"/>
          </p:cNvSpPr>
          <p:nvPr>
            <p:ph type="body" sz="quarter" idx="23"/>
          </p:nvPr>
        </p:nvSpPr>
        <p:spPr>
          <a:xfrm>
            <a:off x="320824" y="1982646"/>
            <a:ext cx="3272751" cy="982945"/>
          </a:xfrm>
          <a:prstGeom prst="roundRect">
            <a:avLst>
              <a:gd name="adj" fmla="val 0"/>
            </a:avLst>
          </a:prstGeom>
          <a:noFill/>
          <a:ln>
            <a:noFill/>
          </a:ln>
          <a:effectLst/>
        </p:spPr>
        <p:txBody>
          <a:bodyPr anchor="ctr"/>
          <a:lstStyle>
            <a:lvl1pPr algn="ctr">
              <a:defRPr sz="1600">
                <a:solidFill>
                  <a:srgbClr val="455565"/>
                </a:solidFill>
                <a:latin typeface="Arial"/>
                <a:cs typeface="Arial"/>
              </a:defRPr>
            </a:lvl1pPr>
            <a:lvl2pPr algn="l">
              <a:defRPr>
                <a:solidFill>
                  <a:schemeClr val="bg1"/>
                </a:solidFill>
              </a:defRPr>
            </a:lvl2pPr>
            <a:lvl3pPr algn="l">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9774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branded(DD_led-partners_and_subsidiari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5577" y="0"/>
            <a:ext cx="1455964" cy="1941286"/>
          </a:xfrm>
          <a:prstGeom prst="rect">
            <a:avLst/>
          </a:prstGeom>
        </p:spPr>
      </p:pic>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67220" y="1443691"/>
            <a:ext cx="1091426" cy="425090"/>
          </a:xfrm>
          <a:prstGeom prst="rect">
            <a:avLst/>
          </a:prstGeom>
        </p:spPr>
        <p:txBody>
          <a:bodyPr vert="horz"/>
          <a:lstStyle>
            <a:lvl1pPr>
              <a:defRPr>
                <a:solidFill>
                  <a:schemeClr val="bg1"/>
                </a:solidFill>
                <a:latin typeface="Arial"/>
              </a:defRPr>
            </a:lvl1pPr>
          </a:lstStyle>
          <a:p>
            <a:r>
              <a:rPr lang="en-US"/>
              <a:t>Drag white logo to placeholder or click icon to add</a:t>
            </a:r>
          </a:p>
        </p:txBody>
      </p:sp>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291619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branded(Equal_voice-partners_and_clients)">
    <p:spTree>
      <p:nvGrpSpPr>
        <p:cNvPr id="1" name=""/>
        <p:cNvGrpSpPr/>
        <p:nvPr/>
      </p:nvGrpSpPr>
      <p:grpSpPr>
        <a:xfrm>
          <a:off x="0" y="0"/>
          <a:ext cx="0" cy="0"/>
          <a:chOff x="0" y="0"/>
          <a:chExt cx="0" cy="0"/>
        </a:xfrm>
      </p:grpSpPr>
      <p:sp>
        <p:nvSpPr>
          <p:cNvPr id="5" name="Rectangle 4"/>
          <p:cNvSpPr/>
          <p:nvPr userDrawn="1"/>
        </p:nvSpPr>
        <p:spPr>
          <a:xfrm>
            <a:off x="7365577" y="-786"/>
            <a:ext cx="1454895" cy="1942072"/>
          </a:xfrm>
          <a:prstGeom prst="rect">
            <a:avLst/>
          </a:prstGeom>
          <a:solidFill>
            <a:srgbClr val="FFFFF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4" name="Picture Placeholder 3"/>
          <p:cNvSpPr>
            <a:spLocks noGrp="1"/>
          </p:cNvSpPr>
          <p:nvPr>
            <p:ph type="pic" sz="quarter" idx="12" hasCustomPrompt="1"/>
          </p:nvPr>
        </p:nvSpPr>
        <p:spPr>
          <a:xfrm>
            <a:off x="0" y="-786"/>
            <a:ext cx="9144000" cy="514428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 fmla="*/ 0 w 9144000"/>
              <a:gd name="connsiteY0" fmla="*/ 0 h 5143500"/>
              <a:gd name="connsiteX1" fmla="*/ 7370137 w 9144000"/>
              <a:gd name="connsiteY1" fmla="*/ 0 h 5143500"/>
              <a:gd name="connsiteX2" fmla="*/ 9144000 w 9144000"/>
              <a:gd name="connsiteY2" fmla="*/ 0 h 5143500"/>
              <a:gd name="connsiteX3" fmla="*/ 9144000 w 9144000"/>
              <a:gd name="connsiteY3" fmla="*/ 5143500 h 5143500"/>
              <a:gd name="connsiteX4" fmla="*/ 0 w 9144000"/>
              <a:gd name="connsiteY4" fmla="*/ 5143500 h 5143500"/>
              <a:gd name="connsiteX5" fmla="*/ 0 w 9144000"/>
              <a:gd name="connsiteY5" fmla="*/ 0 h 5143500"/>
              <a:gd name="connsiteX0" fmla="*/ 0 w 9144000"/>
              <a:gd name="connsiteY0" fmla="*/ 7135 h 5150635"/>
              <a:gd name="connsiteX1" fmla="*/ 7370137 w 9144000"/>
              <a:gd name="connsiteY1" fmla="*/ 7135 h 5150635"/>
              <a:gd name="connsiteX2" fmla="*/ 8811345 w 9144000"/>
              <a:gd name="connsiteY2" fmla="*/ 0 h 5150635"/>
              <a:gd name="connsiteX3" fmla="*/ 9144000 w 9144000"/>
              <a:gd name="connsiteY3" fmla="*/ 7135 h 5150635"/>
              <a:gd name="connsiteX4" fmla="*/ 9144000 w 9144000"/>
              <a:gd name="connsiteY4" fmla="*/ 5150635 h 5150635"/>
              <a:gd name="connsiteX5" fmla="*/ 0 w 9144000"/>
              <a:gd name="connsiteY5" fmla="*/ 5150635 h 5150635"/>
              <a:gd name="connsiteX6" fmla="*/ 0 w 9144000"/>
              <a:gd name="connsiteY6" fmla="*/ 7135 h 5150635"/>
              <a:gd name="connsiteX0" fmla="*/ 0 w 9144000"/>
              <a:gd name="connsiteY0" fmla="*/ 14269 h 5157769"/>
              <a:gd name="connsiteX1" fmla="*/ 7370137 w 9144000"/>
              <a:gd name="connsiteY1" fmla="*/ 14269 h 5157769"/>
              <a:gd name="connsiteX2" fmla="*/ 8212031 w 9144000"/>
              <a:gd name="connsiteY2" fmla="*/ 0 h 5157769"/>
              <a:gd name="connsiteX3" fmla="*/ 8811345 w 9144000"/>
              <a:gd name="connsiteY3" fmla="*/ 7134 h 5157769"/>
              <a:gd name="connsiteX4" fmla="*/ 9144000 w 9144000"/>
              <a:gd name="connsiteY4" fmla="*/ 14269 h 5157769"/>
              <a:gd name="connsiteX5" fmla="*/ 9144000 w 9144000"/>
              <a:gd name="connsiteY5" fmla="*/ 5157769 h 5157769"/>
              <a:gd name="connsiteX6" fmla="*/ 0 w 9144000"/>
              <a:gd name="connsiteY6" fmla="*/ 5157769 h 5157769"/>
              <a:gd name="connsiteX7" fmla="*/ 0 w 9144000"/>
              <a:gd name="connsiteY7" fmla="*/ 14269 h 5157769"/>
              <a:gd name="connsiteX0" fmla="*/ 0 w 9144000"/>
              <a:gd name="connsiteY0" fmla="*/ 7135 h 5150635"/>
              <a:gd name="connsiteX1" fmla="*/ 7370137 w 9144000"/>
              <a:gd name="connsiteY1" fmla="*/ 7135 h 5150635"/>
              <a:gd name="connsiteX2" fmla="*/ 8818480 w 9144000"/>
              <a:gd name="connsiteY2" fmla="*/ 1940742 h 5150635"/>
              <a:gd name="connsiteX3" fmla="*/ 8811345 w 9144000"/>
              <a:gd name="connsiteY3" fmla="*/ 0 h 5150635"/>
              <a:gd name="connsiteX4" fmla="*/ 9144000 w 9144000"/>
              <a:gd name="connsiteY4" fmla="*/ 7135 h 5150635"/>
              <a:gd name="connsiteX5" fmla="*/ 9144000 w 9144000"/>
              <a:gd name="connsiteY5" fmla="*/ 5150635 h 5150635"/>
              <a:gd name="connsiteX6" fmla="*/ 0 w 9144000"/>
              <a:gd name="connsiteY6" fmla="*/ 5150635 h 5150635"/>
              <a:gd name="connsiteX7" fmla="*/ 0 w 9144000"/>
              <a:gd name="connsiteY7" fmla="*/ 7135 h 5150635"/>
              <a:gd name="connsiteX0" fmla="*/ 0 w 9144000"/>
              <a:gd name="connsiteY0" fmla="*/ 785 h 5144285"/>
              <a:gd name="connsiteX1" fmla="*/ 7370137 w 9144000"/>
              <a:gd name="connsiteY1" fmla="*/ 785 h 5144285"/>
              <a:gd name="connsiteX2" fmla="*/ 8818480 w 9144000"/>
              <a:gd name="connsiteY2" fmla="*/ 1934392 h 5144285"/>
              <a:gd name="connsiteX3" fmla="*/ 8814520 w 9144000"/>
              <a:gd name="connsiteY3" fmla="*/ 0 h 5144285"/>
              <a:gd name="connsiteX4" fmla="*/ 9144000 w 9144000"/>
              <a:gd name="connsiteY4" fmla="*/ 785 h 5144285"/>
              <a:gd name="connsiteX5" fmla="*/ 9144000 w 9144000"/>
              <a:gd name="connsiteY5" fmla="*/ 5144285 h 5144285"/>
              <a:gd name="connsiteX6" fmla="*/ 0 w 9144000"/>
              <a:gd name="connsiteY6" fmla="*/ 5144285 h 5144285"/>
              <a:gd name="connsiteX7" fmla="*/ 0 w 9144000"/>
              <a:gd name="connsiteY7" fmla="*/ 785 h 5144285"/>
              <a:gd name="connsiteX0" fmla="*/ 0 w 9144000"/>
              <a:gd name="connsiteY0" fmla="*/ 785 h 5144285"/>
              <a:gd name="connsiteX1" fmla="*/ 7370137 w 9144000"/>
              <a:gd name="connsiteY1" fmla="*/ 785 h 5144285"/>
              <a:gd name="connsiteX2" fmla="*/ 8115300 w 9144000"/>
              <a:gd name="connsiteY2" fmla="*/ 100091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66000 w 9144000"/>
              <a:gd name="connsiteY2" fmla="*/ 1934361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7686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 name="connsiteX0" fmla="*/ 0 w 9144000"/>
              <a:gd name="connsiteY0" fmla="*/ 785 h 5144285"/>
              <a:gd name="connsiteX1" fmla="*/ 7370137 w 9144000"/>
              <a:gd name="connsiteY1" fmla="*/ 785 h 5144285"/>
              <a:gd name="connsiteX2" fmla="*/ 7375974 w 9144000"/>
              <a:gd name="connsiteY2" fmla="*/ 1931037 h 5144285"/>
              <a:gd name="connsiteX3" fmla="*/ 8818480 w 9144000"/>
              <a:gd name="connsiteY3" fmla="*/ 1934392 h 5144285"/>
              <a:gd name="connsiteX4" fmla="*/ 8814520 w 9144000"/>
              <a:gd name="connsiteY4" fmla="*/ 0 h 5144285"/>
              <a:gd name="connsiteX5" fmla="*/ 9144000 w 9144000"/>
              <a:gd name="connsiteY5" fmla="*/ 785 h 5144285"/>
              <a:gd name="connsiteX6" fmla="*/ 9144000 w 9144000"/>
              <a:gd name="connsiteY6" fmla="*/ 5144285 h 5144285"/>
              <a:gd name="connsiteX7" fmla="*/ 0 w 9144000"/>
              <a:gd name="connsiteY7" fmla="*/ 5144285 h 5144285"/>
              <a:gd name="connsiteX8" fmla="*/ 0 w 9144000"/>
              <a:gd name="connsiteY8" fmla="*/ 785 h 51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5144285">
                <a:moveTo>
                  <a:pt x="0" y="785"/>
                </a:moveTo>
                <a:lnTo>
                  <a:pt x="7370137" y="785"/>
                </a:lnTo>
                <a:cubicBezTo>
                  <a:pt x="7372083" y="646419"/>
                  <a:pt x="7374028" y="1285403"/>
                  <a:pt x="7375974" y="1931037"/>
                </a:cubicBezTo>
                <a:lnTo>
                  <a:pt x="8818480" y="1934392"/>
                </a:lnTo>
                <a:cubicBezTo>
                  <a:pt x="8816102" y="1287478"/>
                  <a:pt x="8816898" y="646914"/>
                  <a:pt x="8814520" y="0"/>
                </a:cubicBezTo>
                <a:lnTo>
                  <a:pt x="9144000" y="785"/>
                </a:lnTo>
                <a:lnTo>
                  <a:pt x="9144000" y="5144285"/>
                </a:lnTo>
                <a:lnTo>
                  <a:pt x="0" y="5144285"/>
                </a:lnTo>
                <a:lnTo>
                  <a:pt x="0" y="785"/>
                </a:lnTo>
                <a:close/>
              </a:path>
            </a:pathLst>
          </a:custGeom>
        </p:spPr>
        <p:txBody>
          <a:bodyPr vert="horz"/>
          <a:lstStyle>
            <a:lvl1pPr marL="0" marR="0" indent="0" algn="l" defTabSz="914400" rtl="0" eaLnBrk="1" fontAlgn="auto" latinLnBrk="0" hangingPunct="1">
              <a:lnSpc>
                <a:spcPct val="114000"/>
              </a:lnSpc>
              <a:spcBef>
                <a:spcPts val="600"/>
              </a:spcBef>
              <a:spcAft>
                <a:spcPts val="100"/>
              </a:spcAft>
              <a:buClrTx/>
              <a:buSzTx/>
              <a:buFont typeface="Arial" pitchFamily="34" charset="0"/>
              <a:buNone/>
              <a:tabLst/>
              <a:defRPr>
                <a:latin typeface="Arial"/>
              </a:defRPr>
            </a:lvl1pPr>
          </a:lstStyle>
          <a:p>
            <a:r>
              <a:rPr lang="en-US"/>
              <a:t>	</a:t>
            </a:r>
          </a:p>
          <a:p>
            <a:endParaRPr lang="en-US"/>
          </a:p>
          <a:p>
            <a:r>
              <a:rPr lang="en-US"/>
              <a:t>	Drag picture to placeholder or click icon to add</a:t>
            </a:r>
          </a:p>
          <a:p>
            <a:endParaRPr lang="en-US"/>
          </a:p>
        </p:txBody>
      </p:sp>
      <p:sp>
        <p:nvSpPr>
          <p:cNvPr id="12"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7" name="Picture Placeholder 2"/>
          <p:cNvSpPr>
            <a:spLocks noGrp="1"/>
          </p:cNvSpPr>
          <p:nvPr>
            <p:ph type="pic" sz="quarter" idx="17" hasCustomPrompt="1"/>
          </p:nvPr>
        </p:nvSpPr>
        <p:spPr>
          <a:xfrm>
            <a:off x="7554912" y="1443691"/>
            <a:ext cx="1084263" cy="425090"/>
          </a:xfrm>
          <a:prstGeom prst="rect">
            <a:avLst/>
          </a:prstGeom>
        </p:spPr>
        <p:txBody>
          <a:bodyPr vert="horz"/>
          <a:lstStyle>
            <a:lvl1pPr>
              <a:defRPr>
                <a:solidFill>
                  <a:srgbClr val="455565"/>
                </a:solidFill>
                <a:latin typeface="Arial"/>
              </a:defRPr>
            </a:lvl1pPr>
          </a:lstStyle>
          <a:p>
            <a:r>
              <a:rPr lang="en-US"/>
              <a:t>Drag logo to placeholder or click icon to add</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4190" y="411510"/>
            <a:ext cx="1125789" cy="933712"/>
          </a:xfrm>
          <a:prstGeom prst="rect">
            <a:avLst/>
          </a:prstGeom>
        </p:spPr>
      </p:pic>
      <p:sp>
        <p:nvSpPr>
          <p:cNvPr id="8"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chemeClr val="tx1"/>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4052570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E39-8CD7-458E-963E-29164E6A629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22921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C373-C8FC-415A-9631-8DAA88DAB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8B635-0CEB-4B9B-8C6D-534D80CB58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243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D_contents_page">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7976" y="120752"/>
            <a:ext cx="7845434" cy="625335"/>
          </a:xfrm>
          <a:prstGeom prst="rect">
            <a:avLst/>
          </a:prstGeom>
        </p:spPr>
        <p:txBody>
          <a:bodyPr anchor="ctr"/>
          <a:lstStyle>
            <a:lvl1pPr>
              <a:defRPr b="1">
                <a:solidFill>
                  <a:srgbClr val="FFFFFF"/>
                </a:solidFill>
                <a:latin typeface="Arial"/>
                <a:cs typeface="Arial"/>
              </a:defRPr>
            </a:lvl1pPr>
          </a:lstStyle>
          <a:p>
            <a:r>
              <a:rPr lang="en-US"/>
              <a:t>Contents</a:t>
            </a:r>
            <a:endParaRPr lang="en-ZA"/>
          </a:p>
        </p:txBody>
      </p:sp>
      <p:sp>
        <p:nvSpPr>
          <p:cNvPr id="8" name="Text Placeholder 7"/>
          <p:cNvSpPr>
            <a:spLocks noGrp="1"/>
          </p:cNvSpPr>
          <p:nvPr>
            <p:ph type="body" sz="quarter" idx="10" hasCustomPrompt="1"/>
          </p:nvPr>
        </p:nvSpPr>
        <p:spPr>
          <a:xfrm>
            <a:off x="300038" y="1031878"/>
            <a:ext cx="1516072" cy="365125"/>
          </a:xfrm>
          <a:prstGeom prst="rect">
            <a:avLst/>
          </a:prstGeom>
        </p:spPr>
        <p:txBody>
          <a:bodyPr vert="horz"/>
          <a:lstStyle>
            <a:lvl1pPr>
              <a:defRPr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hasCustomPrompt="1"/>
          </p:nvPr>
        </p:nvSpPr>
        <p:spPr>
          <a:xfrm>
            <a:off x="300038"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38" name="Text Placeholder 7"/>
          <p:cNvSpPr>
            <a:spLocks noGrp="1"/>
          </p:cNvSpPr>
          <p:nvPr>
            <p:ph type="body" sz="quarter" idx="12" hasCustomPrompt="1"/>
          </p:nvPr>
        </p:nvSpPr>
        <p:spPr>
          <a:xfrm>
            <a:off x="1910907" y="1031878"/>
            <a:ext cx="1516072" cy="365125"/>
          </a:xfrm>
          <a:prstGeom prst="rect">
            <a:avLst/>
          </a:prstGeom>
        </p:spPr>
        <p:txBody>
          <a:bodyPr vert="horz"/>
          <a:lstStyle>
            <a:lvl1pPr>
              <a:defRPr b="1">
                <a:solidFill>
                  <a:schemeClr val="bg1"/>
                </a:solidFill>
                <a:latin typeface="Arial"/>
                <a:cs typeface="Arial"/>
              </a:defRPr>
            </a:lvl1pPr>
          </a:lstStyle>
          <a:p>
            <a:pPr lvl="0"/>
            <a:r>
              <a:rPr lang="en-US"/>
              <a:t>02</a:t>
            </a:r>
          </a:p>
        </p:txBody>
      </p:sp>
      <p:sp>
        <p:nvSpPr>
          <p:cNvPr id="39" name="Text Placeholder 17"/>
          <p:cNvSpPr>
            <a:spLocks noGrp="1"/>
          </p:cNvSpPr>
          <p:nvPr>
            <p:ph type="body" sz="quarter" idx="13" hasCustomPrompt="1"/>
          </p:nvPr>
        </p:nvSpPr>
        <p:spPr>
          <a:xfrm>
            <a:off x="191090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1" name="Text Placeholder 7"/>
          <p:cNvSpPr>
            <a:spLocks noGrp="1"/>
          </p:cNvSpPr>
          <p:nvPr>
            <p:ph type="body" sz="quarter" idx="14" hasCustomPrompt="1"/>
          </p:nvPr>
        </p:nvSpPr>
        <p:spPr>
          <a:xfrm>
            <a:off x="3518250" y="1031878"/>
            <a:ext cx="1516072" cy="365125"/>
          </a:xfrm>
          <a:prstGeom prst="rect">
            <a:avLst/>
          </a:prstGeom>
        </p:spPr>
        <p:txBody>
          <a:bodyPr vert="horz"/>
          <a:lstStyle>
            <a:lvl1pPr>
              <a:defRPr b="1">
                <a:solidFill>
                  <a:schemeClr val="bg1"/>
                </a:solidFill>
                <a:latin typeface="Arial"/>
                <a:cs typeface="Arial"/>
              </a:defRPr>
            </a:lvl1pPr>
          </a:lstStyle>
          <a:p>
            <a:pPr lvl="0"/>
            <a:r>
              <a:rPr lang="en-US"/>
              <a:t>03</a:t>
            </a:r>
          </a:p>
        </p:txBody>
      </p:sp>
      <p:sp>
        <p:nvSpPr>
          <p:cNvPr id="42" name="Text Placeholder 17"/>
          <p:cNvSpPr>
            <a:spLocks noGrp="1"/>
          </p:cNvSpPr>
          <p:nvPr>
            <p:ph type="body" sz="quarter" idx="15" hasCustomPrompt="1"/>
          </p:nvPr>
        </p:nvSpPr>
        <p:spPr>
          <a:xfrm>
            <a:off x="3518250"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4" name="Text Placeholder 7"/>
          <p:cNvSpPr>
            <a:spLocks noGrp="1"/>
          </p:cNvSpPr>
          <p:nvPr>
            <p:ph type="body" sz="quarter" idx="16" hasCustomPrompt="1"/>
          </p:nvPr>
        </p:nvSpPr>
        <p:spPr>
          <a:xfrm>
            <a:off x="5116767" y="1031878"/>
            <a:ext cx="1516072" cy="365125"/>
          </a:xfrm>
          <a:prstGeom prst="rect">
            <a:avLst/>
          </a:prstGeom>
        </p:spPr>
        <p:txBody>
          <a:bodyPr vert="horz"/>
          <a:lstStyle>
            <a:lvl1pPr>
              <a:defRPr b="1">
                <a:solidFill>
                  <a:schemeClr val="bg1"/>
                </a:solidFill>
                <a:latin typeface="Arial"/>
                <a:cs typeface="Arial"/>
              </a:defRPr>
            </a:lvl1pPr>
          </a:lstStyle>
          <a:p>
            <a:pPr lvl="0"/>
            <a:r>
              <a:rPr lang="en-US"/>
              <a:t>04</a:t>
            </a:r>
          </a:p>
        </p:txBody>
      </p:sp>
      <p:sp>
        <p:nvSpPr>
          <p:cNvPr id="45" name="Text Placeholder 17"/>
          <p:cNvSpPr>
            <a:spLocks noGrp="1"/>
          </p:cNvSpPr>
          <p:nvPr>
            <p:ph type="body" sz="quarter" idx="17" hasCustomPrompt="1"/>
          </p:nvPr>
        </p:nvSpPr>
        <p:spPr>
          <a:xfrm>
            <a:off x="511676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47" name="Text Placeholder 7"/>
          <p:cNvSpPr>
            <a:spLocks noGrp="1"/>
          </p:cNvSpPr>
          <p:nvPr>
            <p:ph type="body" sz="quarter" idx="18" hasCustomPrompt="1"/>
          </p:nvPr>
        </p:nvSpPr>
        <p:spPr>
          <a:xfrm>
            <a:off x="6711757" y="1031878"/>
            <a:ext cx="1516072" cy="365125"/>
          </a:xfrm>
          <a:prstGeom prst="rect">
            <a:avLst/>
          </a:prstGeom>
        </p:spPr>
        <p:txBody>
          <a:bodyPr vert="horz"/>
          <a:lstStyle>
            <a:lvl1pPr>
              <a:defRPr b="1">
                <a:solidFill>
                  <a:schemeClr val="bg1"/>
                </a:solidFill>
                <a:latin typeface="Arial"/>
                <a:cs typeface="Arial"/>
              </a:defRPr>
            </a:lvl1pPr>
          </a:lstStyle>
          <a:p>
            <a:pPr lvl="0"/>
            <a:r>
              <a:rPr lang="en-US"/>
              <a:t>05</a:t>
            </a:r>
          </a:p>
        </p:txBody>
      </p:sp>
      <p:sp>
        <p:nvSpPr>
          <p:cNvPr id="48" name="Text Placeholder 17"/>
          <p:cNvSpPr>
            <a:spLocks noGrp="1"/>
          </p:cNvSpPr>
          <p:nvPr>
            <p:ph type="body" sz="quarter" idx="19" hasCustomPrompt="1"/>
          </p:nvPr>
        </p:nvSpPr>
        <p:spPr>
          <a:xfrm>
            <a:off x="6711757" y="1539879"/>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5" name="Text Placeholder 7"/>
          <p:cNvSpPr>
            <a:spLocks noGrp="1"/>
          </p:cNvSpPr>
          <p:nvPr>
            <p:ph type="body" sz="quarter" idx="20" hasCustomPrompt="1"/>
          </p:nvPr>
        </p:nvSpPr>
        <p:spPr>
          <a:xfrm>
            <a:off x="300038" y="2921003"/>
            <a:ext cx="1516072" cy="365125"/>
          </a:xfrm>
          <a:prstGeom prst="rect">
            <a:avLst/>
          </a:prstGeom>
        </p:spPr>
        <p:txBody>
          <a:bodyPr vert="horz"/>
          <a:lstStyle>
            <a:lvl1pPr>
              <a:defRPr b="1">
                <a:solidFill>
                  <a:schemeClr val="bg1"/>
                </a:solidFill>
                <a:latin typeface="Arial"/>
                <a:cs typeface="Arial"/>
              </a:defRPr>
            </a:lvl1pPr>
          </a:lstStyle>
          <a:p>
            <a:pPr lvl="0"/>
            <a:r>
              <a:rPr lang="en-US"/>
              <a:t>06</a:t>
            </a:r>
          </a:p>
        </p:txBody>
      </p:sp>
      <p:sp>
        <p:nvSpPr>
          <p:cNvPr id="66" name="Text Placeholder 17"/>
          <p:cNvSpPr>
            <a:spLocks noGrp="1"/>
          </p:cNvSpPr>
          <p:nvPr>
            <p:ph type="body" sz="quarter" idx="21" hasCustomPrompt="1"/>
          </p:nvPr>
        </p:nvSpPr>
        <p:spPr>
          <a:xfrm>
            <a:off x="300038"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68" name="Text Placeholder 7"/>
          <p:cNvSpPr>
            <a:spLocks noGrp="1"/>
          </p:cNvSpPr>
          <p:nvPr>
            <p:ph type="body" sz="quarter" idx="22" hasCustomPrompt="1"/>
          </p:nvPr>
        </p:nvSpPr>
        <p:spPr>
          <a:xfrm>
            <a:off x="1910907" y="2921003"/>
            <a:ext cx="1516072" cy="365125"/>
          </a:xfrm>
          <a:prstGeom prst="rect">
            <a:avLst/>
          </a:prstGeom>
        </p:spPr>
        <p:txBody>
          <a:bodyPr vert="horz"/>
          <a:lstStyle>
            <a:lvl1pPr>
              <a:defRPr b="1">
                <a:solidFill>
                  <a:schemeClr val="bg1"/>
                </a:solidFill>
                <a:latin typeface="Arial"/>
                <a:cs typeface="Arial"/>
              </a:defRPr>
            </a:lvl1pPr>
          </a:lstStyle>
          <a:p>
            <a:pPr lvl="0"/>
            <a:r>
              <a:rPr lang="en-US"/>
              <a:t>07</a:t>
            </a:r>
          </a:p>
        </p:txBody>
      </p:sp>
      <p:sp>
        <p:nvSpPr>
          <p:cNvPr id="69" name="Text Placeholder 17"/>
          <p:cNvSpPr>
            <a:spLocks noGrp="1"/>
          </p:cNvSpPr>
          <p:nvPr>
            <p:ph type="body" sz="quarter" idx="23" hasCustomPrompt="1"/>
          </p:nvPr>
        </p:nvSpPr>
        <p:spPr>
          <a:xfrm>
            <a:off x="191090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1" name="Text Placeholder 7"/>
          <p:cNvSpPr>
            <a:spLocks noGrp="1"/>
          </p:cNvSpPr>
          <p:nvPr>
            <p:ph type="body" sz="quarter" idx="24" hasCustomPrompt="1"/>
          </p:nvPr>
        </p:nvSpPr>
        <p:spPr>
          <a:xfrm>
            <a:off x="3518250" y="2921003"/>
            <a:ext cx="1516072" cy="365125"/>
          </a:xfrm>
          <a:prstGeom prst="rect">
            <a:avLst/>
          </a:prstGeom>
        </p:spPr>
        <p:txBody>
          <a:bodyPr vert="horz"/>
          <a:lstStyle>
            <a:lvl1pPr>
              <a:defRPr b="1">
                <a:solidFill>
                  <a:schemeClr val="bg1"/>
                </a:solidFill>
                <a:latin typeface="Arial"/>
                <a:cs typeface="Arial"/>
              </a:defRPr>
            </a:lvl1pPr>
          </a:lstStyle>
          <a:p>
            <a:pPr lvl="0"/>
            <a:r>
              <a:rPr lang="en-US"/>
              <a:t>08</a:t>
            </a:r>
          </a:p>
        </p:txBody>
      </p:sp>
      <p:sp>
        <p:nvSpPr>
          <p:cNvPr id="72" name="Text Placeholder 17"/>
          <p:cNvSpPr>
            <a:spLocks noGrp="1"/>
          </p:cNvSpPr>
          <p:nvPr>
            <p:ph type="body" sz="quarter" idx="25" hasCustomPrompt="1"/>
          </p:nvPr>
        </p:nvSpPr>
        <p:spPr>
          <a:xfrm>
            <a:off x="3518250"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4" name="Text Placeholder 7"/>
          <p:cNvSpPr>
            <a:spLocks noGrp="1"/>
          </p:cNvSpPr>
          <p:nvPr>
            <p:ph type="body" sz="quarter" idx="26" hasCustomPrompt="1"/>
          </p:nvPr>
        </p:nvSpPr>
        <p:spPr>
          <a:xfrm>
            <a:off x="5116767" y="2921003"/>
            <a:ext cx="1516072" cy="365125"/>
          </a:xfrm>
          <a:prstGeom prst="rect">
            <a:avLst/>
          </a:prstGeom>
        </p:spPr>
        <p:txBody>
          <a:bodyPr vert="horz"/>
          <a:lstStyle>
            <a:lvl1pPr>
              <a:defRPr b="1">
                <a:solidFill>
                  <a:schemeClr val="bg1"/>
                </a:solidFill>
                <a:latin typeface="Arial"/>
                <a:cs typeface="Arial"/>
              </a:defRPr>
            </a:lvl1pPr>
          </a:lstStyle>
          <a:p>
            <a:pPr lvl="0"/>
            <a:r>
              <a:rPr lang="en-US"/>
              <a:t>09</a:t>
            </a:r>
          </a:p>
        </p:txBody>
      </p:sp>
      <p:sp>
        <p:nvSpPr>
          <p:cNvPr id="75" name="Text Placeholder 17"/>
          <p:cNvSpPr>
            <a:spLocks noGrp="1"/>
          </p:cNvSpPr>
          <p:nvPr>
            <p:ph type="body" sz="quarter" idx="27" hasCustomPrompt="1"/>
          </p:nvPr>
        </p:nvSpPr>
        <p:spPr>
          <a:xfrm>
            <a:off x="511676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0"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
        <p:nvSpPr>
          <p:cNvPr id="77" name="Text Placeholder 7"/>
          <p:cNvSpPr>
            <a:spLocks noGrp="1"/>
          </p:cNvSpPr>
          <p:nvPr>
            <p:ph type="body" sz="quarter" idx="28" hasCustomPrompt="1"/>
          </p:nvPr>
        </p:nvSpPr>
        <p:spPr>
          <a:xfrm>
            <a:off x="6711757" y="2921003"/>
            <a:ext cx="1516072" cy="365125"/>
          </a:xfrm>
          <a:prstGeom prst="rect">
            <a:avLst/>
          </a:prstGeom>
        </p:spPr>
        <p:txBody>
          <a:bodyPr vert="horz"/>
          <a:lstStyle>
            <a:lvl1pPr>
              <a:defRPr b="1">
                <a:solidFill>
                  <a:schemeClr val="bg1"/>
                </a:solidFill>
                <a:latin typeface="Arial"/>
                <a:cs typeface="Arial"/>
              </a:defRPr>
            </a:lvl1pPr>
          </a:lstStyle>
          <a:p>
            <a:pPr lvl="0"/>
            <a:r>
              <a:rPr lang="en-US"/>
              <a:t>10</a:t>
            </a:r>
          </a:p>
        </p:txBody>
      </p:sp>
      <p:sp>
        <p:nvSpPr>
          <p:cNvPr id="78" name="Text Placeholder 17"/>
          <p:cNvSpPr>
            <a:spLocks noGrp="1"/>
          </p:cNvSpPr>
          <p:nvPr>
            <p:ph type="body" sz="quarter" idx="29" hasCustomPrompt="1"/>
          </p:nvPr>
        </p:nvSpPr>
        <p:spPr>
          <a:xfrm>
            <a:off x="6711757" y="3429004"/>
            <a:ext cx="1516072" cy="1174750"/>
          </a:xfrm>
          <a:prstGeom prst="rect">
            <a:avLst/>
          </a:prstGeom>
        </p:spPr>
        <p:txBody>
          <a:bodyPr vert="horz"/>
          <a:lstStyle>
            <a:lvl1pPr marL="0" indent="0">
              <a:lnSpc>
                <a:spcPct val="90000"/>
              </a:lnSpc>
              <a:buFont typeface="Arial"/>
              <a:buNone/>
              <a:defRPr sz="1200">
                <a:solidFill>
                  <a:srgbClr val="9AA5AE"/>
                </a:solidFill>
                <a:latin typeface="Arial"/>
                <a:cs typeface="Arial"/>
              </a:defRPr>
            </a:lvl1pPr>
            <a:lvl2pPr marL="3175" indent="0">
              <a:buNone/>
              <a:defRPr sz="110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p:txBody>
      </p:sp>
    </p:spTree>
    <p:extLst>
      <p:ext uri="{BB962C8B-B14F-4D97-AF65-F5344CB8AC3E}">
        <p14:creationId xmlns:p14="http://schemas.microsoft.com/office/powerpoint/2010/main" val="22680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D_chapter_page.01">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a:srcRect l="3971" t="19287" r="2922" b="27313"/>
          <a:stretch/>
        </p:blipFill>
        <p:spPr>
          <a:xfrm>
            <a:off x="-6136" y="0"/>
            <a:ext cx="9150135" cy="5152382"/>
          </a:xfrm>
          <a:prstGeom prst="rect">
            <a:avLst/>
          </a:prstGeom>
        </p:spPr>
      </p:pic>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tx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115093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i="0">
                <a:solidFill>
                  <a:schemeClr val="accent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rgbClr val="FFFFFF"/>
                </a:solidFill>
                <a:latin typeface="Arial"/>
                <a:cs typeface="Arial"/>
              </a:defRPr>
            </a:lvl1pPr>
          </a:lstStyle>
          <a:p>
            <a:pPr lvl="0"/>
            <a:r>
              <a:rPr lang="en-US"/>
              <a:t>Heading</a:t>
            </a:r>
          </a:p>
        </p:txBody>
      </p:sp>
      <p:sp>
        <p:nvSpPr>
          <p:cNvPr id="7" name="Picture Placeholder 6"/>
          <p:cNvSpPr>
            <a:spLocks noGrp="1"/>
          </p:cNvSpPr>
          <p:nvPr>
            <p:ph type="pic" sz="quarter" idx="14" hasCustomPrompt="1"/>
          </p:nvPr>
        </p:nvSpPr>
        <p:spPr>
          <a:xfrm>
            <a:off x="220663" y="131763"/>
            <a:ext cx="547687" cy="590550"/>
          </a:xfrm>
          <a:prstGeom prst="rect">
            <a:avLst/>
          </a:prstGeom>
        </p:spPr>
        <p:txBody>
          <a:bodyPr vert="horz"/>
          <a:lstStyle>
            <a:lvl1pPr>
              <a:defRPr sz="1400"/>
            </a:lvl1pPr>
          </a:lstStyle>
          <a:p>
            <a:r>
              <a:rPr lang="en-US"/>
              <a:t>icon</a:t>
            </a:r>
          </a:p>
        </p:txBody>
      </p:sp>
      <p:sp>
        <p:nvSpPr>
          <p:cNvPr id="3" name="Content Placeholder 2"/>
          <p:cNvSpPr>
            <a:spLocks noGrp="1"/>
          </p:cNvSpPr>
          <p:nvPr>
            <p:ph sz="quarter" idx="15"/>
          </p:nvPr>
        </p:nvSpPr>
        <p:spPr>
          <a:xfrm>
            <a:off x="2786906" y="1996281"/>
            <a:ext cx="6042769" cy="2090738"/>
          </a:xfrm>
          <a:prstGeom prst="rect">
            <a:avLst/>
          </a:prstGeo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35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D_chapter_page_with_image.02">
    <p:spTree>
      <p:nvGrpSpPr>
        <p:cNvPr id="1" name=""/>
        <p:cNvGrpSpPr/>
        <p:nvPr/>
      </p:nvGrpSpPr>
      <p:grpSpPr>
        <a:xfrm>
          <a:off x="0" y="0"/>
          <a:ext cx="0" cy="0"/>
          <a:chOff x="0" y="0"/>
          <a:chExt cx="0" cy="0"/>
        </a:xfrm>
      </p:grpSpPr>
      <p:sp>
        <p:nvSpPr>
          <p:cNvPr id="10" name="Picture Placeholder 3"/>
          <p:cNvSpPr>
            <a:spLocks noGrp="1"/>
          </p:cNvSpPr>
          <p:nvPr>
            <p:ph type="pic" sz="quarter" idx="14" hasCustomPrompt="1"/>
          </p:nvPr>
        </p:nvSpPr>
        <p:spPr>
          <a:xfrm>
            <a:off x="0" y="3692"/>
            <a:ext cx="9144000" cy="5139807"/>
          </a:xfrm>
          <a:custGeom>
            <a:avLst/>
            <a:gdLst>
              <a:gd name="connsiteX0" fmla="*/ 0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0 w 9144000"/>
              <a:gd name="connsiteY4" fmla="*/ 0 h 5139807"/>
              <a:gd name="connsiteX0" fmla="*/ 2738438 w 9144000"/>
              <a:gd name="connsiteY0" fmla="*/ 0 h 5139807"/>
              <a:gd name="connsiteX1" fmla="*/ 9144000 w 9144000"/>
              <a:gd name="connsiteY1" fmla="*/ 0 h 5139807"/>
              <a:gd name="connsiteX2" fmla="*/ 9144000 w 9144000"/>
              <a:gd name="connsiteY2" fmla="*/ 5139807 h 5139807"/>
              <a:gd name="connsiteX3" fmla="*/ 0 w 9144000"/>
              <a:gd name="connsiteY3" fmla="*/ 5139807 h 5139807"/>
              <a:gd name="connsiteX4" fmla="*/ 2738438 w 9144000"/>
              <a:gd name="connsiteY4" fmla="*/ 0 h 5139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139807">
                <a:moveTo>
                  <a:pt x="2738438" y="0"/>
                </a:moveTo>
                <a:lnTo>
                  <a:pt x="9144000" y="0"/>
                </a:lnTo>
                <a:lnTo>
                  <a:pt x="9144000" y="5139807"/>
                </a:lnTo>
                <a:lnTo>
                  <a:pt x="0" y="5139807"/>
                </a:lnTo>
                <a:lnTo>
                  <a:pt x="2738438" y="0"/>
                </a:lnTo>
                <a:close/>
              </a:path>
            </a:pathLst>
          </a:custGeom>
        </p:spPr>
        <p:txBody>
          <a:bodyPr/>
          <a:lstStyle>
            <a:lvl1pPr>
              <a:defRPr>
                <a:latin typeface="Arial"/>
              </a:defRPr>
            </a:lvl1pPr>
          </a:lstStyle>
          <a:p>
            <a:r>
              <a:rPr lang="en-US"/>
              <a:t>					Drag picture to placeholder or click icon to add</a:t>
            </a:r>
          </a:p>
        </p:txBody>
      </p:sp>
      <p:sp>
        <p:nvSpPr>
          <p:cNvPr id="5" name="Isosceles Triangle 4"/>
          <p:cNvSpPr/>
          <p:nvPr userDrawn="1"/>
        </p:nvSpPr>
        <p:spPr>
          <a:xfrm rot="10800000">
            <a:off x="-7775" y="-2"/>
            <a:ext cx="2748856" cy="5152383"/>
          </a:xfrm>
          <a:custGeom>
            <a:avLst/>
            <a:gdLst>
              <a:gd name="connsiteX0" fmla="*/ 0 w 2762587"/>
              <a:gd name="connsiteY0" fmla="*/ 3794125 h 3794125"/>
              <a:gd name="connsiteX1" fmla="*/ 1381294 w 2762587"/>
              <a:gd name="connsiteY1" fmla="*/ 0 h 3794125"/>
              <a:gd name="connsiteX2" fmla="*/ 2762587 w 2762587"/>
              <a:gd name="connsiteY2" fmla="*/ 3794125 h 3794125"/>
              <a:gd name="connsiteX3" fmla="*/ 0 w 2762587"/>
              <a:gd name="connsiteY3" fmla="*/ 3794125 h 3794125"/>
              <a:gd name="connsiteX0" fmla="*/ 0 w 2770357"/>
              <a:gd name="connsiteY0" fmla="*/ 3913188 h 3913188"/>
              <a:gd name="connsiteX1" fmla="*/ 2770357 w 2770357"/>
              <a:gd name="connsiteY1" fmla="*/ 0 h 3913188"/>
              <a:gd name="connsiteX2" fmla="*/ 2762587 w 2770357"/>
              <a:gd name="connsiteY2" fmla="*/ 3913188 h 3913188"/>
              <a:gd name="connsiteX3" fmla="*/ 0 w 2770357"/>
              <a:gd name="connsiteY3" fmla="*/ 3913188 h 3913188"/>
              <a:gd name="connsiteX0" fmla="*/ 0 w 2087732"/>
              <a:gd name="connsiteY0" fmla="*/ 3913188 h 3913188"/>
              <a:gd name="connsiteX1" fmla="*/ 2087732 w 2087732"/>
              <a:gd name="connsiteY1" fmla="*/ 0 h 3913188"/>
              <a:gd name="connsiteX2" fmla="*/ 2079962 w 2087732"/>
              <a:gd name="connsiteY2" fmla="*/ 3913188 h 3913188"/>
              <a:gd name="connsiteX3" fmla="*/ 0 w 2087732"/>
              <a:gd name="connsiteY3" fmla="*/ 3913188 h 3913188"/>
            </a:gdLst>
            <a:ahLst/>
            <a:cxnLst>
              <a:cxn ang="0">
                <a:pos x="connsiteX0" y="connsiteY0"/>
              </a:cxn>
              <a:cxn ang="0">
                <a:pos x="connsiteX1" y="connsiteY1"/>
              </a:cxn>
              <a:cxn ang="0">
                <a:pos x="connsiteX2" y="connsiteY2"/>
              </a:cxn>
              <a:cxn ang="0">
                <a:pos x="connsiteX3" y="connsiteY3"/>
              </a:cxn>
            </a:cxnLst>
            <a:rect l="l" t="t" r="r" b="b"/>
            <a:pathLst>
              <a:path w="2087732" h="3913188">
                <a:moveTo>
                  <a:pt x="0" y="3913188"/>
                </a:moveTo>
                <a:lnTo>
                  <a:pt x="2087732" y="0"/>
                </a:lnTo>
                <a:lnTo>
                  <a:pt x="2079962" y="3913188"/>
                </a:lnTo>
                <a:lnTo>
                  <a:pt x="0" y="3913188"/>
                </a:lnTo>
                <a:close/>
              </a:path>
            </a:pathLst>
          </a:cu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8" name="Text Placeholder 7"/>
          <p:cNvSpPr>
            <a:spLocks noGrp="1"/>
          </p:cNvSpPr>
          <p:nvPr>
            <p:ph type="body" sz="quarter" idx="10" hasCustomPrompt="1"/>
          </p:nvPr>
        </p:nvSpPr>
        <p:spPr>
          <a:xfrm>
            <a:off x="220911" y="785816"/>
            <a:ext cx="1516072" cy="365125"/>
          </a:xfrm>
          <a:prstGeom prst="rect">
            <a:avLst/>
          </a:prstGeom>
        </p:spPr>
        <p:txBody>
          <a:bodyPr vert="horz"/>
          <a:lstStyle>
            <a:lvl1pPr>
              <a:defRPr sz="1400" b="1">
                <a:solidFill>
                  <a:schemeClr val="bg1"/>
                </a:solidFill>
                <a:latin typeface="Arial"/>
                <a:cs typeface="Arial"/>
              </a:defRPr>
            </a:lvl1pPr>
          </a:lstStyle>
          <a:p>
            <a:pPr lvl="0"/>
            <a:r>
              <a:rPr lang="en-US"/>
              <a:t>01</a:t>
            </a:r>
          </a:p>
        </p:txBody>
      </p:sp>
      <p:sp>
        <p:nvSpPr>
          <p:cNvPr id="18" name="Text Placeholder 17"/>
          <p:cNvSpPr>
            <a:spLocks noGrp="1"/>
          </p:cNvSpPr>
          <p:nvPr>
            <p:ph type="body" sz="quarter" idx="11"/>
          </p:nvPr>
        </p:nvSpPr>
        <p:spPr>
          <a:xfrm>
            <a:off x="220911" y="1293817"/>
            <a:ext cx="1516072" cy="2032963"/>
          </a:xfrm>
          <a:prstGeom prst="rect">
            <a:avLst/>
          </a:prstGeom>
        </p:spPr>
        <p:txBody>
          <a:bodyPr vert="horz"/>
          <a:lstStyle>
            <a:lvl1pPr>
              <a:lnSpc>
                <a:spcPct val="90000"/>
              </a:lnSpc>
              <a:defRPr sz="1200">
                <a:solidFill>
                  <a:schemeClr val="tx2"/>
                </a:solidFill>
                <a:latin typeface="Arial"/>
                <a:cs typeface="Arial"/>
              </a:defRPr>
            </a:lvl1pPr>
            <a:lvl2pPr marL="3175" indent="0">
              <a:buNone/>
              <a:defRPr sz="1050">
                <a:solidFill>
                  <a:schemeClr val="bg1"/>
                </a:solidFill>
                <a:latin typeface="Arial"/>
                <a:cs typeface="Arial"/>
              </a:defRPr>
            </a:lvl2pPr>
            <a:lvl3pPr>
              <a:defRPr sz="1400">
                <a:latin typeface="Source Sans Pro"/>
                <a:cs typeface="Source Sans Pro"/>
              </a:defRPr>
            </a:lvl3pPr>
            <a:lvl4pPr>
              <a:defRPr sz="1400">
                <a:latin typeface="Source Sans Pro"/>
                <a:cs typeface="Source Sans Pro"/>
              </a:defRPr>
            </a:lvl4pPr>
            <a:lvl5pPr>
              <a:defRPr sz="1400">
                <a:latin typeface="Source Sans Pro"/>
                <a:cs typeface="Source Sans Pro"/>
              </a:defRPr>
            </a:lvl5pPr>
          </a:lstStyle>
          <a:p>
            <a:pPr lvl="0"/>
            <a:r>
              <a:rPr lang="en-US"/>
              <a:t>Click to edit Master text styles</a:t>
            </a:r>
          </a:p>
          <a:p>
            <a:pPr lvl="1"/>
            <a:r>
              <a:rPr lang="en-US"/>
              <a:t>Xxx</a:t>
            </a:r>
          </a:p>
          <a:p>
            <a:pPr lvl="1"/>
            <a:r>
              <a:rPr lang="en-US"/>
              <a:t>Xxx</a:t>
            </a:r>
          </a:p>
          <a:p>
            <a:pPr lvl="1"/>
            <a:r>
              <a:rPr lang="en-US"/>
              <a:t>Xxx</a:t>
            </a:r>
          </a:p>
        </p:txBody>
      </p:sp>
      <p:sp>
        <p:nvSpPr>
          <p:cNvPr id="54" name="Text Placeholder 53"/>
          <p:cNvSpPr>
            <a:spLocks noGrp="1"/>
          </p:cNvSpPr>
          <p:nvPr>
            <p:ph type="body" sz="quarter" idx="12"/>
          </p:nvPr>
        </p:nvSpPr>
        <p:spPr>
          <a:xfrm>
            <a:off x="2786906" y="1889125"/>
            <a:ext cx="6042769" cy="2091030"/>
          </a:xfrm>
          <a:prstGeom prst="rect">
            <a:avLst/>
          </a:prstGeom>
        </p:spPr>
        <p:txBody>
          <a:bodyPr vert="horz"/>
          <a:lstStyle>
            <a:lvl1pPr>
              <a:defRPr sz="1600" i="0">
                <a:solidFill>
                  <a:schemeClr val="tx1"/>
                </a:solidFill>
                <a:latin typeface="Arial"/>
                <a:cs typeface="Arial"/>
              </a:defRPr>
            </a:lvl1pPr>
          </a:lstStyle>
          <a:p>
            <a:pPr lvl="0"/>
            <a:endParaRPr lang="en-US"/>
          </a:p>
        </p:txBody>
      </p:sp>
      <p:sp>
        <p:nvSpPr>
          <p:cNvPr id="55" name="Text Placeholder 60"/>
          <p:cNvSpPr>
            <a:spLocks noGrp="1"/>
          </p:cNvSpPr>
          <p:nvPr>
            <p:ph type="body" sz="quarter" idx="13" hasCustomPrompt="1"/>
          </p:nvPr>
        </p:nvSpPr>
        <p:spPr>
          <a:xfrm>
            <a:off x="2786906" y="1293817"/>
            <a:ext cx="6042769" cy="420683"/>
          </a:xfrm>
          <a:prstGeom prst="rect">
            <a:avLst/>
          </a:prstGeom>
        </p:spPr>
        <p:txBody>
          <a:bodyPr vert="horz"/>
          <a:lstStyle>
            <a:lvl1pPr>
              <a:lnSpc>
                <a:spcPct val="80000"/>
              </a:lnSpc>
              <a:defRPr sz="2400" b="1">
                <a:solidFill>
                  <a:schemeClr val="tx1"/>
                </a:solidFill>
                <a:latin typeface="Arial"/>
                <a:cs typeface="Arial"/>
              </a:defRPr>
            </a:lvl1pPr>
          </a:lstStyle>
          <a:p>
            <a:pPr lvl="0"/>
            <a:r>
              <a:rPr lang="en-US"/>
              <a:t>Heading</a:t>
            </a:r>
          </a:p>
        </p:txBody>
      </p:sp>
      <p:sp>
        <p:nvSpPr>
          <p:cNvPr id="11" name="Picture Placeholder 6"/>
          <p:cNvSpPr>
            <a:spLocks noGrp="1"/>
          </p:cNvSpPr>
          <p:nvPr>
            <p:ph type="pic" sz="quarter" idx="15" hasCustomPrompt="1"/>
          </p:nvPr>
        </p:nvSpPr>
        <p:spPr>
          <a:xfrm>
            <a:off x="220663" y="131763"/>
            <a:ext cx="547687" cy="590550"/>
          </a:xfrm>
          <a:prstGeom prst="rect">
            <a:avLst/>
          </a:prstGeom>
        </p:spPr>
        <p:txBody>
          <a:bodyPr vert="horz"/>
          <a:lstStyle>
            <a:lvl1pPr>
              <a:defRPr sz="1400">
                <a:solidFill>
                  <a:schemeClr val="bg1"/>
                </a:solidFill>
              </a:defRPr>
            </a:lvl1pPr>
          </a:lstStyle>
          <a:p>
            <a:r>
              <a:rPr lang="en-US"/>
              <a:t>icon</a:t>
            </a:r>
          </a:p>
        </p:txBody>
      </p:sp>
    </p:spTree>
    <p:extLst>
      <p:ext uri="{BB962C8B-B14F-4D97-AF65-F5344CB8AC3E}">
        <p14:creationId xmlns:p14="http://schemas.microsoft.com/office/powerpoint/2010/main" val="96708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D_divider_page">
    <p:spTree>
      <p:nvGrpSpPr>
        <p:cNvPr id="1" name=""/>
        <p:cNvGrpSpPr/>
        <p:nvPr/>
      </p:nvGrpSpPr>
      <p:grpSpPr>
        <a:xfrm>
          <a:off x="0" y="0"/>
          <a:ext cx="0" cy="0"/>
          <a:chOff x="0" y="0"/>
          <a:chExt cx="0" cy="0"/>
        </a:xfrm>
      </p:grpSpPr>
      <p:sp>
        <p:nvSpPr>
          <p:cNvPr id="10" name="Picture Placeholder 3"/>
          <p:cNvSpPr>
            <a:spLocks noGrp="1"/>
          </p:cNvSpPr>
          <p:nvPr userDrawn="1">
            <p:ph type="pic" sz="quarter" idx="14"/>
          </p:nvPr>
        </p:nvSpPr>
        <p:spPr>
          <a:xfrm>
            <a:off x="0" y="3692"/>
            <a:ext cx="9144000" cy="5139807"/>
          </a:xfrm>
          <a:prstGeom prst="rect">
            <a:avLst/>
          </a:prstGeom>
        </p:spPr>
        <p:txBody>
          <a:bodyPr/>
          <a:lstStyle>
            <a:lvl1pPr>
              <a:defRPr>
                <a:latin typeface="Arial"/>
              </a:defRPr>
            </a:lvl1pPr>
          </a:lstStyle>
          <a:p>
            <a:r>
              <a:rPr lang="en-US"/>
              <a:t>Drag picture to placeholder or click icon to add</a:t>
            </a:r>
          </a:p>
        </p:txBody>
      </p:sp>
      <p:sp>
        <p:nvSpPr>
          <p:cNvPr id="15" name="Rectangle 14"/>
          <p:cNvSpPr/>
          <p:nvPr userDrawn="1"/>
        </p:nvSpPr>
        <p:spPr>
          <a:xfrm>
            <a:off x="6191540" y="4499624"/>
            <a:ext cx="3395527" cy="325730"/>
          </a:xfrm>
          <a:prstGeom prst="rect">
            <a:avLst/>
          </a:prstGeom>
        </p:spPr>
        <p:txBody>
          <a:bodyPr wrap="square" anchor="ctr">
            <a:spAutoFit/>
          </a:bodyPr>
          <a:lstStyle/>
          <a:p>
            <a:pPr>
              <a:lnSpc>
                <a:spcPct val="110000"/>
              </a:lnSpc>
            </a:pPr>
            <a:r>
              <a:rPr lang="en-ZA" sz="1400" b="1">
                <a:solidFill>
                  <a:schemeClr val="bg1"/>
                </a:solidFill>
                <a:latin typeface="Arial"/>
              </a:rPr>
              <a:t>accelerate your ambition</a:t>
            </a:r>
            <a:endParaRPr lang="en-US" sz="1200">
              <a:solidFill>
                <a:schemeClr val="bg1"/>
              </a:solidFill>
              <a:latin typeface="Arial"/>
            </a:endParaRPr>
          </a:p>
        </p:txBody>
      </p:sp>
      <p:sp>
        <p:nvSpPr>
          <p:cNvPr id="8" name="Text Placeholder 53"/>
          <p:cNvSpPr>
            <a:spLocks noGrp="1"/>
          </p:cNvSpPr>
          <p:nvPr>
            <p:ph type="body" sz="quarter" idx="10" hasCustomPrompt="1"/>
          </p:nvPr>
        </p:nvSpPr>
        <p:spPr>
          <a:xfrm>
            <a:off x="977156" y="2734240"/>
            <a:ext cx="7662019" cy="384175"/>
          </a:xfrm>
          <a:prstGeom prst="rect">
            <a:avLst/>
          </a:prstGeom>
        </p:spPr>
        <p:txBody>
          <a:bodyPr vert="horz"/>
          <a:lstStyle>
            <a:lvl1pPr>
              <a:defRPr sz="1800" i="1">
                <a:solidFill>
                  <a:srgbClr val="455565"/>
                </a:solidFill>
                <a:latin typeface="Georgia"/>
                <a:cs typeface="Georgia"/>
              </a:defRPr>
            </a:lvl1pPr>
          </a:lstStyle>
          <a:p>
            <a:pPr lvl="0"/>
            <a:r>
              <a:rPr lang="en-US"/>
              <a:t>Sub-heading</a:t>
            </a:r>
          </a:p>
        </p:txBody>
      </p:sp>
      <p:sp>
        <p:nvSpPr>
          <p:cNvPr id="6" name="Text Placeholder 60"/>
          <p:cNvSpPr>
            <a:spLocks noGrp="1"/>
          </p:cNvSpPr>
          <p:nvPr>
            <p:ph type="body" sz="quarter" idx="11" hasCustomPrompt="1"/>
          </p:nvPr>
        </p:nvSpPr>
        <p:spPr>
          <a:xfrm>
            <a:off x="977156" y="3284942"/>
            <a:ext cx="7662019" cy="1299447"/>
          </a:xfrm>
          <a:prstGeom prst="rect">
            <a:avLst/>
          </a:prstGeom>
        </p:spPr>
        <p:txBody>
          <a:bodyPr vert="horz"/>
          <a:lstStyle>
            <a:lvl1pPr>
              <a:lnSpc>
                <a:spcPct val="80000"/>
              </a:lnSpc>
              <a:defRPr sz="4000" b="1" baseline="0">
                <a:solidFill>
                  <a:srgbClr val="455565"/>
                </a:solidFill>
                <a:latin typeface="Arial"/>
                <a:cs typeface="Arial"/>
              </a:defRPr>
            </a:lvl1pPr>
          </a:lstStyle>
          <a:p>
            <a:pPr lvl="0"/>
            <a:r>
              <a:rPr lang="en-US"/>
              <a:t>Heading of presentation</a:t>
            </a:r>
          </a:p>
        </p:txBody>
      </p:sp>
    </p:spTree>
    <p:extLst>
      <p:ext uri="{BB962C8B-B14F-4D97-AF65-F5344CB8AC3E}">
        <p14:creationId xmlns:p14="http://schemas.microsoft.com/office/powerpoint/2010/main" val="259984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D_title_and_content_page.01">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520" y="968820"/>
            <a:ext cx="8532155" cy="3154945"/>
          </a:xfrm>
          <a:prstGeom prst="rect">
            <a:avLst/>
          </a:prstGeom>
        </p:spPr>
        <p:txBody>
          <a:bodyPr/>
          <a:lstStyle>
            <a:lvl1pPr>
              <a:defRPr>
                <a:solidFill>
                  <a:srgbClr val="455565"/>
                </a:solidFill>
                <a:latin typeface="Arial"/>
                <a:cs typeface="Arial"/>
              </a:defRPr>
            </a:lvl1pPr>
            <a:lvl2pPr>
              <a:defRPr>
                <a:solidFill>
                  <a:srgbClr val="455565"/>
                </a:solidFill>
                <a:latin typeface="Arial"/>
                <a:cs typeface="Arial"/>
              </a:defRPr>
            </a:lvl2pPr>
            <a:lvl3pPr>
              <a:defRPr>
                <a:solidFill>
                  <a:srgbClr val="455565"/>
                </a:solidFill>
                <a:latin typeface="Arial"/>
                <a:cs typeface="Arial"/>
              </a:defRPr>
            </a:lvl3pPr>
            <a:lvl4pPr>
              <a:defRPr>
                <a:solidFill>
                  <a:srgbClr val="455565"/>
                </a:solidFill>
                <a:latin typeface="Arial"/>
                <a:cs typeface="Arial"/>
              </a:defRPr>
            </a:lvl4pPr>
            <a:lvl5pPr>
              <a:defRPr>
                <a:solidFill>
                  <a:srgbClr val="455565"/>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itle 1"/>
          <p:cNvSpPr>
            <a:spLocks noGrp="1"/>
          </p:cNvSpPr>
          <p:nvPr>
            <p:ph type="title"/>
          </p:nvPr>
        </p:nvSpPr>
        <p:spPr>
          <a:xfrm>
            <a:off x="297519" y="127000"/>
            <a:ext cx="7446383" cy="595314"/>
          </a:xfrm>
          <a:prstGeom prst="rect">
            <a:avLst/>
          </a:prstGeom>
        </p:spPr>
        <p:txBody>
          <a:bodyPr anchor="ctr"/>
          <a:lstStyle>
            <a:lvl1pPr>
              <a:defRPr b="1">
                <a:solidFill>
                  <a:srgbClr val="455565"/>
                </a:solidFill>
                <a:latin typeface="Arial"/>
                <a:cs typeface="Arial"/>
              </a:defRPr>
            </a:lvl1pPr>
          </a:lstStyle>
          <a:p>
            <a:r>
              <a:rPr lang="en-US"/>
              <a:t>Click to edit Master title style</a:t>
            </a:r>
            <a:endParaRPr lang="en-ZA"/>
          </a:p>
        </p:txBody>
      </p:sp>
    </p:spTree>
    <p:extLst>
      <p:ext uri="{BB962C8B-B14F-4D97-AF65-F5344CB8AC3E}">
        <p14:creationId xmlns:p14="http://schemas.microsoft.com/office/powerpoint/2010/main" val="9582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2">
    <p:bg bwMode="ltGray">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9131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D_title_and_content_page.03">
    <p:bg bwMode="ltGray">
      <p:bgPr>
        <a:solidFill>
          <a:schemeClr val="accent4">
            <a:lumMod val="75000"/>
          </a:schemeClr>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97519" y="127000"/>
            <a:ext cx="8532155" cy="595313"/>
          </a:xfrm>
          <a:prstGeom prst="rect">
            <a:avLst/>
          </a:prstGeom>
        </p:spPr>
        <p:txBody>
          <a:bodyPr anchor="ctr"/>
          <a:lstStyle>
            <a:lvl1pPr>
              <a:defRPr b="1">
                <a:solidFill>
                  <a:srgbClr val="FFFFFF"/>
                </a:solidFill>
                <a:latin typeface="Arial"/>
                <a:cs typeface="Arial"/>
              </a:defRPr>
            </a:lvl1pPr>
          </a:lstStyle>
          <a:p>
            <a:r>
              <a:rPr lang="en-US"/>
              <a:t>Click to edit Master title style</a:t>
            </a:r>
            <a:endParaRPr lang="en-ZA"/>
          </a:p>
        </p:txBody>
      </p:sp>
      <p:sp>
        <p:nvSpPr>
          <p:cNvPr id="5" name="Content Placeholder 2"/>
          <p:cNvSpPr>
            <a:spLocks noGrp="1"/>
          </p:cNvSpPr>
          <p:nvPr>
            <p:ph idx="1"/>
          </p:nvPr>
        </p:nvSpPr>
        <p:spPr>
          <a:xfrm>
            <a:off x="297520" y="1146768"/>
            <a:ext cx="8532155" cy="3581335"/>
          </a:xfrm>
          <a:prstGeom prst="rect">
            <a:avLst/>
          </a:prstGeom>
        </p:spPr>
        <p:txBody>
          <a:bodyPr/>
          <a:lstStyle>
            <a:lvl1pPr algn="l">
              <a:defRPr>
                <a:solidFill>
                  <a:schemeClr val="bg1"/>
                </a:solidFill>
                <a:latin typeface="Arial"/>
                <a:cs typeface="Arial"/>
              </a:defRPr>
            </a:lvl1pPr>
            <a:lvl2pPr algn="l">
              <a:defRPr>
                <a:solidFill>
                  <a:schemeClr val="bg1"/>
                </a:solidFill>
                <a:latin typeface="Arial"/>
                <a:cs typeface="Arial"/>
              </a:defRPr>
            </a:lvl2pPr>
            <a:lvl3pPr algn="l">
              <a:defRPr>
                <a:solidFill>
                  <a:schemeClr val="bg1"/>
                </a:solidFill>
                <a:latin typeface="Arial"/>
                <a:cs typeface="Arial"/>
              </a:defRPr>
            </a:lvl3pPr>
            <a:lvl4pPr algn="l">
              <a:defRPr>
                <a:solidFill>
                  <a:schemeClr val="bg1"/>
                </a:solidFill>
                <a:latin typeface="Arial"/>
                <a:cs typeface="Arial"/>
              </a:defRPr>
            </a:lvl4pPr>
            <a:lvl5pPr algn="l">
              <a:defRPr>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372721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7945372" y="135500"/>
            <a:ext cx="1198627" cy="589800"/>
          </a:xfrm>
          <a:prstGeom prst="rect">
            <a:avLst/>
          </a:prstGeom>
        </p:spPr>
      </p:pic>
    </p:spTree>
    <p:extLst>
      <p:ext uri="{BB962C8B-B14F-4D97-AF65-F5344CB8AC3E}">
        <p14:creationId xmlns:p14="http://schemas.microsoft.com/office/powerpoint/2010/main" val="3702698949"/>
      </p:ext>
    </p:extLst>
  </p:cSld>
  <p:clrMap bg1="lt1" tx1="dk1" bg2="lt2" tx2="dk2" accent1="accent1" accent2="accent2" accent3="accent3" accent4="accent4" accent5="accent5" accent6="accent6" hlink="hlink" folHlink="folHlink"/>
  <p:sldLayoutIdLst>
    <p:sldLayoutId id="2147484019" r:id="rId1"/>
    <p:sldLayoutId id="2147484021" r:id="rId2"/>
    <p:sldLayoutId id="2147483985" r:id="rId3"/>
    <p:sldLayoutId id="2147484024" r:id="rId4"/>
    <p:sldLayoutId id="2147484026" r:id="rId5"/>
    <p:sldLayoutId id="2147484014" r:id="rId6"/>
    <p:sldLayoutId id="2147484022" r:id="rId7"/>
    <p:sldLayoutId id="2147484023" r:id="rId8"/>
    <p:sldLayoutId id="2147484035" r:id="rId9"/>
    <p:sldLayoutId id="2147483988" r:id="rId10"/>
    <p:sldLayoutId id="2147483989" r:id="rId11"/>
    <p:sldLayoutId id="2147483993" r:id="rId12"/>
    <p:sldLayoutId id="2147484034" r:id="rId13"/>
    <p:sldLayoutId id="2147483994" r:id="rId14"/>
    <p:sldLayoutId id="2147483996" r:id="rId15"/>
    <p:sldLayoutId id="2147484027" r:id="rId16"/>
    <p:sldLayoutId id="2147484037" r:id="rId17"/>
    <p:sldLayoutId id="2147484036" r:id="rId18"/>
    <p:sldLayoutId id="2147484002" r:id="rId19"/>
    <p:sldLayoutId id="2147484032" r:id="rId20"/>
    <p:sldLayoutId id="2147484028" r:id="rId21"/>
    <p:sldLayoutId id="2147484033" r:id="rId22"/>
    <p:sldLayoutId id="2147484029" r:id="rId23"/>
    <p:sldLayoutId id="2147484030" r:id="rId24"/>
    <p:sldLayoutId id="2147484038" r:id="rId25"/>
    <p:sldLayoutId id="2147484039" r:id="rId26"/>
  </p:sldLayoutIdLst>
  <p:txStyles>
    <p:titleStyle>
      <a:lvl1pPr algn="l" defTabSz="914400" rtl="0" eaLnBrk="1" latinLnBrk="0" hangingPunct="1">
        <a:lnSpc>
          <a:spcPct val="120000"/>
        </a:lnSpc>
        <a:spcBef>
          <a:spcPts val="200"/>
        </a:spcBef>
        <a:spcAft>
          <a:spcPts val="200"/>
        </a:spcAft>
        <a:buNone/>
        <a:defRPr sz="2000" kern="1200" baseline="0">
          <a:solidFill>
            <a:schemeClr val="bg1"/>
          </a:solidFill>
          <a:latin typeface="+mj-lt"/>
          <a:ea typeface="+mj-ea"/>
          <a:cs typeface="+mj-cs"/>
        </a:defRPr>
      </a:lvl1pPr>
    </p:titleStyle>
    <p:bodyStyle>
      <a:lvl1pPr marL="0" indent="0" algn="l" defTabSz="914400" rtl="0" eaLnBrk="1" latinLnBrk="0" hangingPunct="1">
        <a:lnSpc>
          <a:spcPct val="114000"/>
        </a:lnSpc>
        <a:spcBef>
          <a:spcPts val="600"/>
        </a:spcBef>
        <a:spcAft>
          <a:spcPts val="100"/>
        </a:spcAft>
        <a:buFont typeface="Arial" pitchFamily="34" charset="0"/>
        <a:buNone/>
        <a:defRPr sz="1600" kern="1200">
          <a:solidFill>
            <a:schemeClr val="tx1"/>
          </a:solidFill>
          <a:latin typeface="+mn-lt"/>
          <a:ea typeface="+mn-ea"/>
          <a:cs typeface="+mn-cs"/>
        </a:defRPr>
      </a:lvl1pPr>
      <a:lvl2pPr marL="268288" indent="-177800" algn="l" defTabSz="914400" rtl="0" eaLnBrk="1" latinLnBrk="0" hangingPunct="1">
        <a:lnSpc>
          <a:spcPct val="114000"/>
        </a:lnSpc>
        <a:spcBef>
          <a:spcPts val="200"/>
        </a:spcBef>
        <a:spcAft>
          <a:spcPts val="400"/>
        </a:spcAft>
        <a:buFont typeface="Arial" pitchFamily="34" charset="0"/>
        <a:buChar char="•"/>
        <a:defRPr sz="1600" kern="1200">
          <a:solidFill>
            <a:schemeClr val="tx1"/>
          </a:solidFill>
          <a:latin typeface="+mn-lt"/>
          <a:ea typeface="+mn-ea"/>
          <a:cs typeface="+mn-cs"/>
        </a:defRPr>
      </a:lvl2pPr>
      <a:lvl3pPr marL="534988" indent="-188913" algn="l" defTabSz="914400" rtl="0" eaLnBrk="1" latinLnBrk="0" hangingPunct="1">
        <a:lnSpc>
          <a:spcPct val="114000"/>
        </a:lnSpc>
        <a:spcBef>
          <a:spcPts val="100"/>
        </a:spcBef>
        <a:spcAft>
          <a:spcPts val="200"/>
        </a:spcAft>
        <a:buFont typeface="Arial" pitchFamily="34" charset="0"/>
        <a:buChar char="›"/>
        <a:defRPr sz="1600" kern="1200">
          <a:solidFill>
            <a:schemeClr val="tx1"/>
          </a:solidFill>
          <a:latin typeface="+mn-lt"/>
          <a:ea typeface="+mn-ea"/>
          <a:cs typeface="+mn-cs"/>
        </a:defRPr>
      </a:lvl3pPr>
      <a:lvl4pPr marL="1085850" indent="-228600" algn="l" defTabSz="914400" rtl="0" eaLnBrk="1" latinLnBrk="0" hangingPunct="1">
        <a:lnSpc>
          <a:spcPct val="114000"/>
        </a:lnSpc>
        <a:spcBef>
          <a:spcPts val="100"/>
        </a:spcBef>
        <a:spcAft>
          <a:spcPts val="400"/>
        </a:spcAft>
        <a:buFont typeface="Arial" pitchFamily="34" charset="0"/>
        <a:buChar char="»"/>
        <a:defRPr sz="1600" kern="1200">
          <a:solidFill>
            <a:schemeClr val="tx1"/>
          </a:solidFill>
          <a:latin typeface="+mn-lt"/>
          <a:ea typeface="+mn-ea"/>
          <a:cs typeface="+mn-cs"/>
        </a:defRPr>
      </a:lvl4pPr>
      <a:lvl5pPr marL="1443038" indent="-173038" algn="l" defTabSz="914400" rtl="0" eaLnBrk="1" latinLnBrk="0" hangingPunct="1">
        <a:lnSpc>
          <a:spcPct val="114000"/>
        </a:lnSpc>
        <a:spcBef>
          <a:spcPts val="100"/>
        </a:spcBef>
        <a:spcAft>
          <a:spcPts val="600"/>
        </a:spcAft>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Azure_Windo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5000/"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hyperlink" Target="https://tools.ietf.org/html/rfc7807" TargetMode="Externa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2"/>
          </p:nvPr>
        </p:nvPicPr>
        <p:blipFill>
          <a:blip r:embed="rId3" cstate="email">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786"/>
            <a:ext cx="9144000" cy="5144285"/>
          </a:xfrm>
        </p:spPr>
      </p:pic>
      <p:sp>
        <p:nvSpPr>
          <p:cNvPr id="17" name="Rectangle 16"/>
          <p:cNvSpPr/>
          <p:nvPr/>
        </p:nvSpPr>
        <p:spPr>
          <a:xfrm>
            <a:off x="0" y="1726317"/>
            <a:ext cx="9144000" cy="3417183"/>
          </a:xfrm>
          <a:prstGeom prst="rect">
            <a:avLst/>
          </a:prstGeom>
          <a:gradFill flip="none" rotWithShape="1">
            <a:gsLst>
              <a:gs pos="0">
                <a:srgbClr val="000000">
                  <a:alpha val="57000"/>
                </a:srgbClr>
              </a:gs>
              <a:gs pos="100000">
                <a:srgbClr val="FFFFFF">
                  <a:alpha val="0"/>
                </a:srgbClr>
              </a:gs>
            </a:gsLst>
            <a:lin ang="16200000" scaled="0"/>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lang="en-US" sz="1600">
              <a:latin typeface="Arial"/>
            </a:endParaRPr>
          </a:p>
        </p:txBody>
      </p:sp>
      <p:sp>
        <p:nvSpPr>
          <p:cNvPr id="3" name="Text Placeholder 2"/>
          <p:cNvSpPr>
            <a:spLocks noGrp="1"/>
          </p:cNvSpPr>
          <p:nvPr>
            <p:ph type="body" sz="quarter" idx="10"/>
          </p:nvPr>
        </p:nvSpPr>
        <p:spPr>
          <a:xfrm>
            <a:off x="1589098" y="2702587"/>
            <a:ext cx="7662019" cy="384175"/>
          </a:xfrm>
        </p:spPr>
        <p:txBody>
          <a:bodyPr/>
          <a:lstStyle/>
          <a:p>
            <a:r>
              <a:rPr lang="en-US" dirty="0" err="1">
                <a:solidFill>
                  <a:schemeClr val="bg1"/>
                </a:solidFill>
                <a:effectLst>
                  <a:outerShdw blurRad="50800" dist="38100" dir="2700000" algn="tl" rotWithShape="0">
                    <a:prstClr val="black">
                      <a:alpha val="40000"/>
                    </a:prstClr>
                  </a:outerShdw>
                </a:effectLst>
              </a:rPr>
              <a:t>DevCruise</a:t>
            </a:r>
            <a:r>
              <a:rPr lang="en-US" dirty="0">
                <a:solidFill>
                  <a:schemeClr val="bg1"/>
                </a:solidFill>
                <a:effectLst>
                  <a:outerShdw blurRad="50800" dist="38100" dir="2700000" algn="tl" rotWithShape="0">
                    <a:prstClr val="black">
                      <a:alpha val="40000"/>
                    </a:prstClr>
                  </a:outerShdw>
                </a:effectLst>
              </a:rPr>
              <a:t> 2019</a:t>
            </a:r>
          </a:p>
        </p:txBody>
      </p:sp>
      <p:sp>
        <p:nvSpPr>
          <p:cNvPr id="4" name="Text Placeholder 3"/>
          <p:cNvSpPr>
            <a:spLocks noGrp="1"/>
          </p:cNvSpPr>
          <p:nvPr>
            <p:ph type="body" sz="quarter" idx="4294967295"/>
          </p:nvPr>
        </p:nvSpPr>
        <p:spPr>
          <a:xfrm>
            <a:off x="1595713" y="3206243"/>
            <a:ext cx="7655404" cy="1207227"/>
          </a:xfrm>
          <a:prstGeom prst="rect">
            <a:avLst/>
          </a:prstGeom>
        </p:spPr>
        <p:txBody>
          <a:bodyPr/>
          <a:lstStyle/>
          <a:p>
            <a:pPr>
              <a:lnSpc>
                <a:spcPct val="90000"/>
              </a:lnSpc>
            </a:pPr>
            <a:r>
              <a:rPr lang="en-US" sz="3600" i="1" dirty="0">
                <a:ln w="0"/>
                <a:solidFill>
                  <a:schemeClr val="bg1"/>
                </a:solidFill>
                <a:effectLst>
                  <a:outerShdw blurRad="50800" dist="38100" dir="2700000" algn="tl" rotWithShape="0">
                    <a:prstClr val="black">
                      <a:alpha val="40000"/>
                    </a:prstClr>
                  </a:outerShdw>
                </a:effectLst>
                <a:latin typeface="Georgia"/>
                <a:cs typeface="Georgia"/>
              </a:rPr>
              <a:t>ASP.NET Core 3.0 for Dummies</a:t>
            </a:r>
            <a:endParaRPr lang="en-US" sz="3600" b="0" i="1" dirty="0">
              <a:solidFill>
                <a:schemeClr val="bg1"/>
              </a:solidFill>
              <a:effectLst>
                <a:outerShdw blurRad="50800" dist="38100" dir="2700000" algn="tl" rotWithShape="0">
                  <a:prstClr val="black">
                    <a:alpha val="40000"/>
                  </a:prstClr>
                </a:outerShdw>
              </a:effectLst>
              <a:latin typeface="Georgia"/>
              <a:cs typeface="Georgia"/>
            </a:endParaRPr>
          </a:p>
        </p:txBody>
      </p:sp>
      <p:pic>
        <p:nvPicPr>
          <p:cNvPr id="9" name="Picture Placeholder 8" descr="Microsoft-Logo-PNG.png"/>
          <p:cNvPicPr>
            <a:picLocks noGrp="1" noChangeAspect="1"/>
          </p:cNvPicPr>
          <p:nvPr>
            <p:ph type="pic" sz="quarter" idx="17"/>
          </p:nvPr>
        </p:nvPicPr>
        <p:blipFill rotWithShape="1">
          <a:blip r:embed="rId5" cstate="email">
            <a:extLst>
              <a:ext uri="{28A0092B-C50C-407E-A947-70E740481C1C}">
                <a14:useLocalDpi xmlns:a14="http://schemas.microsoft.com/office/drawing/2010/main" val="0"/>
              </a:ext>
            </a:extLst>
          </a:blip>
          <a:srcRect t="1374" r="7318"/>
          <a:stretch/>
        </p:blipFill>
        <p:spPr>
          <a:xfrm>
            <a:off x="7587987" y="1443691"/>
            <a:ext cx="1084263" cy="425090"/>
          </a:xfrm>
        </p:spPr>
      </p:pic>
      <p:cxnSp>
        <p:nvCxnSpPr>
          <p:cNvPr id="11" name="Straight Connector 10"/>
          <p:cNvCxnSpPr>
            <a:cxnSpLocks/>
          </p:cNvCxnSpPr>
          <p:nvPr/>
        </p:nvCxnSpPr>
        <p:spPr>
          <a:xfrm>
            <a:off x="1670161" y="3160159"/>
            <a:ext cx="2328509" cy="0"/>
          </a:xfrm>
          <a:prstGeom prst="line">
            <a:avLst/>
          </a:prstGeom>
          <a:ln w="57150" cmpd="sng"/>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EF9309FD-9E99-4F6D-ACFF-744006E1070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15949" y="2495478"/>
            <a:ext cx="2166425" cy="2686707"/>
          </a:xfrm>
          <a:prstGeom prst="rect">
            <a:avLst/>
          </a:prstGeom>
        </p:spPr>
      </p:pic>
      <p:sp>
        <p:nvSpPr>
          <p:cNvPr id="8" name="TextBox 7">
            <a:extLst>
              <a:ext uri="{FF2B5EF4-FFF2-40B4-BE49-F238E27FC236}">
                <a16:creationId xmlns:a16="http://schemas.microsoft.com/office/drawing/2014/main" id="{F3963E21-2124-44FA-BE03-EB5C5B2617F3}"/>
              </a:ext>
            </a:extLst>
          </p:cNvPr>
          <p:cNvSpPr txBox="1"/>
          <p:nvPr/>
        </p:nvSpPr>
        <p:spPr>
          <a:xfrm>
            <a:off x="728200" y="5143499"/>
            <a:ext cx="7687599" cy="230832"/>
          </a:xfrm>
          <a:prstGeom prst="rect">
            <a:avLst/>
          </a:prstGeom>
          <a:noFill/>
        </p:spPr>
        <p:txBody>
          <a:bodyPr wrap="square" rtlCol="0">
            <a:spAutoFit/>
          </a:bodyPr>
          <a:lstStyle/>
          <a:p>
            <a:r>
              <a:rPr lang="en-US" sz="900">
                <a:hlinkClick r:id="rId4" tooltip="https://en.wikipedia.org/wiki/Azure_Window"/>
              </a:rPr>
              <a:t>This Photo</a:t>
            </a:r>
            <a:r>
              <a:rPr lang="en-US" sz="900"/>
              <a:t> by Unknown Author is licensed under </a:t>
            </a:r>
            <a:r>
              <a:rPr lang="en-US" sz="900">
                <a:hlinkClick r:id="rId7" tooltip="https://creativecommons.org/licenses/by-sa/3.0/"/>
              </a:rPr>
              <a:t>CC BY-SA</a:t>
            </a:r>
            <a:endParaRPr lang="en-US" sz="900"/>
          </a:p>
        </p:txBody>
      </p:sp>
    </p:spTree>
    <p:extLst>
      <p:ext uri="{BB962C8B-B14F-4D97-AF65-F5344CB8AC3E}">
        <p14:creationId xmlns:p14="http://schemas.microsoft.com/office/powerpoint/2010/main" val="35764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0877-FCEE-458D-9823-886721B801AC}"/>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CA30B3B5-BFE7-4451-984A-BB5F7531C63C}"/>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DevCruise.csproj</a:t>
            </a:r>
            <a:r>
              <a:rPr lang="en-US" dirty="0"/>
              <a:t> file</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latin typeface="Consolas" panose="020B0609020204030204" pitchFamily="49" charset="0"/>
              </a:rPr>
              <a:t> </a:t>
            </a:r>
            <a:r>
              <a:rPr lang="en-US" dirty="0">
                <a:latin typeface="Consolas" panose="020B0609020204030204" pitchFamily="49" charset="0"/>
                <a:sym typeface="Wingdings" panose="05000000000000000000" pitchFamily="2" charset="2"/>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Microsoft.NET.Sdk.Web</a:t>
            </a:r>
            <a:r>
              <a:rPr lang="en-US" dirty="0">
                <a:solidFill>
                  <a:srgbClr val="CE9178"/>
                </a:solidFill>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Run</a:t>
            </a:r>
            <a:r>
              <a:rPr lang="en-US" dirty="0">
                <a:latin typeface="Consolas" panose="020B0609020204030204" pitchFamily="49" charset="0"/>
              </a:rPr>
              <a:t> dotnet restore </a:t>
            </a:r>
            <a:r>
              <a:rPr lang="en-US" dirty="0"/>
              <a:t>in the terminal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t>
            </a:r>
            <a:r>
              <a:rPr lang="en-US" dirty="0" err="1"/>
              <a:t>usings</a:t>
            </a:r>
            <a:r>
              <a:rPr lang="en-US" dirty="0"/>
              <a:t> to </a:t>
            </a:r>
            <a:r>
              <a:rPr lang="en-US" dirty="0" err="1"/>
              <a:t>Program.cs</a:t>
            </a:r>
            <a:r>
              <a:rPr lang="en-US" dirty="0"/>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Builder</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Http</a:t>
            </a:r>
            <a:r>
              <a:rPr lang="en-US" sz="1400" dirty="0">
                <a:solidFill>
                  <a:srgbClr val="D4D4D4"/>
                </a:solidFill>
                <a:latin typeface="Consolas" panose="020B0609020204030204" pitchFamily="49" charset="0"/>
              </a:rPr>
              <a:t>;</a:t>
            </a:r>
          </a:p>
          <a:p>
            <a:pPr marL="896937" lvl="3" indent="0">
              <a:buNone/>
            </a:pPr>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Extensions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Hosting</a:t>
            </a:r>
            <a:r>
              <a:rPr lang="en-US" sz="1400" dirty="0">
                <a:solidFill>
                  <a:srgbClr val="D4D4D4"/>
                </a:solidFill>
                <a:latin typeface="Consolas" panose="020B0609020204030204" pitchFamily="49" charset="0"/>
              </a:rPr>
              <a:t>;</a:t>
            </a:r>
          </a:p>
          <a:p>
            <a:pPr marL="820738" lvl="2" indent="-285750"/>
            <a:endParaRPr lang="en-US" dirty="0"/>
          </a:p>
          <a:p>
            <a:pPr marL="285750" indent="-285750">
              <a:buFont typeface="Arial" panose="020B0604020202020204" pitchFamily="34" charset="0"/>
              <a:buChar char="•"/>
            </a:pPr>
            <a:endParaRPr lang="en-US" dirty="0">
              <a:latin typeface="Consolas" panose="020B0609020204030204" pitchFamily="49" charset="0"/>
            </a:endParaRPr>
          </a:p>
        </p:txBody>
      </p:sp>
    </p:spTree>
    <p:extLst>
      <p:ext uri="{BB962C8B-B14F-4D97-AF65-F5344CB8AC3E}">
        <p14:creationId xmlns:p14="http://schemas.microsoft.com/office/powerpoint/2010/main" val="318299442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r>
              <a:rPr lang="en-US" dirty="0"/>
              <a:t>Change Main()</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3046988"/>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app</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context</a:t>
            </a:r>
            <a:r>
              <a:rPr lang="en-US" sz="1600" dirty="0">
                <a:solidFill>
                  <a:srgbClr val="D4D4D4"/>
                </a:solidFill>
                <a:latin typeface="Consolas" panose="020B0609020204030204" pitchFamily="49" charset="0"/>
              </a:rPr>
              <a:t> =&gt;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Response</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WriteAsync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"Hello World!"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41948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521E-94BE-4D67-8AD8-26252E6B8F75}"/>
              </a:ext>
            </a:extLst>
          </p:cNvPr>
          <p:cNvSpPr>
            <a:spLocks noGrp="1"/>
          </p:cNvSpPr>
          <p:nvPr>
            <p:ph type="title"/>
          </p:nvPr>
        </p:nvSpPr>
        <p:spPr/>
        <p:txBody>
          <a:bodyPr/>
          <a:lstStyle/>
          <a:p>
            <a:r>
              <a:rPr lang="en-US" dirty="0"/>
              <a:t>Step 3: Make the console app into a webserver!</a:t>
            </a:r>
          </a:p>
        </p:txBody>
      </p:sp>
      <p:sp>
        <p:nvSpPr>
          <p:cNvPr id="3" name="Content Placeholder 2">
            <a:extLst>
              <a:ext uri="{FF2B5EF4-FFF2-40B4-BE49-F238E27FC236}">
                <a16:creationId xmlns:a16="http://schemas.microsoft.com/office/drawing/2014/main" id="{E97181B4-DE5E-4550-A08C-1D7A4CE0AFA5}"/>
              </a:ext>
            </a:extLst>
          </p:cNvPr>
          <p:cNvSpPr>
            <a:spLocks noGrp="1"/>
          </p:cNvSpPr>
          <p:nvPr>
            <p:ph idx="1"/>
          </p:nvPr>
        </p:nvSpPr>
        <p:spPr/>
        <p:txBody>
          <a:bodyPr/>
          <a:lstStyle/>
          <a:p>
            <a:pPr marL="285750" indent="-285750">
              <a:buFont typeface="Arial" panose="020B0604020202020204" pitchFamily="34" charset="0"/>
              <a:buChar char="•"/>
            </a:pPr>
            <a:r>
              <a:rPr lang="en-US" dirty="0"/>
              <a:t>Start Debug</a:t>
            </a:r>
          </a:p>
          <a:p>
            <a:pPr marL="820738" lvl="2" indent="-285750"/>
            <a:r>
              <a:rPr lang="en-US" dirty="0"/>
              <a:t>Delete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from </a:t>
            </a:r>
            <a:r>
              <a:rPr lang="en-US" dirty="0">
                <a:latin typeface="Consolas" panose="020B0609020204030204" pitchFamily="49" charset="0"/>
              </a:rPr>
              <a:t>.</a:t>
            </a:r>
            <a:r>
              <a:rPr lang="en-US" dirty="0" err="1">
                <a:latin typeface="Consolas" panose="020B0609020204030204" pitchFamily="49" charset="0"/>
              </a:rPr>
              <a:t>vscode</a:t>
            </a:r>
            <a:r>
              <a:rPr lang="en-US" dirty="0">
                <a:latin typeface="Consolas" panose="020B0609020204030204" pitchFamily="49" charset="0"/>
              </a:rPr>
              <a:t> </a:t>
            </a:r>
            <a:r>
              <a:rPr lang="en-US" dirty="0"/>
              <a:t>folder</a:t>
            </a:r>
          </a:p>
          <a:p>
            <a:pPr marL="820738" lvl="2" indent="-285750"/>
            <a:r>
              <a:rPr lang="en-US" dirty="0"/>
              <a:t>Hit F5, select .NET Core</a:t>
            </a:r>
          </a:p>
          <a:p>
            <a:pPr marL="820738" lvl="2" indent="-285750"/>
            <a:r>
              <a:rPr lang="en-US" dirty="0"/>
              <a:t>A new </a:t>
            </a:r>
            <a:r>
              <a:rPr lang="en-US" dirty="0" err="1">
                <a:latin typeface="Consolas" panose="020B0609020204030204" pitchFamily="49" charset="0"/>
              </a:rPr>
              <a:t>launch.json</a:t>
            </a:r>
            <a:r>
              <a:rPr lang="en-US" dirty="0">
                <a:latin typeface="Consolas" panose="020B0609020204030204" pitchFamily="49" charset="0"/>
              </a:rPr>
              <a:t> </a:t>
            </a:r>
            <a:r>
              <a:rPr lang="en-US" dirty="0"/>
              <a:t>and </a:t>
            </a:r>
            <a:r>
              <a:rPr lang="en-US" dirty="0" err="1">
                <a:latin typeface="Consolas" panose="020B0609020204030204" pitchFamily="49" charset="0"/>
              </a:rPr>
              <a:t>tasks.json</a:t>
            </a:r>
            <a:r>
              <a:rPr lang="en-US" dirty="0">
                <a:latin typeface="Consolas" panose="020B0609020204030204" pitchFamily="49" charset="0"/>
              </a:rPr>
              <a:t> </a:t>
            </a:r>
            <a:r>
              <a:rPr lang="en-US" dirty="0"/>
              <a:t>are generated</a:t>
            </a:r>
          </a:p>
          <a:p>
            <a:pPr marL="285750" indent="-285750">
              <a:buFont typeface="Arial" panose="020B0604020202020204" pitchFamily="34" charset="0"/>
              <a:buChar char="•"/>
            </a:pPr>
            <a:r>
              <a:rPr lang="en-US" dirty="0"/>
              <a:t>Look for the hosting location in the Terminal window</a:t>
            </a:r>
          </a:p>
          <a:p>
            <a:pPr marL="285750" indent="-285750">
              <a:buFont typeface="Arial" panose="020B0604020202020204" pitchFamily="34" charset="0"/>
              <a:buChar char="•"/>
            </a:pPr>
            <a:r>
              <a:rPr lang="en-US" dirty="0"/>
              <a:t>A browser should open at given URL e.g. </a:t>
            </a:r>
            <a:r>
              <a:rPr lang="en-US" dirty="0">
                <a:latin typeface="Consolas" panose="020B0609020204030204" pitchFamily="49" charset="0"/>
                <a:hlinkClick r:id="rId2"/>
              </a:rPr>
              <a:t>http://localhost:5000</a:t>
            </a:r>
            <a:endParaRPr lang="en-US" dirty="0">
              <a:latin typeface="Consolas" panose="020B0609020204030204" pitchFamily="49" charset="0"/>
            </a:endParaRPr>
          </a:p>
          <a:p>
            <a:pPr marL="285750" indent="-285750">
              <a:buFont typeface="Arial" panose="020B0604020202020204" pitchFamily="34" charset="0"/>
              <a:buChar char="•"/>
            </a:pPr>
            <a:r>
              <a:rPr lang="en-US" dirty="0"/>
              <a:t>You should see:</a:t>
            </a:r>
          </a:p>
          <a:p>
            <a:pPr lvl="1" indent="0">
              <a:buNone/>
            </a:pPr>
            <a:r>
              <a:rPr lang="en-US" dirty="0">
                <a:latin typeface="Consolas" panose="020B0609020204030204" pitchFamily="49" charset="0"/>
              </a:rPr>
              <a:t>	Hello World!</a:t>
            </a:r>
          </a:p>
        </p:txBody>
      </p:sp>
    </p:spTree>
    <p:extLst>
      <p:ext uri="{BB962C8B-B14F-4D97-AF65-F5344CB8AC3E}">
        <p14:creationId xmlns:p14="http://schemas.microsoft.com/office/powerpoint/2010/main" val="2951829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4</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Cleanup </a:t>
            </a:r>
            <a:r>
              <a:rPr lang="en-US" dirty="0" err="1"/>
              <a:t>Program.cs</a:t>
            </a:r>
            <a:endParaRPr lang="en-US" dirty="0"/>
          </a:p>
        </p:txBody>
      </p:sp>
    </p:spTree>
    <p:extLst>
      <p:ext uri="{BB962C8B-B14F-4D97-AF65-F5344CB8AC3E}">
        <p14:creationId xmlns:p14="http://schemas.microsoft.com/office/powerpoint/2010/main" val="292319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B5EC-3759-48DB-A2FE-7DB2056C421F}"/>
              </a:ext>
            </a:extLst>
          </p:cNvPr>
          <p:cNvSpPr>
            <a:spLocks noGrp="1"/>
          </p:cNvSpPr>
          <p:nvPr>
            <p:ph type="title"/>
          </p:nvPr>
        </p:nvSpPr>
        <p:spPr/>
        <p:txBody>
          <a:bodyPr/>
          <a:lstStyle/>
          <a:p>
            <a:r>
              <a:rPr lang="en-US" dirty="0"/>
              <a:t>Step 4: Create Startup class</a:t>
            </a:r>
          </a:p>
        </p:txBody>
      </p:sp>
      <p:sp>
        <p:nvSpPr>
          <p:cNvPr id="3" name="Content Placeholder 2">
            <a:extLst>
              <a:ext uri="{FF2B5EF4-FFF2-40B4-BE49-F238E27FC236}">
                <a16:creationId xmlns:a16="http://schemas.microsoft.com/office/drawing/2014/main" id="{E20CA0FF-3DB0-4909-BEAC-DED19CCE07CB}"/>
              </a:ext>
            </a:extLst>
          </p:cNvPr>
          <p:cNvSpPr>
            <a:spLocks noGrp="1"/>
          </p:cNvSpPr>
          <p:nvPr>
            <p:ph idx="1"/>
          </p:nvPr>
        </p:nvSpPr>
        <p:spPr/>
        <p:txBody>
          <a:bodyPr/>
          <a:lstStyle/>
          <a:p>
            <a:pPr marL="285750" indent="-285750">
              <a:buFont typeface="Arial" panose="020B0604020202020204" pitchFamily="34" charset="0"/>
              <a:buChar char="•"/>
            </a:pPr>
            <a:r>
              <a:rPr lang="en-US" dirty="0"/>
              <a:t>Add a new file named </a:t>
            </a:r>
            <a:r>
              <a:rPr lang="en-US" dirty="0" err="1">
                <a:latin typeface="Consolas" panose="020B0609020204030204" pitchFamily="49" charset="0"/>
              </a:rPr>
              <a:t>Startup.cs</a:t>
            </a:r>
            <a:endParaRPr lang="en-US" dirty="0">
              <a:latin typeface="Consolas" panose="020B0609020204030204" pitchFamily="49" charset="0"/>
            </a:endParaRPr>
          </a:p>
          <a:p>
            <a:endParaRPr lang="en-US" dirty="0"/>
          </a:p>
        </p:txBody>
      </p:sp>
      <p:sp>
        <p:nvSpPr>
          <p:cNvPr id="4" name="TextBox 3">
            <a:extLst>
              <a:ext uri="{FF2B5EF4-FFF2-40B4-BE49-F238E27FC236}">
                <a16:creationId xmlns:a16="http://schemas.microsoft.com/office/drawing/2014/main" id="{ED560338-CACD-486D-820C-0155E82C8DCE}"/>
              </a:ext>
            </a:extLst>
          </p:cNvPr>
          <p:cNvSpPr txBox="1"/>
          <p:nvPr/>
        </p:nvSpPr>
        <p:spPr>
          <a:xfrm>
            <a:off x="536719" y="1501748"/>
            <a:ext cx="8053754" cy="3416320"/>
          </a:xfrm>
          <a:prstGeom prst="rect">
            <a:avLst/>
          </a:prstGeom>
          <a:solidFill>
            <a:srgbClr val="000000"/>
          </a:solidFill>
          <a:ln>
            <a:solidFill>
              <a:schemeClr val="accent1"/>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Builder</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Extensions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DependencyInjection</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Startup</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ConfigureServices</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IServiceCollection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services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       </a:t>
            </a:r>
          </a:p>
          <a:p>
            <a:r>
              <a:rPr lang="en-US" sz="1200" dirty="0">
                <a:solidFill>
                  <a:srgbClr val="D4D4D4"/>
                </a:solidFill>
                <a:latin typeface="Consolas" panose="020B0609020204030204" pitchFamily="49" charset="0"/>
              </a:rPr>
              <a:t>        }</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void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Configure</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IApplicationBuilder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app</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app</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Run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context</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Response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WriteAsync</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"Hello World!"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11516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053B-1C3E-43D8-8DA0-301DB519B982}"/>
              </a:ext>
            </a:extLst>
          </p:cNvPr>
          <p:cNvSpPr>
            <a:spLocks noGrp="1"/>
          </p:cNvSpPr>
          <p:nvPr>
            <p:ph type="title"/>
          </p:nvPr>
        </p:nvSpPr>
        <p:spPr/>
        <p:txBody>
          <a:bodyPr/>
          <a:lstStyle/>
          <a:p>
            <a:r>
              <a:rPr lang="en-US" dirty="0"/>
              <a:t>Step 4: Refactor </a:t>
            </a:r>
            <a:r>
              <a:rPr lang="en-US" dirty="0" err="1"/>
              <a:t>Program.cs</a:t>
            </a:r>
            <a:endParaRPr lang="en-US" dirty="0"/>
          </a:p>
        </p:txBody>
      </p:sp>
      <p:sp>
        <p:nvSpPr>
          <p:cNvPr id="3" name="Content Placeholder 2">
            <a:extLst>
              <a:ext uri="{FF2B5EF4-FFF2-40B4-BE49-F238E27FC236}">
                <a16:creationId xmlns:a16="http://schemas.microsoft.com/office/drawing/2014/main" id="{A2EB3E09-DA85-4FC3-AF9C-6473DA3F7290}"/>
              </a:ext>
            </a:extLst>
          </p:cNvPr>
          <p:cNvSpPr>
            <a:spLocks noGrp="1"/>
          </p:cNvSpPr>
          <p:nvPr>
            <p:ph idx="1"/>
          </p:nvPr>
        </p:nvSpPr>
        <p:spPr/>
        <p:txBody>
          <a:bodyPr/>
          <a:lstStyle/>
          <a:p>
            <a:pPr marL="285750" indent="-285750">
              <a:buFont typeface="Arial" panose="020B0604020202020204" pitchFamily="34" charset="0"/>
              <a:buChar char="•"/>
            </a:pPr>
            <a:r>
              <a:rPr lang="en-US" dirty="0"/>
              <a:t>Change Main()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 Debug (F5)</a:t>
            </a:r>
          </a:p>
        </p:txBody>
      </p:sp>
      <p:sp>
        <p:nvSpPr>
          <p:cNvPr id="4" name="TextBox 3">
            <a:extLst>
              <a:ext uri="{FF2B5EF4-FFF2-40B4-BE49-F238E27FC236}">
                <a16:creationId xmlns:a16="http://schemas.microsoft.com/office/drawing/2014/main" id="{0D77DBE7-CB19-4F19-AC33-1E2A74F8312D}"/>
              </a:ext>
            </a:extLst>
          </p:cNvPr>
          <p:cNvSpPr txBox="1"/>
          <p:nvPr/>
        </p:nvSpPr>
        <p:spPr>
          <a:xfrm>
            <a:off x="866212" y="1603718"/>
            <a:ext cx="7411576" cy="2554545"/>
          </a:xfrm>
          <a:prstGeom prst="rect">
            <a:avLst/>
          </a:prstGeom>
          <a:solidFill>
            <a:srgbClr val="000000"/>
          </a:solidFill>
          <a:ln>
            <a:solidFill>
              <a:schemeClr val="accent1"/>
            </a:solidFill>
          </a:ln>
        </p:spPr>
        <p:txBody>
          <a:bodyPr wrap="square" rtlCol="0">
            <a:spAutoFit/>
          </a:bodyPr>
          <a:lstStyle/>
          <a:p>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569CD6"/>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CreateDefaultBuilder</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args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ConfigureWebHostDefaults</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webBuilder</a:t>
            </a:r>
            <a:r>
              <a:rPr lang="en-US" sz="1600" dirty="0">
                <a:solidFill>
                  <a:srgbClr val="D4D4D4"/>
                </a:solidFill>
                <a:latin typeface="Consolas" panose="020B0609020204030204" pitchFamily="49" charset="0"/>
              </a:rPr>
              <a:t> =&gt;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webBuilder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UseStartup</a:t>
            </a:r>
            <a:r>
              <a:rPr lang="en-US" sz="1600" dirty="0">
                <a:solidFill>
                  <a:srgbClr val="D4D4D4"/>
                </a:solidFill>
                <a:latin typeface="Consolas" panose="020B0609020204030204" pitchFamily="49" charset="0"/>
              </a:rPr>
              <a:t>&lt;</a:t>
            </a:r>
            <a:r>
              <a:rPr lang="en-US" sz="1600" dirty="0">
                <a:solidFill>
                  <a:srgbClr val="4EC9B0"/>
                </a:solidFill>
                <a:latin typeface="Consolas" panose="020B0609020204030204" pitchFamily="49" charset="0"/>
              </a:rPr>
              <a:t>Startup</a:t>
            </a:r>
            <a:r>
              <a:rPr lang="en-US" sz="1600" dirty="0">
                <a:solidFill>
                  <a:srgbClr val="D4D4D4"/>
                </a:solidFill>
                <a:latin typeface="Consolas" panose="020B0609020204030204" pitchFamily="49" charset="0"/>
              </a:rPr>
              <a:t>&gt;();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host</a:t>
            </a:r>
            <a:r>
              <a:rPr lang="en-US" sz="1600" dirty="0">
                <a:solidFill>
                  <a:srgbClr val="D4D4D4"/>
                </a:solidFill>
                <a:latin typeface="Consolas" panose="020B0609020204030204" pitchFamily="49" charset="0"/>
              </a:rPr>
              <a:t> = </a:t>
            </a:r>
            <a:r>
              <a:rPr lang="en-US" sz="1600" dirty="0" err="1">
                <a:solidFill>
                  <a:srgbClr val="9CDCFE"/>
                </a:solidFill>
                <a:latin typeface="Consolas" panose="020B0609020204030204" pitchFamily="49" charset="0"/>
              </a:rPr>
              <a:t>hostBuilder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Build</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host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Run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534163200"/>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5</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Serving Static Files</a:t>
            </a:r>
          </a:p>
        </p:txBody>
      </p:sp>
    </p:spTree>
    <p:extLst>
      <p:ext uri="{BB962C8B-B14F-4D97-AF65-F5344CB8AC3E}">
        <p14:creationId xmlns:p14="http://schemas.microsoft.com/office/powerpoint/2010/main" val="162277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5DC5-EF74-4ED0-B525-00250AF487FA}"/>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9AF8834E-ADF5-4460-85BA-A3FBCAB098A9}"/>
              </a:ext>
            </a:extLst>
          </p:cNvPr>
          <p:cNvSpPr>
            <a:spLocks noGrp="1"/>
          </p:cNvSpPr>
          <p:nvPr>
            <p:ph idx="1"/>
          </p:nvPr>
        </p:nvSpPr>
        <p:spPr/>
        <p:txBody>
          <a:bodyPr/>
          <a:lstStyle/>
          <a:p>
            <a:pPr marL="285750" indent="-285750">
              <a:buFont typeface="Arial" panose="020B0604020202020204" pitchFamily="34" charset="0"/>
              <a:buChar char="•"/>
            </a:pPr>
            <a:r>
              <a:rPr lang="en-US" dirty="0"/>
              <a:t>Change </a:t>
            </a:r>
            <a:r>
              <a:rPr lang="en-US" dirty="0" err="1"/>
              <a:t>Program.cs</a:t>
            </a:r>
            <a:endParaRPr lang="en-US" dirty="0"/>
          </a:p>
          <a:p>
            <a:pPr marL="554038" lvl="1" indent="-285750"/>
            <a:r>
              <a:rPr lang="en-US" dirty="0"/>
              <a:t>Add the following where they should go:</a:t>
            </a:r>
          </a:p>
          <a:p>
            <a:pPr marL="820738" lvl="2" indent="-285750"/>
            <a:r>
              <a:rPr lang="en-US" sz="1400" dirty="0">
                <a:latin typeface="Consolas" panose="020B0609020204030204" pitchFamily="49" charset="0"/>
              </a:rPr>
              <a:t>using System.IO;</a:t>
            </a:r>
          </a:p>
          <a:p>
            <a:pPr marL="820738" lvl="2" indent="-285750"/>
            <a:r>
              <a:rPr lang="en-US" sz="1400" dirty="0">
                <a:latin typeface="Consolas" panose="020B0609020204030204" pitchFamily="49" charset="0"/>
              </a:rPr>
              <a:t>var </a:t>
            </a:r>
            <a:r>
              <a:rPr lang="en-US" sz="1400" dirty="0" err="1">
                <a:latin typeface="Consolas" panose="020B0609020204030204" pitchFamily="49" charset="0"/>
              </a:rPr>
              <a:t>webRoot</a:t>
            </a:r>
            <a:r>
              <a:rPr lang="en-US" sz="1400" dirty="0">
                <a:latin typeface="Consolas" panose="020B0609020204030204" pitchFamily="49" charset="0"/>
              </a:rPr>
              <a:t> = </a:t>
            </a:r>
            <a:r>
              <a:rPr lang="en-US" sz="1400" dirty="0" err="1">
                <a:latin typeface="Consolas" panose="020B0609020204030204" pitchFamily="49" charset="0"/>
              </a:rPr>
              <a:t>Path.Combine</a:t>
            </a:r>
            <a:r>
              <a:rPr lang="en-US" sz="1400" dirty="0">
                <a:latin typeface="Consolas" panose="020B0609020204030204" pitchFamily="49" charset="0"/>
              </a:rPr>
              <a:t>(</a:t>
            </a:r>
            <a:r>
              <a:rPr lang="en-US" sz="1400" dirty="0" err="1">
                <a:latin typeface="Consolas" panose="020B0609020204030204" pitchFamily="49" charset="0"/>
              </a:rPr>
              <a:t>Environment.CurrentDirectory</a:t>
            </a:r>
            <a:r>
              <a:rPr lang="en-US" sz="1400" dirty="0">
                <a:latin typeface="Consolas" panose="020B0609020204030204" pitchFamily="49" charset="0"/>
              </a:rPr>
              <a:t>, "</a:t>
            </a:r>
            <a:r>
              <a:rPr lang="en-US" sz="1400" dirty="0" err="1">
                <a:latin typeface="Consolas" panose="020B0609020204030204" pitchFamily="49" charset="0"/>
              </a:rPr>
              <a:t>wwwroot</a:t>
            </a:r>
            <a:r>
              <a:rPr lang="en-US" sz="1400" dirty="0">
                <a:latin typeface="Consolas" panose="020B0609020204030204" pitchFamily="49" charset="0"/>
              </a:rPr>
              <a:t>");</a:t>
            </a:r>
          </a:p>
          <a:p>
            <a:pPr marL="820738" lvl="2" indent="-285750"/>
            <a:r>
              <a:rPr lang="en-US" sz="1400" dirty="0" err="1">
                <a:latin typeface="Consolas" panose="020B0609020204030204" pitchFamily="49" charset="0"/>
              </a:rPr>
              <a:t>webBuilder.UseWebRoot</a:t>
            </a:r>
            <a:r>
              <a:rPr lang="en-US" sz="1400" dirty="0">
                <a:latin typeface="Consolas" panose="020B0609020204030204" pitchFamily="49" charset="0"/>
              </a:rPr>
              <a:t>(</a:t>
            </a:r>
            <a:r>
              <a:rPr lang="en-US" sz="1400" dirty="0" err="1">
                <a:latin typeface="Consolas" panose="020B0609020204030204" pitchFamily="49" charset="0"/>
              </a:rPr>
              <a:t>webRoot</a:t>
            </a:r>
            <a:r>
              <a:rPr lang="en-US" sz="1400" dirty="0">
                <a:latin typeface="Consolas" panose="020B0609020204030204" pitchFamily="49" charset="0"/>
              </a:rPr>
              <a:t>);</a:t>
            </a:r>
            <a:endParaRPr lang="en-US" dirty="0">
              <a:latin typeface="Consolas" panose="020B0609020204030204" pitchFamily="49" charset="0"/>
            </a:endParaRPr>
          </a:p>
          <a:p>
            <a:pPr marL="285750" indent="-285750">
              <a:buFont typeface="Arial" panose="020B0604020202020204" pitchFamily="34" charset="0"/>
              <a:buChar char="•"/>
            </a:pPr>
            <a:r>
              <a:rPr lang="en-US" dirty="0"/>
              <a:t>Change </a:t>
            </a:r>
            <a:r>
              <a:rPr lang="en-US" dirty="0" err="1"/>
              <a:t>Startup.cs</a:t>
            </a:r>
            <a:endParaRPr lang="en-US" dirty="0"/>
          </a:p>
          <a:p>
            <a:pPr marL="554038" lvl="1" indent="-285750"/>
            <a:r>
              <a:rPr lang="en-US" dirty="0"/>
              <a:t>Comment out </a:t>
            </a:r>
            <a:r>
              <a:rPr lang="en-US" dirty="0" err="1">
                <a:latin typeface="Consolas" panose="020B0609020204030204" pitchFamily="49" charset="0"/>
              </a:rPr>
              <a:t>app.Run</a:t>
            </a:r>
            <a:r>
              <a:rPr lang="en-US" dirty="0">
                <a:latin typeface="Consolas" panose="020B0609020204030204" pitchFamily="49" charset="0"/>
              </a:rPr>
              <a:t>(…)</a:t>
            </a:r>
          </a:p>
          <a:p>
            <a:pPr marL="554038" lvl="1" indent="-285750"/>
            <a:r>
              <a:rPr lang="en-US" dirty="0"/>
              <a:t>Add </a:t>
            </a:r>
            <a:r>
              <a:rPr lang="en-US" dirty="0" err="1">
                <a:latin typeface="Consolas" panose="020B0609020204030204" pitchFamily="49" charset="0"/>
              </a:rPr>
              <a:t>app.UseStaticFiles</a:t>
            </a:r>
            <a:r>
              <a:rPr lang="en-US" dirty="0">
                <a:latin typeface="Consolas" panose="020B0609020204030204" pitchFamily="49" charset="0"/>
              </a:rPr>
              <a:t>();</a:t>
            </a:r>
            <a:endParaRPr lang="en-US" dirty="0"/>
          </a:p>
          <a:p>
            <a:pPr marL="285750" indent="-285750">
              <a:buFont typeface="Arial" panose="020B0604020202020204" pitchFamily="34" charset="0"/>
              <a:buChar char="•"/>
            </a:pPr>
            <a:r>
              <a:rPr lang="en-US" dirty="0"/>
              <a:t>Create a new sub-folder called </a:t>
            </a:r>
            <a:r>
              <a:rPr lang="en-US" dirty="0" err="1">
                <a:latin typeface="Consolas" panose="020B0609020204030204" pitchFamily="49" charset="0"/>
              </a:rPr>
              <a:t>wwwroot</a:t>
            </a:r>
            <a:endParaRPr lang="en-US" dirty="0">
              <a:latin typeface="Consolas" panose="020B0609020204030204" pitchFamily="49" charset="0"/>
            </a:endParaRPr>
          </a:p>
          <a:p>
            <a:pPr marL="554038" lvl="1" indent="-285750"/>
            <a:r>
              <a:rPr lang="en-US" dirty="0"/>
              <a:t>Add an </a:t>
            </a:r>
            <a:r>
              <a:rPr lang="en-US" dirty="0">
                <a:latin typeface="Consolas" panose="020B0609020204030204" pitchFamily="49" charset="0"/>
              </a:rPr>
              <a:t>index.html </a:t>
            </a:r>
            <a:r>
              <a:rPr lang="en-US" dirty="0"/>
              <a:t>file of you choice</a:t>
            </a:r>
          </a:p>
          <a:p>
            <a:pPr marL="285750" indent="-285750">
              <a:buFont typeface="Arial" panose="020B0604020202020204" pitchFamily="34" charset="0"/>
              <a:buChar char="•"/>
            </a:pPr>
            <a:r>
              <a:rPr lang="en-US" dirty="0"/>
              <a:t>Hit F5!</a:t>
            </a:r>
          </a:p>
        </p:txBody>
      </p:sp>
    </p:spTree>
    <p:extLst>
      <p:ext uri="{BB962C8B-B14F-4D97-AF65-F5344CB8AC3E}">
        <p14:creationId xmlns:p14="http://schemas.microsoft.com/office/powerpoint/2010/main" val="82754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1729-9837-4428-96BB-9A2DA9AFE90E}"/>
              </a:ext>
            </a:extLst>
          </p:cNvPr>
          <p:cNvSpPr>
            <a:spLocks noGrp="1"/>
          </p:cNvSpPr>
          <p:nvPr>
            <p:ph type="title"/>
          </p:nvPr>
        </p:nvSpPr>
        <p:spPr/>
        <p:txBody>
          <a:bodyPr/>
          <a:lstStyle/>
          <a:p>
            <a:r>
              <a:rPr lang="en-US" dirty="0"/>
              <a:t>Step 5: Serve static files</a:t>
            </a:r>
          </a:p>
        </p:txBody>
      </p:sp>
      <p:sp>
        <p:nvSpPr>
          <p:cNvPr id="3" name="Content Placeholder 2">
            <a:extLst>
              <a:ext uri="{FF2B5EF4-FFF2-40B4-BE49-F238E27FC236}">
                <a16:creationId xmlns:a16="http://schemas.microsoft.com/office/drawing/2014/main" id="{0C68D857-6B88-4E93-9B76-0713A8AE763D}"/>
              </a:ext>
            </a:extLst>
          </p:cNvPr>
          <p:cNvSpPr>
            <a:spLocks noGrp="1"/>
          </p:cNvSpPr>
          <p:nvPr>
            <p:ph idx="1"/>
          </p:nvPr>
        </p:nvSpPr>
        <p:spPr/>
        <p:txBody>
          <a:bodyPr/>
          <a:lstStyle/>
          <a:p>
            <a:pPr marL="285750" indent="-285750">
              <a:buFont typeface="Arial" panose="020B0604020202020204" pitchFamily="34" charset="0"/>
              <a:buChar char="•"/>
            </a:pPr>
            <a:r>
              <a:rPr lang="en-US" dirty="0"/>
              <a:t>Got a 404? What went wrong?</a:t>
            </a:r>
          </a:p>
          <a:p>
            <a:pPr marL="554038" lvl="1" indent="-285750"/>
            <a:r>
              <a:rPr lang="en-US" dirty="0"/>
              <a:t>ASP.NET Core will honor default files out-of-the-box!</a:t>
            </a:r>
          </a:p>
          <a:p>
            <a:pPr marL="285750" indent="-285750">
              <a:buFont typeface="Arial" panose="020B0604020202020204" pitchFamily="34" charset="0"/>
              <a:buChar char="•"/>
            </a:pPr>
            <a:r>
              <a:rPr lang="en-US" dirty="0"/>
              <a:t>Try explicitly requesting </a:t>
            </a:r>
            <a:r>
              <a:rPr lang="en-US" dirty="0">
                <a:latin typeface="Consolas" panose="020B0609020204030204" pitchFamily="49" charset="0"/>
              </a:rPr>
              <a:t>/index.html</a:t>
            </a:r>
          </a:p>
          <a:p>
            <a:pPr marL="285750" indent="-285750">
              <a:buFont typeface="Arial" panose="020B0604020202020204" pitchFamily="34" charset="0"/>
              <a:buChar char="•"/>
            </a:pPr>
            <a:r>
              <a:rPr lang="en-US" dirty="0"/>
              <a:t>To resolve the problem add </a:t>
            </a:r>
            <a:r>
              <a:rPr lang="en-US" dirty="0" err="1">
                <a:latin typeface="Consolas" panose="020B0609020204030204" pitchFamily="49" charset="0"/>
              </a:rPr>
              <a:t>app.UseDefaultFiles</a:t>
            </a:r>
            <a:r>
              <a:rPr lang="en-US" dirty="0">
                <a:latin typeface="Consolas" panose="020B0609020204030204" pitchFamily="49" charset="0"/>
              </a:rPr>
              <a:t>();</a:t>
            </a:r>
          </a:p>
          <a:p>
            <a:pPr marL="554038" lvl="1" indent="-285750"/>
            <a:r>
              <a:rPr lang="en-US" dirty="0"/>
              <a:t>Observe: the order in the Configure method is important!</a:t>
            </a:r>
          </a:p>
          <a:p>
            <a:pPr marL="554038" lvl="1" indent="-285750"/>
            <a:r>
              <a:rPr lang="en-US" dirty="0"/>
              <a:t>Try reordering </a:t>
            </a:r>
            <a:r>
              <a:rPr lang="en-US" dirty="0" err="1"/>
              <a:t>UseStaticFiles</a:t>
            </a:r>
            <a:r>
              <a:rPr lang="en-US" dirty="0"/>
              <a:t> and </a:t>
            </a:r>
            <a:r>
              <a:rPr lang="en-US" dirty="0" err="1"/>
              <a:t>UseDefaultFiles</a:t>
            </a:r>
            <a:endParaRPr lang="en-US" dirty="0"/>
          </a:p>
          <a:p>
            <a:pPr marL="554038" lvl="1" indent="-285750"/>
            <a:endParaRPr lang="en-US" dirty="0"/>
          </a:p>
        </p:txBody>
      </p:sp>
    </p:spTree>
    <p:extLst>
      <p:ext uri="{BB962C8B-B14F-4D97-AF65-F5344CB8AC3E}">
        <p14:creationId xmlns:p14="http://schemas.microsoft.com/office/powerpoint/2010/main" val="27096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The ASP.NET Core Pipeline</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A little bit of theory…</a:t>
            </a:r>
          </a:p>
        </p:txBody>
      </p:sp>
    </p:spTree>
    <p:extLst>
      <p:ext uri="{BB962C8B-B14F-4D97-AF65-F5344CB8AC3E}">
        <p14:creationId xmlns:p14="http://schemas.microsoft.com/office/powerpoint/2010/main" val="80873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1</a:t>
            </a:r>
          </a:p>
        </p:txBody>
      </p:sp>
      <p:pic>
        <p:nvPicPr>
          <p:cNvPr id="12" name="Picture Placeholder 11" descr="A picture containing clipart, text&#10;&#10;Description automatically generated">
            <a:extLst>
              <a:ext uri="{FF2B5EF4-FFF2-40B4-BE49-F238E27FC236}">
                <a16:creationId xmlns:a16="http://schemas.microsoft.com/office/drawing/2014/main" id="{16C240A3-DB0F-4CF4-BCF9-234310FCFF80}"/>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“Hello World!”</a:t>
            </a:r>
          </a:p>
        </p:txBody>
      </p:sp>
    </p:spTree>
    <p:extLst>
      <p:ext uri="{BB962C8B-B14F-4D97-AF65-F5344CB8AC3E}">
        <p14:creationId xmlns:p14="http://schemas.microsoft.com/office/powerpoint/2010/main" val="62922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71D355-8190-494A-A84A-B4E43F4D0A12}"/>
              </a:ext>
            </a:extLst>
          </p:cNvPr>
          <p:cNvSpPr>
            <a:spLocks noGrp="1"/>
          </p:cNvSpPr>
          <p:nvPr>
            <p:ph type="title"/>
          </p:nvPr>
        </p:nvSpPr>
        <p:spPr/>
        <p:txBody>
          <a:bodyPr/>
          <a:lstStyle/>
          <a:p>
            <a:r>
              <a:rPr lang="en-US" dirty="0"/>
              <a:t>ASP.NET Core Pipeline</a:t>
            </a:r>
          </a:p>
        </p:txBody>
      </p:sp>
      <p:sp>
        <p:nvSpPr>
          <p:cNvPr id="8" name="Content Placeholder 7">
            <a:extLst>
              <a:ext uri="{FF2B5EF4-FFF2-40B4-BE49-F238E27FC236}">
                <a16:creationId xmlns:a16="http://schemas.microsoft.com/office/drawing/2014/main" id="{1C09F3D2-D275-48B8-B725-ADF2EAEB23B7}"/>
              </a:ext>
            </a:extLst>
          </p:cNvPr>
          <p:cNvSpPr>
            <a:spLocks noGrp="1"/>
          </p:cNvSpPr>
          <p:nvPr>
            <p:ph idx="1"/>
          </p:nvPr>
        </p:nvSpPr>
        <p:spPr>
          <a:xfrm>
            <a:off x="297520" y="1146768"/>
            <a:ext cx="3919271" cy="3581335"/>
          </a:xfrm>
        </p:spPr>
        <p:txBody>
          <a:bodyPr/>
          <a:lstStyle/>
          <a:p>
            <a:pPr marL="285750" indent="-285750">
              <a:buFont typeface="Arial" panose="020B0604020202020204" pitchFamily="34" charset="0"/>
              <a:buChar char="•"/>
            </a:pPr>
            <a:r>
              <a:rPr lang="en-US" dirty="0"/>
              <a:t>The pipeline consists of chained components called “</a:t>
            </a:r>
            <a:r>
              <a:rPr lang="en-US" dirty="0" err="1"/>
              <a:t>Middlewares</a:t>
            </a:r>
            <a:r>
              <a:rPr lang="en-US" dirty="0"/>
              <a:t>”</a:t>
            </a:r>
          </a:p>
          <a:p>
            <a:pPr marL="285750" indent="-285750">
              <a:buFont typeface="Arial" panose="020B0604020202020204" pitchFamily="34" charset="0"/>
              <a:buChar char="•"/>
            </a:pPr>
            <a:r>
              <a:rPr lang="en-US" dirty="0"/>
              <a:t>Each middleware gets a delegate to the next middleware in the chain</a:t>
            </a:r>
          </a:p>
          <a:p>
            <a:pPr marL="285750" indent="-285750">
              <a:buFont typeface="Arial" panose="020B0604020202020204" pitchFamily="34" charset="0"/>
              <a:buChar char="•"/>
            </a:pPr>
            <a:r>
              <a:rPr lang="en-US" dirty="0"/>
              <a:t>The request context gets passed down the chain until handled</a:t>
            </a:r>
          </a:p>
          <a:p>
            <a:pPr marL="285750" indent="-285750">
              <a:buFont typeface="Arial" panose="020B0604020202020204" pitchFamily="34" charset="0"/>
              <a:buChar char="•"/>
            </a:pPr>
            <a:r>
              <a:rPr lang="en-US" dirty="0"/>
              <a:t>The chain then rolls back up to the first middleware</a:t>
            </a:r>
          </a:p>
        </p:txBody>
      </p:sp>
      <p:pic>
        <p:nvPicPr>
          <p:cNvPr id="9" name="Picture 8" descr="Request processing pattern showing a request arriving, processing through three middlewares, and the response leaving the application. Each middleware runs its logic and hands off the request to the next middleware at the next() statement. After the third middleware processes the request, it's handed back through the prior two middlewares for additional processing after the next() statements each in turn before leaving the application as a response to the client.">
            <a:extLst>
              <a:ext uri="{FF2B5EF4-FFF2-40B4-BE49-F238E27FC236}">
                <a16:creationId xmlns:a16="http://schemas.microsoft.com/office/drawing/2014/main" id="{6EE1C975-25E0-4D2B-9297-EFD2771273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29174" y="1146768"/>
            <a:ext cx="4500500"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6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4236-7691-435F-A751-585DC963B000}"/>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A4347E3C-3C54-475D-9C8A-D360ABAB397F}"/>
              </a:ext>
            </a:extLst>
          </p:cNvPr>
          <p:cNvSpPr>
            <a:spLocks noGrp="1"/>
          </p:cNvSpPr>
          <p:nvPr>
            <p:ph idx="1"/>
          </p:nvPr>
        </p:nvSpPr>
        <p:spPr>
          <a:xfrm>
            <a:off x="297520" y="1146768"/>
            <a:ext cx="3957957" cy="3581335"/>
          </a:xfrm>
        </p:spPr>
        <p:txBody>
          <a:bodyPr/>
          <a:lstStyle/>
          <a:p>
            <a:pPr marL="342900" indent="-342900">
              <a:buFont typeface="Arial" panose="020B0604020202020204" pitchFamily="34" charset="0"/>
              <a:buChar char="•"/>
            </a:pPr>
            <a:r>
              <a:rPr lang="en-US" dirty="0"/>
              <a:t>Pipelines do not have to be straight all the time, they can</a:t>
            </a:r>
          </a:p>
          <a:p>
            <a:pPr marL="611188" lvl="1" indent="-342900"/>
            <a:r>
              <a:rPr lang="en-US" dirty="0"/>
              <a:t>Branch </a:t>
            </a:r>
          </a:p>
          <a:p>
            <a:pPr marL="611188" lvl="1" indent="-342900"/>
            <a:r>
              <a:rPr lang="en-US" dirty="0"/>
              <a:t>Merge</a:t>
            </a:r>
          </a:p>
          <a:p>
            <a:pPr marL="611188" lvl="1" indent="-342900"/>
            <a:r>
              <a:rPr lang="en-US" dirty="0"/>
              <a:t>Terminate</a:t>
            </a:r>
          </a:p>
          <a:p>
            <a:pPr marL="342900" indent="-342900">
              <a:buFont typeface="Arial" panose="020B0604020202020204" pitchFamily="34" charset="0"/>
              <a:buChar char="•"/>
            </a:pPr>
            <a:r>
              <a:rPr lang="en-US" dirty="0"/>
              <a:t>Example: the “</a:t>
            </a:r>
            <a:r>
              <a:rPr lang="en-US" dirty="0">
                <a:latin typeface="Consolas" panose="020B0609020204030204" pitchFamily="49" charset="0"/>
              </a:rPr>
              <a:t>Map</a:t>
            </a:r>
            <a:r>
              <a:rPr lang="en-US" dirty="0"/>
              <a:t>” and “</a:t>
            </a:r>
            <a:r>
              <a:rPr lang="en-US" dirty="0" err="1">
                <a:latin typeface="Consolas" panose="020B0609020204030204" pitchFamily="49" charset="0"/>
              </a:rPr>
              <a:t>MapWhen</a:t>
            </a:r>
            <a:r>
              <a:rPr lang="en-US" dirty="0"/>
              <a:t>” </a:t>
            </a:r>
            <a:r>
              <a:rPr lang="en-US" dirty="0" err="1"/>
              <a:t>middlewares</a:t>
            </a:r>
            <a:r>
              <a:rPr lang="en-US" dirty="0"/>
              <a:t> for handling some requests differently</a:t>
            </a:r>
          </a:p>
          <a:p>
            <a:pPr marL="611188" lvl="1" indent="-342900"/>
            <a:r>
              <a:rPr lang="en-US" dirty="0"/>
              <a:t>“/admin” requires authentication</a:t>
            </a:r>
          </a:p>
          <a:p>
            <a:pPr marL="611188" lvl="1" indent="-342900"/>
            <a:r>
              <a:rPr lang="en-US" dirty="0"/>
              <a:t>“/” does not require authentication</a:t>
            </a:r>
          </a:p>
        </p:txBody>
      </p:sp>
      <p:pic>
        <p:nvPicPr>
          <p:cNvPr id="4" name="Picture 3">
            <a:extLst>
              <a:ext uri="{FF2B5EF4-FFF2-40B4-BE49-F238E27FC236}">
                <a16:creationId xmlns:a16="http://schemas.microsoft.com/office/drawing/2014/main" id="{4E4F32CC-F3DF-4003-80A3-46726CABB68F}"/>
              </a:ext>
            </a:extLst>
          </p:cNvPr>
          <p:cNvPicPr>
            <a:picLocks noChangeAspect="1"/>
          </p:cNvPicPr>
          <p:nvPr/>
        </p:nvPicPr>
        <p:blipFill>
          <a:blip r:embed="rId2"/>
          <a:stretch>
            <a:fillRect/>
          </a:stretch>
        </p:blipFill>
        <p:spPr>
          <a:xfrm>
            <a:off x="4365477" y="1146767"/>
            <a:ext cx="4464197" cy="3581335"/>
          </a:xfrm>
          <a:prstGeom prst="rect">
            <a:avLst/>
          </a:prstGeom>
        </p:spPr>
      </p:pic>
    </p:spTree>
    <p:extLst>
      <p:ext uri="{BB962C8B-B14F-4D97-AF65-F5344CB8AC3E}">
        <p14:creationId xmlns:p14="http://schemas.microsoft.com/office/powerpoint/2010/main" val="367408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45CF-5538-44C7-976E-01F3E3B421C9}"/>
              </a:ext>
            </a:extLst>
          </p:cNvPr>
          <p:cNvSpPr>
            <a:spLocks noGrp="1"/>
          </p:cNvSpPr>
          <p:nvPr>
            <p:ph type="title"/>
          </p:nvPr>
        </p:nvSpPr>
        <p:spPr/>
        <p:txBody>
          <a:bodyPr/>
          <a:lstStyle/>
          <a:p>
            <a:r>
              <a:rPr lang="en-US" dirty="0"/>
              <a:t>ASP.NET Core Pipeline</a:t>
            </a:r>
          </a:p>
        </p:txBody>
      </p:sp>
      <p:sp>
        <p:nvSpPr>
          <p:cNvPr id="3" name="Content Placeholder 2">
            <a:extLst>
              <a:ext uri="{FF2B5EF4-FFF2-40B4-BE49-F238E27FC236}">
                <a16:creationId xmlns:a16="http://schemas.microsoft.com/office/drawing/2014/main" id="{642F9136-C9AB-47FB-B6A7-E3CBB0C40245}"/>
              </a:ext>
            </a:extLst>
          </p:cNvPr>
          <p:cNvSpPr>
            <a:spLocks noGrp="1"/>
          </p:cNvSpPr>
          <p:nvPr>
            <p:ph idx="1"/>
          </p:nvPr>
        </p:nvSpPr>
        <p:spPr>
          <a:xfrm>
            <a:off x="297520" y="1146768"/>
            <a:ext cx="8532155" cy="3581335"/>
          </a:xfrm>
        </p:spPr>
        <p:txBody>
          <a:bodyPr/>
          <a:lstStyle/>
          <a:p>
            <a:r>
              <a:rPr lang="en-US" dirty="0"/>
              <a:t>Typical usage of middleware:</a:t>
            </a:r>
          </a:p>
          <a:p>
            <a:pPr marL="554038" lvl="1" indent="-285750"/>
            <a:r>
              <a:rPr lang="en-US" dirty="0"/>
              <a:t>Add to dependency injection</a:t>
            </a:r>
          </a:p>
          <a:p>
            <a:pPr marL="820738" lvl="2" indent="-285750"/>
            <a:r>
              <a:rPr lang="en-US" dirty="0" err="1">
                <a:latin typeface="Consolas" panose="020B0609020204030204" pitchFamily="49" charset="0"/>
              </a:rPr>
              <a:t>services.Add</a:t>
            </a:r>
            <a:r>
              <a:rPr lang="en-US" i="1" dirty="0" err="1"/>
              <a:t>Middleware</a:t>
            </a:r>
            <a:r>
              <a:rPr lang="en-US" dirty="0"/>
              <a:t>(</a:t>
            </a:r>
            <a:r>
              <a:rPr lang="en-US" i="1" dirty="0" err="1"/>
              <a:t>configurationDelegate</a:t>
            </a:r>
            <a:r>
              <a:rPr lang="en-US" dirty="0"/>
              <a:t>);</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AddResponseCompression</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Providers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GzipCompressionProvider</a:t>
            </a:r>
            <a:r>
              <a:rPr lang="en-US" dirty="0">
                <a:solidFill>
                  <a:srgbClr val="D4D4D4"/>
                </a:solidFill>
                <a:latin typeface="Consolas" panose="020B0609020204030204" pitchFamily="49" charset="0"/>
              </a:rPr>
              <a:t>&gt;());       </a:t>
            </a:r>
          </a:p>
          <a:p>
            <a:pPr marL="554038" lvl="1" indent="-285750"/>
            <a:r>
              <a:rPr lang="en-US" dirty="0"/>
              <a:t>Add to the pipeline in the right order</a:t>
            </a:r>
          </a:p>
          <a:p>
            <a:pPr marL="820738" lvl="2" indent="-285750"/>
            <a:r>
              <a:rPr lang="en-US" dirty="0" err="1">
                <a:latin typeface="Consolas" panose="020B0609020204030204" pitchFamily="49" charset="0"/>
              </a:rPr>
              <a:t>app.Use</a:t>
            </a:r>
            <a:r>
              <a:rPr lang="en-US" i="1" dirty="0" err="1"/>
              <a:t>Middleware</a:t>
            </a:r>
            <a:r>
              <a:rPr lang="en-US" dirty="0"/>
              <a:t>();</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UseResponseCompression</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pPr marL="554038" lvl="1" indent="-285750"/>
            <a:r>
              <a:rPr lang="en-US" dirty="0"/>
              <a:t>Question: Does this middleware come first or last in the pipeline?</a:t>
            </a:r>
          </a:p>
        </p:txBody>
      </p:sp>
    </p:spTree>
    <p:extLst>
      <p:ext uri="{BB962C8B-B14F-4D97-AF65-F5344CB8AC3E}">
        <p14:creationId xmlns:p14="http://schemas.microsoft.com/office/powerpoint/2010/main" val="48260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19C4-5609-4E87-B10D-D2A85FEED007}"/>
              </a:ext>
            </a:extLst>
          </p:cNvPr>
          <p:cNvSpPr>
            <a:spLocks noGrp="1"/>
          </p:cNvSpPr>
          <p:nvPr>
            <p:ph type="title"/>
          </p:nvPr>
        </p:nvSpPr>
        <p:spPr/>
        <p:txBody>
          <a:bodyPr/>
          <a:lstStyle/>
          <a:p>
            <a:r>
              <a:rPr lang="en-US" dirty="0"/>
              <a:t>ASP.NET Core Dependency Injection</a:t>
            </a:r>
          </a:p>
        </p:txBody>
      </p:sp>
      <p:sp>
        <p:nvSpPr>
          <p:cNvPr id="3" name="Content Placeholder 2">
            <a:extLst>
              <a:ext uri="{FF2B5EF4-FFF2-40B4-BE49-F238E27FC236}">
                <a16:creationId xmlns:a16="http://schemas.microsoft.com/office/drawing/2014/main" id="{F228E563-679F-4637-B47B-FB1C7E467990}"/>
              </a:ext>
            </a:extLst>
          </p:cNvPr>
          <p:cNvSpPr>
            <a:spLocks noGrp="1"/>
          </p:cNvSpPr>
          <p:nvPr>
            <p:ph idx="1"/>
          </p:nvPr>
        </p:nvSpPr>
        <p:spPr/>
        <p:txBody>
          <a:bodyPr/>
          <a:lstStyle/>
          <a:p>
            <a:pPr marL="285750" indent="-285750">
              <a:buFont typeface="Arial" panose="020B0604020202020204" pitchFamily="34" charset="0"/>
              <a:buChar char="•"/>
            </a:pPr>
            <a:r>
              <a:rPr lang="en-US" dirty="0"/>
              <a:t>Dependencies are configured in the </a:t>
            </a:r>
            <a:r>
              <a:rPr lang="en-US" dirty="0" err="1">
                <a:latin typeface="Consolas" panose="020B0609020204030204" pitchFamily="49" charset="0"/>
              </a:rPr>
              <a:t>ConfigureServices</a:t>
            </a:r>
            <a:r>
              <a:rPr lang="en-US" dirty="0"/>
              <a:t> method</a:t>
            </a:r>
          </a:p>
          <a:p>
            <a:pPr marL="554038" lvl="1" indent="-285750"/>
            <a:r>
              <a:rPr lang="en-US" dirty="0"/>
              <a:t>Services can be registered:</a:t>
            </a:r>
          </a:p>
          <a:p>
            <a:pPr marL="820738" lvl="2" indent="-285750"/>
            <a:r>
              <a:rPr lang="en-US" dirty="0"/>
              <a:t>using interfaces, concrete classes and factory methods</a:t>
            </a:r>
          </a:p>
          <a:p>
            <a:pPr marL="820738" lvl="2" indent="-285750"/>
            <a:r>
              <a:rPr lang="en-US" dirty="0"/>
              <a:t>with lifetimes: Transient (default), Scoped (per request, kind of) and Singleton</a:t>
            </a:r>
          </a:p>
          <a:p>
            <a:pPr marL="554038" lvl="1" indent="-285750"/>
            <a:r>
              <a:rPr lang="en-US" dirty="0"/>
              <a:t>Services can be resolved:</a:t>
            </a:r>
          </a:p>
          <a:p>
            <a:pPr marL="820738" lvl="2" indent="-285750"/>
            <a:r>
              <a:rPr lang="en-US" dirty="0"/>
              <a:t>Constructor injection</a:t>
            </a:r>
          </a:p>
          <a:p>
            <a:pPr marL="820738" lvl="2" indent="-285750"/>
            <a:r>
              <a:rPr lang="en-US" dirty="0"/>
              <a:t>Parameter injection (in certain cases!)</a:t>
            </a:r>
          </a:p>
          <a:p>
            <a:pPr marL="820738" lvl="2" indent="-285750"/>
            <a:r>
              <a:rPr lang="en-US" dirty="0"/>
              <a:t>Using </a:t>
            </a:r>
            <a:r>
              <a:rPr lang="en-US" dirty="0" err="1">
                <a:latin typeface="Consolas" panose="020B0609020204030204" pitchFamily="49" charset="0"/>
              </a:rPr>
              <a:t>IServiceProvider</a:t>
            </a:r>
            <a:r>
              <a:rPr lang="en-US" dirty="0"/>
              <a:t> injected (not recommended)</a:t>
            </a:r>
          </a:p>
          <a:p>
            <a:pPr marL="820738" lvl="2" indent="-285750"/>
            <a:r>
              <a:rPr lang="en-US" dirty="0"/>
              <a:t>No property injection</a:t>
            </a:r>
          </a:p>
          <a:p>
            <a:pPr marL="554038" lvl="1" indent="-285750"/>
            <a:r>
              <a:rPr lang="en-US" dirty="0"/>
              <a:t>The default implementation can be easily replaced by </a:t>
            </a:r>
            <a:r>
              <a:rPr lang="en-US" dirty="0" err="1"/>
              <a:t>Autofac</a:t>
            </a:r>
            <a:r>
              <a:rPr lang="en-US" dirty="0"/>
              <a:t>, </a:t>
            </a:r>
            <a:r>
              <a:rPr lang="en-US" dirty="0" err="1"/>
              <a:t>Ninject</a:t>
            </a:r>
            <a:r>
              <a:rPr lang="en-US" dirty="0"/>
              <a:t>, …</a:t>
            </a:r>
          </a:p>
        </p:txBody>
      </p:sp>
    </p:spTree>
    <p:extLst>
      <p:ext uri="{BB962C8B-B14F-4D97-AF65-F5344CB8AC3E}">
        <p14:creationId xmlns:p14="http://schemas.microsoft.com/office/powerpoint/2010/main" val="1869704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6</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Building an API</a:t>
            </a:r>
          </a:p>
        </p:txBody>
      </p:sp>
    </p:spTree>
    <p:extLst>
      <p:ext uri="{BB962C8B-B14F-4D97-AF65-F5344CB8AC3E}">
        <p14:creationId xmlns:p14="http://schemas.microsoft.com/office/powerpoint/2010/main" val="1499918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075C06-E5EC-44C2-8856-04E0204D8348}"/>
              </a:ext>
            </a:extLst>
          </p:cNvPr>
          <p:cNvSpPr>
            <a:spLocks noGrp="1"/>
          </p:cNvSpPr>
          <p:nvPr>
            <p:ph type="title"/>
          </p:nvPr>
        </p:nvSpPr>
        <p:spPr/>
        <p:txBody>
          <a:bodyPr/>
          <a:lstStyle/>
          <a:p>
            <a:r>
              <a:rPr lang="en-US" dirty="0"/>
              <a:t>Adding API functionality to the pipeline</a:t>
            </a:r>
          </a:p>
        </p:txBody>
      </p:sp>
      <p:sp>
        <p:nvSpPr>
          <p:cNvPr id="8" name="Content Placeholder 7">
            <a:extLst>
              <a:ext uri="{FF2B5EF4-FFF2-40B4-BE49-F238E27FC236}">
                <a16:creationId xmlns:a16="http://schemas.microsoft.com/office/drawing/2014/main" id="{F5AF7554-63AA-4BCB-8952-794C7134BFCD}"/>
              </a:ext>
            </a:extLst>
          </p:cNvPr>
          <p:cNvSpPr>
            <a:spLocks noGrp="1"/>
          </p:cNvSpPr>
          <p:nvPr>
            <p:ph idx="1"/>
          </p:nvPr>
        </p:nvSpPr>
        <p:spPr/>
        <p:txBody>
          <a:bodyPr/>
          <a:lstStyle/>
          <a:p>
            <a:pPr marL="285750" indent="-285750">
              <a:buFont typeface="Arial" panose="020B0604020202020204" pitchFamily="34" charset="0"/>
              <a:buChar char="•"/>
            </a:pPr>
            <a:r>
              <a:rPr lang="en-US" dirty="0"/>
              <a:t>Add the required dependency: this will automatically resolve all controllers later on</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routing to enable resolving actions based on routes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UseRouting</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endpoints for our actions</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UseEndpoints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builder</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builder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MapControllers</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add output compression</a:t>
            </a:r>
          </a:p>
          <a:p>
            <a:pPr marL="285750" indent="-285750">
              <a:buFont typeface="Arial" panose="020B0604020202020204" pitchFamily="34" charset="0"/>
              <a:buChar char="•"/>
            </a:pPr>
            <a:endParaRPr lang="en-US" dirty="0"/>
          </a:p>
          <a:p>
            <a:pPr marL="554038" lvl="1" indent="-285750"/>
            <a:endParaRPr lang="en-US" dirty="0"/>
          </a:p>
        </p:txBody>
      </p:sp>
    </p:spTree>
    <p:extLst>
      <p:ext uri="{BB962C8B-B14F-4D97-AF65-F5344CB8AC3E}">
        <p14:creationId xmlns:p14="http://schemas.microsoft.com/office/powerpoint/2010/main" val="94197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9348-2C26-4A51-A3BD-1E30EDD2351E}"/>
              </a:ext>
            </a:extLst>
          </p:cNvPr>
          <p:cNvSpPr>
            <a:spLocks noGrp="1"/>
          </p:cNvSpPr>
          <p:nvPr>
            <p:ph type="title"/>
          </p:nvPr>
        </p:nvSpPr>
        <p:spPr/>
        <p:txBody>
          <a:bodyPr/>
          <a:lstStyle/>
          <a:p>
            <a:r>
              <a:rPr lang="en-US" dirty="0"/>
              <a:t>Anatomy of an API Controller</a:t>
            </a:r>
          </a:p>
        </p:txBody>
      </p:sp>
      <p:sp>
        <p:nvSpPr>
          <p:cNvPr id="3" name="Content Placeholder 2">
            <a:extLst>
              <a:ext uri="{FF2B5EF4-FFF2-40B4-BE49-F238E27FC236}">
                <a16:creationId xmlns:a16="http://schemas.microsoft.com/office/drawing/2014/main" id="{F2E4C7E4-64F5-4F4B-84D5-544103FFF22C}"/>
              </a:ext>
            </a:extLst>
          </p:cNvPr>
          <p:cNvSpPr>
            <a:spLocks noGrp="1"/>
          </p:cNvSpPr>
          <p:nvPr>
            <p:ph idx="1"/>
          </p:nvPr>
        </p:nvSpPr>
        <p:spPr>
          <a:xfrm>
            <a:off x="297521" y="1146768"/>
            <a:ext cx="3412834" cy="3581335"/>
          </a:xfrm>
        </p:spPr>
        <p:txBody>
          <a:bodyPr/>
          <a:lstStyle/>
          <a:p>
            <a:pPr marL="285750" indent="-285750">
              <a:buFont typeface="Arial" panose="020B0604020202020204" pitchFamily="34" charset="0"/>
              <a:buChar char="•"/>
            </a:pPr>
            <a:r>
              <a:rPr lang="en-US" dirty="0" err="1">
                <a:latin typeface="Consolas" panose="020B0609020204030204" pitchFamily="49" charset="0"/>
              </a:rPr>
              <a:t>ApiController</a:t>
            </a:r>
            <a:r>
              <a:rPr lang="en-US" dirty="0"/>
              <a:t> attribute</a:t>
            </a:r>
          </a:p>
          <a:p>
            <a:pPr marL="285750" indent="-285750">
              <a:buFont typeface="Arial" panose="020B0604020202020204" pitchFamily="34" charset="0"/>
              <a:buChar char="•"/>
            </a:pPr>
            <a:r>
              <a:rPr lang="en-US" dirty="0">
                <a:latin typeface="Consolas" panose="020B0609020204030204" pitchFamily="49" charset="0"/>
              </a:rPr>
              <a:t>Route</a:t>
            </a:r>
            <a:r>
              <a:rPr lang="en-US" dirty="0"/>
              <a:t> attribute</a:t>
            </a:r>
          </a:p>
          <a:p>
            <a:pPr marL="285750" indent="-285750">
              <a:buFont typeface="Arial" panose="020B0604020202020204" pitchFamily="34" charset="0"/>
              <a:buChar char="•"/>
            </a:pPr>
            <a:r>
              <a:rPr lang="en-US" dirty="0" err="1">
                <a:latin typeface="Consolas" panose="020B0609020204030204" pitchFamily="49" charset="0"/>
              </a:rPr>
              <a:t>ControllerBase</a:t>
            </a:r>
            <a:r>
              <a:rPr lang="en-US" dirty="0"/>
              <a:t> inheritance </a:t>
            </a:r>
            <a:r>
              <a:rPr lang="en-US" sz="1100" dirty="0"/>
              <a:t>(Optional)</a:t>
            </a:r>
            <a:endParaRPr lang="en-US" dirty="0"/>
          </a:p>
          <a:p>
            <a:pPr marL="285750" indent="-285750">
              <a:buFont typeface="Arial" panose="020B0604020202020204" pitchFamily="34" charset="0"/>
              <a:buChar char="•"/>
            </a:pPr>
            <a:r>
              <a:rPr lang="en-US" dirty="0" err="1">
                <a:latin typeface="Consolas" panose="020B0609020204030204" pitchFamily="49" charset="0"/>
              </a:rPr>
              <a:t>Http</a:t>
            </a:r>
            <a:r>
              <a:rPr lang="en-US" i="1" dirty="0" err="1"/>
              <a:t>Verb</a:t>
            </a:r>
            <a:r>
              <a:rPr lang="en-US" dirty="0"/>
              <a:t> attributes</a:t>
            </a:r>
          </a:p>
          <a:p>
            <a:pPr marL="285750" indent="-285750">
              <a:buFont typeface="Arial" panose="020B0604020202020204" pitchFamily="34" charset="0"/>
              <a:buChar char="•"/>
            </a:pPr>
            <a:r>
              <a:rPr lang="en-US" dirty="0">
                <a:latin typeface="Consolas" panose="020B0609020204030204" pitchFamily="49" charset="0"/>
              </a:rPr>
              <a:t>public</a:t>
            </a:r>
            <a:r>
              <a:rPr lang="en-US" dirty="0"/>
              <a:t> methods that return </a:t>
            </a:r>
            <a:r>
              <a:rPr lang="en-US" dirty="0" err="1">
                <a:latin typeface="Consolas" panose="020B0609020204030204" pitchFamily="49" charset="0"/>
              </a:rPr>
              <a:t>IActionResult</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Result helper methods: </a:t>
            </a:r>
            <a:r>
              <a:rPr lang="en-US" dirty="0">
                <a:latin typeface="Consolas" panose="020B0609020204030204" pitchFamily="49" charset="0"/>
              </a:rPr>
              <a:t>Ok, </a:t>
            </a:r>
            <a:r>
              <a:rPr lang="en-US" dirty="0" err="1">
                <a:latin typeface="Consolas" panose="020B0609020204030204" pitchFamily="49" charset="0"/>
              </a:rPr>
              <a:t>CreatedAt</a:t>
            </a:r>
            <a:r>
              <a:rPr lang="en-US" dirty="0">
                <a:latin typeface="Consolas" panose="020B0609020204030204" pitchFamily="49" charset="0"/>
              </a:rPr>
              <a:t>, </a:t>
            </a:r>
            <a:r>
              <a:rPr lang="en-US" dirty="0" err="1">
                <a:latin typeface="Consolas" panose="020B0609020204030204" pitchFamily="49" charset="0"/>
              </a:rPr>
              <a:t>BadRequest</a:t>
            </a:r>
            <a:r>
              <a:rPr lang="en-US" dirty="0">
                <a:latin typeface="Consolas" panose="020B0609020204030204" pitchFamily="49" charset="0"/>
              </a:rPr>
              <a:t>, Conflict, …</a:t>
            </a:r>
          </a:p>
        </p:txBody>
      </p:sp>
      <p:sp>
        <p:nvSpPr>
          <p:cNvPr id="4" name="TextBox 3">
            <a:extLst>
              <a:ext uri="{FF2B5EF4-FFF2-40B4-BE49-F238E27FC236}">
                <a16:creationId xmlns:a16="http://schemas.microsoft.com/office/drawing/2014/main" id="{7FB0B6E1-491E-481E-B9B3-9F472E5D6C2B}"/>
              </a:ext>
            </a:extLst>
          </p:cNvPr>
          <p:cNvSpPr txBox="1"/>
          <p:nvPr/>
        </p:nvSpPr>
        <p:spPr>
          <a:xfrm>
            <a:off x="3802336" y="1146768"/>
            <a:ext cx="5027338" cy="3539430"/>
          </a:xfrm>
          <a:prstGeom prst="rect">
            <a:avLst/>
          </a:prstGeom>
          <a:solidFill>
            <a:srgbClr val="000000"/>
          </a:solidFill>
          <a:ln>
            <a:solidFill>
              <a:schemeClr val="accent2"/>
            </a:solidFill>
          </a:ln>
        </p:spPr>
        <p:txBody>
          <a:bodyPr wrap="square" rtlCol="0">
            <a:spAutoFit/>
          </a:bodyPr>
          <a:lstStyle/>
          <a:p>
            <a:r>
              <a:rPr lang="en-US" sz="1400" dirty="0">
                <a:solidFill>
                  <a:srgbClr val="C586C0"/>
                </a:solidFill>
                <a:latin typeface="Consolas" panose="020B0609020204030204" pitchFamily="49" charset="0"/>
              </a:rPr>
              <a:t>using</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Microsoft</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AspNetCore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Mvc</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ApiController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Route</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api</a:t>
            </a:r>
            <a:r>
              <a:rPr lang="en-US" sz="1400" dirty="0">
                <a:solidFill>
                  <a:srgbClr val="CE9178"/>
                </a:solidFill>
                <a:latin typeface="Consolas" panose="020B0609020204030204" pitchFamily="49" charset="0"/>
              </a:rPr>
              <a:t>/room"</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RoomController</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ControllerBase</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HttpGet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IActionResult</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GetRooms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return</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Ok</a:t>
            </a:r>
            <a:r>
              <a:rPr lang="en-US" sz="1400" dirty="0">
                <a:solidFill>
                  <a:srgbClr val="D4D4D4"/>
                </a:solidFill>
                <a:latin typeface="Consolas" panose="020B0609020204030204" pitchFamily="49" charset="0"/>
              </a:rPr>
              <a:t>(</a:t>
            </a:r>
            <a:r>
              <a:rPr lang="en-US" sz="1400" dirty="0">
                <a:solidFill>
                  <a:srgbClr val="569CD6"/>
                </a:solidFill>
                <a:latin typeface="Consolas" panose="020B0609020204030204" pitchFamily="49" charset="0"/>
              </a:rPr>
              <a:t>new</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"Fes"</a:t>
            </a:r>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"Rabat"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Nador</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endParaRPr lang="en-US"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29688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FF1B5-0B5D-4E04-9AA3-97FB3AC566C4}"/>
              </a:ext>
            </a:extLst>
          </p:cNvPr>
          <p:cNvSpPr>
            <a:spLocks noGrp="1"/>
          </p:cNvSpPr>
          <p:nvPr>
            <p:ph type="title"/>
          </p:nvPr>
        </p:nvSpPr>
        <p:spPr>
          <a:xfrm>
            <a:off x="297519" y="127000"/>
            <a:ext cx="8532155" cy="595313"/>
          </a:xfrm>
        </p:spPr>
        <p:txBody>
          <a:bodyPr/>
          <a:lstStyle/>
          <a:p>
            <a:r>
              <a:rPr lang="en-US" dirty="0"/>
              <a:t>Adding the API Controller</a:t>
            </a:r>
          </a:p>
        </p:txBody>
      </p:sp>
      <p:sp>
        <p:nvSpPr>
          <p:cNvPr id="3" name="Content Placeholder 2">
            <a:extLst>
              <a:ext uri="{FF2B5EF4-FFF2-40B4-BE49-F238E27FC236}">
                <a16:creationId xmlns:a16="http://schemas.microsoft.com/office/drawing/2014/main" id="{30C7A7EE-A3A5-4832-AA7B-16C3EF39B38C}"/>
              </a:ext>
            </a:extLst>
          </p:cNvPr>
          <p:cNvSpPr>
            <a:spLocks noGrp="1"/>
          </p:cNvSpPr>
          <p:nvPr>
            <p:ph idx="1"/>
          </p:nvPr>
        </p:nvSpPr>
        <p:spPr/>
        <p:txBody>
          <a:bodyPr/>
          <a:lstStyle/>
          <a:p>
            <a:pPr marL="285750" indent="-285750">
              <a:buFont typeface="Arial" panose="020B0604020202020204" pitchFamily="34" charset="0"/>
              <a:buChar char="•"/>
            </a:pPr>
            <a:r>
              <a:rPr lang="en-US" dirty="0"/>
              <a:t>Add new folder named “Controllers”</a:t>
            </a:r>
          </a:p>
          <a:p>
            <a:pPr marL="285750" indent="-285750">
              <a:buFont typeface="Arial" panose="020B0604020202020204" pitchFamily="34" charset="0"/>
              <a:buChar char="•"/>
            </a:pPr>
            <a:r>
              <a:rPr lang="en-US" dirty="0"/>
              <a:t>Add new file named “</a:t>
            </a:r>
            <a:r>
              <a:rPr lang="en-US" dirty="0" err="1"/>
              <a:t>RoomController.cs</a:t>
            </a:r>
            <a:r>
              <a:rPr lang="en-US" dirty="0"/>
              <a:t>”</a:t>
            </a:r>
          </a:p>
          <a:p>
            <a:pPr marL="285750" indent="-285750">
              <a:buFont typeface="Arial" panose="020B0604020202020204" pitchFamily="34" charset="0"/>
              <a:buChar char="•"/>
            </a:pPr>
            <a:r>
              <a:rPr lang="en-US" dirty="0"/>
              <a:t>Copy code from previous slide to </a:t>
            </a:r>
            <a:r>
              <a:rPr lang="en-US" dirty="0" err="1"/>
              <a:t>RoomController</a:t>
            </a:r>
            <a:r>
              <a:rPr lang="en-US" dirty="0"/>
              <a:t> file.</a:t>
            </a:r>
          </a:p>
          <a:p>
            <a:pPr marL="285750" indent="-285750">
              <a:buFont typeface="Arial" panose="020B0604020202020204" pitchFamily="34" charset="0"/>
              <a:buChar char="•"/>
            </a:pPr>
            <a:r>
              <a:rPr lang="en-US" dirty="0"/>
              <a:t>Start debugging and browse to /</a:t>
            </a:r>
            <a:r>
              <a:rPr lang="en-US" dirty="0" err="1"/>
              <a:t>api</a:t>
            </a:r>
            <a:r>
              <a:rPr lang="en-US" dirty="0"/>
              <a:t>/room</a:t>
            </a:r>
          </a:p>
          <a:p>
            <a:endParaRPr lang="en-US" dirty="0"/>
          </a:p>
        </p:txBody>
      </p:sp>
    </p:spTree>
    <p:extLst>
      <p:ext uri="{BB962C8B-B14F-4D97-AF65-F5344CB8AC3E}">
        <p14:creationId xmlns:p14="http://schemas.microsoft.com/office/powerpoint/2010/main" val="419214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7</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Adding a data store</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280632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1C2576-303D-4E51-87D7-F2B939F9BFA5}"/>
              </a:ext>
            </a:extLst>
          </p:cNvPr>
          <p:cNvSpPr>
            <a:spLocks noGrp="1"/>
          </p:cNvSpPr>
          <p:nvPr>
            <p:ph type="title"/>
          </p:nvPr>
        </p:nvSpPr>
        <p:spPr/>
        <p:txBody>
          <a:bodyPr/>
          <a:lstStyle/>
          <a:p>
            <a:r>
              <a:rPr lang="en-US" dirty="0"/>
              <a:t>Describing a data store</a:t>
            </a:r>
          </a:p>
        </p:txBody>
      </p:sp>
      <p:sp>
        <p:nvSpPr>
          <p:cNvPr id="8" name="Content Placeholder 7">
            <a:extLst>
              <a:ext uri="{FF2B5EF4-FFF2-40B4-BE49-F238E27FC236}">
                <a16:creationId xmlns:a16="http://schemas.microsoft.com/office/drawing/2014/main" id="{354D3175-C9D5-49FF-81B9-0FF7B0F5906F}"/>
              </a:ext>
            </a:extLst>
          </p:cNvPr>
          <p:cNvSpPr>
            <a:spLocks noGrp="1"/>
          </p:cNvSpPr>
          <p:nvPr>
            <p:ph idx="1"/>
          </p:nvPr>
        </p:nvSpPr>
        <p:spPr/>
        <p:txBody>
          <a:bodyPr/>
          <a:lstStyle/>
          <a:p>
            <a:pPr marL="285750" indent="-285750">
              <a:buFont typeface="Arial" panose="020B0604020202020204" pitchFamily="34" charset="0"/>
              <a:buChar char="•"/>
            </a:pPr>
            <a:r>
              <a:rPr lang="en-US" dirty="0"/>
              <a:t>Add a persistence provider</a:t>
            </a:r>
          </a:p>
          <a:p>
            <a:pPr marL="554038" lvl="1" indent="-285750"/>
            <a:r>
              <a:rPr lang="en-US" dirty="0"/>
              <a:t>Open a terminal window</a:t>
            </a:r>
          </a:p>
          <a:p>
            <a:pPr marL="554038" lvl="1" indent="-285750"/>
            <a:r>
              <a:rPr lang="en-US" dirty="0"/>
              <a:t>Type: </a:t>
            </a:r>
            <a:r>
              <a:rPr lang="en-US" dirty="0">
                <a:latin typeface="Consolas" panose="020B0609020204030204" pitchFamily="49" charset="0"/>
              </a:rPr>
              <a:t>dotnet add package </a:t>
            </a:r>
            <a:r>
              <a:rPr lang="en-US" dirty="0" err="1">
                <a:latin typeface="Consolas" panose="020B0609020204030204" pitchFamily="49" charset="0"/>
              </a:rPr>
              <a:t>Microsoft.EntityFrameworkCore.SqLite</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In the </a:t>
            </a:r>
            <a:r>
              <a:rPr lang="en-US" dirty="0">
                <a:latin typeface="Consolas" panose="020B0609020204030204" pitchFamily="49" charset="0"/>
              </a:rPr>
              <a:t>Model </a:t>
            </a:r>
            <a:r>
              <a:rPr lang="en-US" dirty="0">
                <a:latin typeface="+mn-lt"/>
              </a:rPr>
              <a:t>folder add a new file called </a:t>
            </a:r>
            <a:r>
              <a:rPr lang="en-US" dirty="0" err="1">
                <a:latin typeface="Consolas" panose="020B0609020204030204" pitchFamily="49" charset="0"/>
              </a:rPr>
              <a:t>DevCruiseDbContext.cs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D1EEB4E3-E89C-4E9B-8F74-937B49B372D0}"/>
              </a:ext>
            </a:extLst>
          </p:cNvPr>
          <p:cNvSpPr txBox="1"/>
          <p:nvPr/>
        </p:nvSpPr>
        <p:spPr>
          <a:xfrm>
            <a:off x="469509" y="2635055"/>
            <a:ext cx="820498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EntityFrameworkCore</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DbContext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DevCruiseDbContext</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DbContextOptions</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&gt; </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base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options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Database</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EnsureCreated</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Initialize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590675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A60265-E389-4A6F-8651-F47C094049B8}"/>
              </a:ext>
            </a:extLst>
          </p:cNvPr>
          <p:cNvSpPr>
            <a:spLocks noGrp="1"/>
          </p:cNvSpPr>
          <p:nvPr>
            <p:ph type="title"/>
          </p:nvPr>
        </p:nvSpPr>
        <p:spPr/>
        <p:txBody>
          <a:bodyPr/>
          <a:lstStyle/>
          <a:p>
            <a:r>
              <a:rPr lang="en-US" dirty="0"/>
              <a:t>Step 1: Start with a simple console application</a:t>
            </a:r>
          </a:p>
        </p:txBody>
      </p:sp>
      <p:sp>
        <p:nvSpPr>
          <p:cNvPr id="7" name="Content Placeholder 6">
            <a:extLst>
              <a:ext uri="{FF2B5EF4-FFF2-40B4-BE49-F238E27FC236}">
                <a16:creationId xmlns:a16="http://schemas.microsoft.com/office/drawing/2014/main" id="{A86B4A5F-7117-4EEE-A6E2-96AF8D6F9878}"/>
              </a:ext>
            </a:extLst>
          </p:cNvPr>
          <p:cNvSpPr>
            <a:spLocks noGrp="1"/>
          </p:cNvSpPr>
          <p:nvPr>
            <p:ph idx="1"/>
          </p:nvPr>
        </p:nvSpPr>
        <p:spPr/>
        <p:txBody>
          <a:bodyPr/>
          <a:lstStyle/>
          <a:p>
            <a:pPr marL="285750" indent="-285750">
              <a:buFont typeface="Arial" panose="020B0604020202020204" pitchFamily="34" charset="0"/>
              <a:buChar char="•"/>
            </a:pPr>
            <a:r>
              <a:rPr lang="en-US" dirty="0"/>
              <a:t>Create an empty folder on disk called “</a:t>
            </a:r>
            <a:r>
              <a:rPr lang="en-US" dirty="0" err="1"/>
              <a:t>DevCruise</a:t>
            </a:r>
            <a:r>
              <a:rPr lang="en-US" dirty="0"/>
              <a:t>”</a:t>
            </a:r>
          </a:p>
          <a:p>
            <a:pPr marL="285750" indent="-285750">
              <a:buFont typeface="Arial" panose="020B0604020202020204" pitchFamily="34" charset="0"/>
              <a:buChar char="•"/>
            </a:pPr>
            <a:r>
              <a:rPr lang="en-US" dirty="0"/>
              <a:t>Start </a:t>
            </a:r>
            <a:r>
              <a:rPr lang="en-US" dirty="0" err="1"/>
              <a:t>VisualStudio</a:t>
            </a:r>
            <a:r>
              <a:rPr lang="en-US" dirty="0"/>
              <a:t> Code in the folder</a:t>
            </a:r>
          </a:p>
          <a:p>
            <a:pPr marL="285750" indent="-285750">
              <a:buFont typeface="Arial" panose="020B0604020202020204" pitchFamily="34" charset="0"/>
              <a:buChar char="•"/>
            </a:pPr>
            <a:r>
              <a:rPr lang="en-US" dirty="0"/>
              <a:t>(Optional) Initialize a GIT repository</a:t>
            </a:r>
          </a:p>
          <a:p>
            <a:pPr marL="554038" lvl="1" indent="-285750"/>
            <a:r>
              <a:rPr lang="en-US" dirty="0"/>
              <a:t>Don’t forget to add an appropriate </a:t>
            </a:r>
            <a:r>
              <a:rPr lang="en-US" dirty="0">
                <a:latin typeface="Consolas" panose="020B0609020204030204" pitchFamily="49" charset="0"/>
              </a:rPr>
              <a:t>.</a:t>
            </a:r>
            <a:r>
              <a:rPr lang="en-US" dirty="0" err="1">
                <a:latin typeface="Consolas" panose="020B0609020204030204" pitchFamily="49" charset="0"/>
              </a:rPr>
              <a:t>gitignore</a:t>
            </a:r>
            <a:r>
              <a:rPr lang="en-US" dirty="0"/>
              <a:t> file</a:t>
            </a:r>
          </a:p>
          <a:p>
            <a:pPr marL="285750" indent="-285750">
              <a:buFont typeface="Arial" panose="020B0604020202020204" pitchFamily="34" charset="0"/>
              <a:buChar char="•"/>
            </a:pPr>
            <a:r>
              <a:rPr lang="en-US" dirty="0"/>
              <a:t>Open a new terminal window</a:t>
            </a:r>
          </a:p>
          <a:p>
            <a:pPr marL="285750" indent="-285750">
              <a:buFont typeface="Arial" panose="020B0604020202020204" pitchFamily="34" charset="0"/>
              <a:buChar char="•"/>
            </a:pPr>
            <a:r>
              <a:rPr lang="en-US" dirty="0"/>
              <a:t>Confirm the .NET Core version</a:t>
            </a:r>
          </a:p>
          <a:p>
            <a:pPr marL="820738" lvl="2" indent="-285750"/>
            <a:r>
              <a:rPr lang="en-US" dirty="0">
                <a:latin typeface="Consolas" panose="020B0609020204030204" pitchFamily="49" charset="0"/>
              </a:rPr>
              <a:t>dotnet --version		</a:t>
            </a:r>
            <a:r>
              <a:rPr lang="en-US" dirty="0">
                <a:latin typeface="Consolas" panose="020B0609020204030204" pitchFamily="49" charset="0"/>
                <a:sym typeface="Wingdings" panose="05000000000000000000" pitchFamily="2" charset="2"/>
              </a:rPr>
              <a:t> 3.0.100 or higher</a:t>
            </a: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Generate the .NET Core Console application</a:t>
            </a:r>
          </a:p>
          <a:p>
            <a:pPr marL="820738" lvl="2" indent="-285750"/>
            <a:r>
              <a:rPr lang="en-US" dirty="0">
                <a:latin typeface="Consolas" panose="020B0609020204030204" pitchFamily="49" charset="0"/>
              </a:rPr>
              <a:t>dotnet new console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0138850"/>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3520-F4EE-4564-9737-560F2EDBA3FF}"/>
              </a:ext>
            </a:extLst>
          </p:cNvPr>
          <p:cNvSpPr>
            <a:spLocks noGrp="1"/>
          </p:cNvSpPr>
          <p:nvPr>
            <p:ph type="title"/>
          </p:nvPr>
        </p:nvSpPr>
        <p:spPr/>
        <p:txBody>
          <a:bodyPr/>
          <a:lstStyle/>
          <a:p>
            <a:r>
              <a:rPr lang="en-US" dirty="0"/>
              <a:t>Describing a data store</a:t>
            </a:r>
          </a:p>
        </p:txBody>
      </p:sp>
      <p:sp>
        <p:nvSpPr>
          <p:cNvPr id="3" name="Content Placeholder 2">
            <a:extLst>
              <a:ext uri="{FF2B5EF4-FFF2-40B4-BE49-F238E27FC236}">
                <a16:creationId xmlns:a16="http://schemas.microsoft.com/office/drawing/2014/main" id="{882E554E-13CB-4AE8-A490-75D7F712319A}"/>
              </a:ext>
            </a:extLst>
          </p:cNvPr>
          <p:cNvSpPr>
            <a:spLocks noGrp="1"/>
          </p:cNvSpPr>
          <p:nvPr>
            <p:ph idx="1"/>
          </p:nvPr>
        </p:nvSpPr>
        <p:spPr/>
        <p:txBody>
          <a:bodyPr/>
          <a:lstStyle/>
          <a:p>
            <a:pPr marL="285750" indent="-285750">
              <a:buFont typeface="Arial" panose="020B0604020202020204" pitchFamily="34" charset="0"/>
              <a:buChar char="•"/>
            </a:pPr>
            <a:r>
              <a:rPr lang="en-US" dirty="0"/>
              <a:t>Add the </a:t>
            </a:r>
            <a:r>
              <a:rPr lang="en-US" dirty="0" err="1"/>
              <a:t>DevCruiseDbContext</a:t>
            </a:r>
            <a:r>
              <a:rPr lang="en-US" dirty="0"/>
              <a:t> to dependency injection</a:t>
            </a:r>
          </a:p>
          <a:p>
            <a:r>
              <a:rPr lang="en-US" dirty="0">
                <a:solidFill>
                  <a:srgbClr val="9CDCFE"/>
                </a:solidFill>
                <a:latin typeface="Consolas" panose="020B0609020204030204" pitchFamily="49" charset="0"/>
              </a:rPr>
              <a:t>	</a:t>
            </a:r>
          </a:p>
          <a:p>
            <a:endParaRPr lang="en-US" dirty="0">
              <a:solidFill>
                <a:srgbClr val="9CDCFE"/>
              </a:solidFill>
              <a:latin typeface="Consolas" panose="020B0609020204030204" pitchFamily="49" charset="0"/>
            </a:endParaRPr>
          </a:p>
          <a:p>
            <a:pPr marL="820738" lvl="2" indent="-285750"/>
            <a:r>
              <a:rPr lang="en-US" dirty="0">
                <a:solidFill>
                  <a:srgbClr val="D4D4D4"/>
                </a:solidFill>
                <a:latin typeface="+mn-lt"/>
              </a:rPr>
              <a:t>The string is the relative location for the database file. </a:t>
            </a:r>
          </a:p>
          <a:p>
            <a:pPr marL="820738" lvl="2" indent="-285750"/>
            <a:endParaRPr lang="en-US" dirty="0">
              <a:solidFill>
                <a:srgbClr val="D4D4D4"/>
              </a:solidFill>
              <a:latin typeface="+mn-lt"/>
            </a:endParaRPr>
          </a:p>
          <a:p>
            <a:pPr marL="285750" indent="-285750">
              <a:buFont typeface="Arial" panose="020B0604020202020204" pitchFamily="34" charset="0"/>
              <a:buChar char="•"/>
            </a:pPr>
            <a:r>
              <a:rPr lang="en-US" dirty="0">
                <a:solidFill>
                  <a:srgbClr val="D4D4D4"/>
                </a:solidFill>
                <a:latin typeface="+mn-lt"/>
              </a:rPr>
              <a:t>The </a:t>
            </a:r>
            <a:r>
              <a:rPr lang="en-US" dirty="0" err="1">
                <a:solidFill>
                  <a:srgbClr val="D4D4D4"/>
                </a:solidFill>
                <a:latin typeface="+mn-lt"/>
              </a:rPr>
              <a:t>DbContext</a:t>
            </a:r>
            <a:r>
              <a:rPr lang="en-US" dirty="0">
                <a:solidFill>
                  <a:srgbClr val="D4D4D4"/>
                </a:solidFill>
                <a:latin typeface="+mn-lt"/>
              </a:rPr>
              <a:t> is now ready to hold data and to be injected where we need it</a:t>
            </a:r>
          </a:p>
          <a:p>
            <a:pPr marL="554038" lvl="1" indent="-285750"/>
            <a:endParaRPr lang="en-US" dirty="0"/>
          </a:p>
        </p:txBody>
      </p:sp>
      <p:sp>
        <p:nvSpPr>
          <p:cNvPr id="4" name="TextBox 3">
            <a:extLst>
              <a:ext uri="{FF2B5EF4-FFF2-40B4-BE49-F238E27FC236}">
                <a16:creationId xmlns:a16="http://schemas.microsoft.com/office/drawing/2014/main" id="{9397A716-B071-4BF6-8A42-804149CB7156}"/>
              </a:ext>
            </a:extLst>
          </p:cNvPr>
          <p:cNvSpPr txBox="1"/>
          <p:nvPr/>
        </p:nvSpPr>
        <p:spPr>
          <a:xfrm>
            <a:off x="566613" y="1519309"/>
            <a:ext cx="7993966" cy="646331"/>
          </a:xfrm>
          <a:prstGeom prst="rect">
            <a:avLst/>
          </a:prstGeom>
          <a:solidFill>
            <a:srgbClr val="000000"/>
          </a:solidFill>
          <a:ln>
            <a:solidFill>
              <a:schemeClr val="accent2"/>
            </a:solidFill>
          </a:ln>
        </p:spPr>
        <p:txBody>
          <a:bodyPr wrap="square" rtlCol="0">
            <a:spAutoFit/>
          </a:bodyPr>
          <a:lstStyle/>
          <a:p>
            <a:r>
              <a:rPr lang="en-US" dirty="0" err="1">
                <a:solidFill>
                  <a:srgbClr val="9CDCFE"/>
                </a:solidFill>
                <a:latin typeface="Consolas" panose="020B0609020204030204" pitchFamily="49" charset="0"/>
              </a:rPr>
              <a:t>services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AddDbContext</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DevCruiseDbContext</a:t>
            </a:r>
            <a:r>
              <a:rPr lang="en-US" dirty="0">
                <a:solidFill>
                  <a:srgbClr val="D4D4D4"/>
                </a:solidFill>
                <a:latin typeface="Consolas" panose="020B0609020204030204" pitchFamily="49" charset="0"/>
              </a:rPr>
              <a:t>&gt;(</a:t>
            </a:r>
            <a:r>
              <a:rPr lang="en-US" dirty="0">
                <a:solidFill>
                  <a:srgbClr val="9CDCFE"/>
                </a:solidFill>
                <a:latin typeface="Consolas" panose="020B0609020204030204" pitchFamily="49" charset="0"/>
              </a:rPr>
              <a:t>o</a:t>
            </a:r>
            <a:r>
              <a:rPr lang="en-US" dirty="0">
                <a:solidFill>
                  <a:srgbClr val="D4D4D4"/>
                </a:solidFill>
                <a:latin typeface="Consolas" panose="020B0609020204030204" pitchFamily="49" charset="0"/>
              </a:rPr>
              <a:t> =&gt; </a:t>
            </a:r>
          </a:p>
          <a:p>
            <a:r>
              <a:rPr lang="en-US" dirty="0">
                <a:solidFill>
                  <a:srgbClr val="9CDCFE"/>
                </a:solidFill>
                <a:latin typeface="Consolas" panose="020B0609020204030204" pitchFamily="49" charset="0"/>
              </a:rPr>
              <a:t>    </a:t>
            </a:r>
            <a:r>
              <a:rPr lang="en-US" dirty="0" err="1">
                <a:solidFill>
                  <a:srgbClr val="9CDCFE"/>
                </a:solidFill>
                <a:latin typeface="Consolas" panose="020B0609020204030204" pitchFamily="49" charset="0"/>
              </a:rPr>
              <a:t>o</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UseSqlite</a:t>
            </a:r>
            <a:r>
              <a:rPr lang="en-US" dirty="0">
                <a:solidFill>
                  <a:srgbClr val="D4D4D4"/>
                </a:solidFill>
                <a:latin typeface="Consolas" panose="020B0609020204030204" pitchFamily="49" charset="0"/>
              </a:rPr>
              <a:t>(</a:t>
            </a:r>
            <a:r>
              <a:rPr lang="it-IT" dirty="0">
                <a:solidFill>
                  <a:srgbClr val="CE9178"/>
                </a:solidFill>
                <a:latin typeface="Consolas" panose="020B0609020204030204" pitchFamily="49" charset="0"/>
              </a:rPr>
              <a:t>"Data Source=App_Data/DevCruiseDb.sqlite;"</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90901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09149-3D13-401D-A2B5-D7EDF0B71314}"/>
              </a:ext>
            </a:extLst>
          </p:cNvPr>
          <p:cNvSpPr>
            <a:spLocks noGrp="1"/>
          </p:cNvSpPr>
          <p:nvPr>
            <p:ph type="title"/>
          </p:nvPr>
        </p:nvSpPr>
        <p:spPr/>
        <p:txBody>
          <a:bodyPr/>
          <a:lstStyle/>
          <a:p>
            <a:r>
              <a:rPr lang="en-US" dirty="0"/>
              <a:t>Creating a model</a:t>
            </a:r>
          </a:p>
        </p:txBody>
      </p:sp>
      <p:sp>
        <p:nvSpPr>
          <p:cNvPr id="8" name="Content Placeholder 7">
            <a:extLst>
              <a:ext uri="{FF2B5EF4-FFF2-40B4-BE49-F238E27FC236}">
                <a16:creationId xmlns:a16="http://schemas.microsoft.com/office/drawing/2014/main" id="{29D5CC67-8961-4A2C-9845-F1508F33DF0E}"/>
              </a:ext>
            </a:extLst>
          </p:cNvPr>
          <p:cNvSpPr>
            <a:spLocks noGrp="1"/>
          </p:cNvSpPr>
          <p:nvPr>
            <p:ph idx="1"/>
          </p:nvPr>
        </p:nvSpPr>
        <p:spPr>
          <a:xfrm>
            <a:off x="297520" y="1146768"/>
            <a:ext cx="3827831" cy="3581335"/>
          </a:xfrm>
        </p:spPr>
        <p:txBody>
          <a:bodyPr/>
          <a:lstStyle/>
          <a:p>
            <a:r>
              <a:rPr lang="en-US" dirty="0"/>
              <a:t>Refactor the </a:t>
            </a:r>
            <a:r>
              <a:rPr lang="en-US" dirty="0" err="1"/>
              <a:t>RoomController</a:t>
            </a:r>
            <a:endParaRPr lang="en-US" dirty="0"/>
          </a:p>
          <a:p>
            <a:pPr marL="285750" indent="-285750">
              <a:buFont typeface="Arial" panose="020B0604020202020204" pitchFamily="34" charset="0"/>
              <a:buChar char="•"/>
            </a:pPr>
            <a:r>
              <a:rPr lang="en-US" dirty="0"/>
              <a:t>Add a new folder called </a:t>
            </a:r>
            <a:r>
              <a:rPr lang="en-US" dirty="0">
                <a:latin typeface="Consolas" panose="020B0609020204030204" pitchFamily="49" charset="0"/>
              </a:rPr>
              <a:t>Model</a:t>
            </a:r>
          </a:p>
          <a:p>
            <a:pPr marL="285750" indent="-285750">
              <a:buFont typeface="Arial" panose="020B0604020202020204" pitchFamily="34" charset="0"/>
              <a:buChar char="•"/>
            </a:pPr>
            <a:r>
              <a:rPr lang="en-US" dirty="0">
                <a:latin typeface="+mn-lt"/>
              </a:rPr>
              <a:t>Add a new file called </a:t>
            </a:r>
            <a:r>
              <a:rPr lang="en-US" dirty="0" err="1">
                <a:latin typeface="Consolas" panose="020B0609020204030204" pitchFamily="49" charset="0"/>
              </a:rPr>
              <a:t>Room.cs</a:t>
            </a: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Change the </a:t>
            </a:r>
            <a:r>
              <a:rPr lang="en-US" dirty="0" err="1">
                <a:latin typeface="+mn-lt"/>
              </a:rPr>
              <a:t>GetAll</a:t>
            </a:r>
            <a:r>
              <a:rPr lang="en-US" dirty="0">
                <a:latin typeface="+mn-lt"/>
              </a:rPr>
              <a:t> method to return </a:t>
            </a:r>
            <a:r>
              <a:rPr lang="en-US" dirty="0" err="1">
                <a:solidFill>
                  <a:srgbClr val="9CDCFE"/>
                </a:solidFill>
                <a:latin typeface="Consolas" panose="020B0609020204030204" pitchFamily="49" charset="0"/>
              </a:rPr>
              <a:t>Enum</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GetNames</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Room</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r>
              <a:rPr lang="en-US" dirty="0">
                <a:latin typeface="+mn-lt"/>
              </a:rPr>
              <a:t>Remember to add </a:t>
            </a:r>
            <a:r>
              <a:rPr lang="en-US" dirty="0">
                <a:latin typeface="Consolas" panose="020B0609020204030204" pitchFamily="49" charset="0"/>
              </a:rPr>
              <a:t>using</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82D800D8-F458-47F7-8FF6-DAFD25AC20A0}"/>
              </a:ext>
            </a:extLst>
          </p:cNvPr>
          <p:cNvSpPr txBox="1"/>
          <p:nvPr/>
        </p:nvSpPr>
        <p:spPr>
          <a:xfrm>
            <a:off x="4299098" y="1146768"/>
            <a:ext cx="4547382"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namespace</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569CD6"/>
                </a:solidFill>
                <a:latin typeface="Consolas" panose="020B0609020204030204" pitchFamily="49" charset="0"/>
              </a:rPr>
              <a:t>enum</a:t>
            </a:r>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Room</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Fes</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1</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Rabat</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2</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Nador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3</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489261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867A-4655-436B-93E6-755498EACAAA}"/>
              </a:ext>
            </a:extLst>
          </p:cNvPr>
          <p:cNvSpPr>
            <a:spLocks noGrp="1"/>
          </p:cNvSpPr>
          <p:nvPr>
            <p:ph type="title"/>
          </p:nvPr>
        </p:nvSpPr>
        <p:spPr/>
        <p:txBody>
          <a:bodyPr/>
          <a:lstStyle/>
          <a:p>
            <a:r>
              <a:rPr lang="en-US" dirty="0"/>
              <a:t>Creating a model</a:t>
            </a:r>
          </a:p>
        </p:txBody>
      </p:sp>
      <p:sp>
        <p:nvSpPr>
          <p:cNvPr id="3" name="Content Placeholder 2">
            <a:extLst>
              <a:ext uri="{FF2B5EF4-FFF2-40B4-BE49-F238E27FC236}">
                <a16:creationId xmlns:a16="http://schemas.microsoft.com/office/drawing/2014/main" id="{18263CDF-4BA2-4E60-971A-82F7690E5272}"/>
              </a:ext>
            </a:extLst>
          </p:cNvPr>
          <p:cNvSpPr>
            <a:spLocks noGrp="1"/>
          </p:cNvSpPr>
          <p:nvPr>
            <p:ph idx="1"/>
          </p:nvPr>
        </p:nvSpPr>
        <p:spPr/>
        <p:txBody>
          <a:bodyPr/>
          <a:lstStyle/>
          <a:p>
            <a:pPr marL="285750" indent="-285750">
              <a:buFont typeface="Arial" panose="020B0604020202020204" pitchFamily="34" charset="0"/>
              <a:buChar char="•"/>
            </a:pPr>
            <a:r>
              <a:rPr lang="en-US" dirty="0"/>
              <a:t>Add 2 more files to the Model folder: </a:t>
            </a:r>
            <a:r>
              <a:rPr lang="en-US" dirty="0" err="1"/>
              <a:t>Speaker.cs</a:t>
            </a:r>
            <a:r>
              <a:rPr lang="en-US" dirty="0"/>
              <a:t> and </a:t>
            </a:r>
            <a:r>
              <a:rPr lang="en-US" dirty="0" err="1"/>
              <a:t>Session.cs</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533EC8E-7D78-4569-A314-611DE6869335}"/>
              </a:ext>
            </a:extLst>
          </p:cNvPr>
          <p:cNvSpPr txBox="1"/>
          <p:nvPr/>
        </p:nvSpPr>
        <p:spPr>
          <a:xfrm>
            <a:off x="4674089" y="1517450"/>
            <a:ext cx="4155585"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p:txBody>
      </p:sp>
      <p:sp>
        <p:nvSpPr>
          <p:cNvPr id="5" name="TextBox 4">
            <a:extLst>
              <a:ext uri="{FF2B5EF4-FFF2-40B4-BE49-F238E27FC236}">
                <a16:creationId xmlns:a16="http://schemas.microsoft.com/office/drawing/2014/main" id="{ECF8CEB8-64C5-466D-A685-A838836F6AF4}"/>
              </a:ext>
            </a:extLst>
          </p:cNvPr>
          <p:cNvSpPr txBox="1"/>
          <p:nvPr/>
        </p:nvSpPr>
        <p:spPr>
          <a:xfrm>
            <a:off x="286143" y="1517450"/>
            <a:ext cx="4183769" cy="341632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ComponentModel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DataAnnotations</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Speaker</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Key</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int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Id</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Email</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50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FirstName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LastName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Bio</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29564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A60C-A31F-400B-A028-A311CEA3C49A}"/>
              </a:ext>
            </a:extLst>
          </p:cNvPr>
          <p:cNvSpPr>
            <a:spLocks noGrp="1"/>
          </p:cNvSpPr>
          <p:nvPr>
            <p:ph type="title"/>
          </p:nvPr>
        </p:nvSpPr>
        <p:spPr/>
        <p:txBody>
          <a:bodyPr/>
          <a:lstStyle/>
          <a:p>
            <a:r>
              <a:rPr lang="en-US" dirty="0"/>
              <a:t>Adding the entities to the </a:t>
            </a:r>
            <a:r>
              <a:rPr lang="en-US" dirty="0" err="1"/>
              <a:t>DbContext</a:t>
            </a:r>
            <a:endParaRPr lang="en-US" dirty="0"/>
          </a:p>
        </p:txBody>
      </p:sp>
      <p:sp>
        <p:nvSpPr>
          <p:cNvPr id="3" name="Content Placeholder 2">
            <a:extLst>
              <a:ext uri="{FF2B5EF4-FFF2-40B4-BE49-F238E27FC236}">
                <a16:creationId xmlns:a16="http://schemas.microsoft.com/office/drawing/2014/main" id="{D000E083-256F-4E54-B89C-A2290ED7013B}"/>
              </a:ext>
            </a:extLst>
          </p:cNvPr>
          <p:cNvSpPr>
            <a:spLocks noGrp="1"/>
          </p:cNvSpPr>
          <p:nvPr>
            <p:ph idx="1"/>
          </p:nvPr>
        </p:nvSpPr>
        <p:spPr>
          <a:xfrm>
            <a:off x="297520" y="1136217"/>
            <a:ext cx="8532155" cy="3581335"/>
          </a:xfrm>
        </p:spPr>
        <p:txBody>
          <a:bodyPr/>
          <a:lstStyle/>
          <a:p>
            <a:pPr marL="285750" indent="-285750">
              <a:buFont typeface="Arial" panose="020B0604020202020204" pitchFamily="34" charset="0"/>
              <a:buChar char="•"/>
            </a:pPr>
            <a:r>
              <a:rPr lang="en-US" dirty="0"/>
              <a:t>Add 2 properties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These properties will be generated into tables by the framework</a:t>
            </a:r>
          </a:p>
          <a:p>
            <a:pPr marL="285750" indent="-285750">
              <a:buFont typeface="Arial" panose="020B0604020202020204" pitchFamily="34" charset="0"/>
              <a:buChar char="•"/>
            </a:pPr>
            <a:r>
              <a:rPr lang="en-US" dirty="0"/>
              <a:t>Add an override to the </a:t>
            </a:r>
            <a:r>
              <a:rPr lang="en-US" dirty="0" err="1"/>
              <a:t>DbContext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This will add unique indexes on the fields Code and Email, our business keys</a:t>
            </a:r>
          </a:p>
          <a:p>
            <a:pPr marL="554038" lvl="1" indent="-285750"/>
            <a:endParaRPr lang="en-US" dirty="0"/>
          </a:p>
        </p:txBody>
      </p:sp>
      <p:sp>
        <p:nvSpPr>
          <p:cNvPr id="4" name="TextBox 3">
            <a:extLst>
              <a:ext uri="{FF2B5EF4-FFF2-40B4-BE49-F238E27FC236}">
                <a16:creationId xmlns:a16="http://schemas.microsoft.com/office/drawing/2014/main" id="{490CC127-AA1F-4DF4-8198-64FB72CC3E64}"/>
              </a:ext>
            </a:extLst>
          </p:cNvPr>
          <p:cNvSpPr txBox="1"/>
          <p:nvPr/>
        </p:nvSpPr>
        <p:spPr>
          <a:xfrm>
            <a:off x="1222815" y="1534345"/>
            <a:ext cx="6698368" cy="58477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Sessions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 </a:t>
            </a:r>
          </a:p>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DbSet</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Speakers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get</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set</a:t>
            </a:r>
            <a:r>
              <a:rPr lang="en-US" sz="1400" dirty="0">
                <a:solidFill>
                  <a:srgbClr val="D4D4D4"/>
                </a:solidFill>
                <a:latin typeface="Consolas" panose="020B0609020204030204" pitchFamily="49" charset="0"/>
              </a:rPr>
              <a:t>; }</a:t>
            </a:r>
            <a:r>
              <a:rPr lang="en-US"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D07969E9-60CA-4116-8C7C-26DCAB889E30}"/>
              </a:ext>
            </a:extLst>
          </p:cNvPr>
          <p:cNvSpPr txBox="1"/>
          <p:nvPr/>
        </p:nvSpPr>
        <p:spPr>
          <a:xfrm>
            <a:off x="1222815" y="2979639"/>
            <a:ext cx="6698369" cy="1600438"/>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protected</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override</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void</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OnModelCreating</a:t>
            </a:r>
            <a:r>
              <a:rPr lang="en-US" sz="1400" dirty="0">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ModelBuilder</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modelBuilder</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session</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session</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Code</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var</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speaker</a:t>
            </a:r>
            <a:r>
              <a:rPr lang="en-US" sz="1400" dirty="0">
                <a:solidFill>
                  <a:srgbClr val="D4D4D4"/>
                </a:solidFill>
                <a:latin typeface="Consolas" panose="020B0609020204030204" pitchFamily="49" charset="0"/>
              </a:rPr>
              <a:t> = </a:t>
            </a:r>
            <a:r>
              <a:rPr lang="en-US" sz="1400" dirty="0" err="1">
                <a:solidFill>
                  <a:srgbClr val="9CDCFE"/>
                </a:solidFill>
                <a:latin typeface="Consolas" panose="020B0609020204030204" pitchFamily="49" charset="0"/>
              </a:rPr>
              <a:t>modelBuilder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Entity</a:t>
            </a:r>
            <a:r>
              <a:rPr lang="en-US" sz="1400" dirty="0">
                <a:solidFill>
                  <a:srgbClr val="D4D4D4"/>
                </a:solidFill>
                <a:latin typeface="Consolas" panose="020B0609020204030204" pitchFamily="49" charset="0"/>
              </a:rPr>
              <a:t>&lt;</a:t>
            </a:r>
            <a:r>
              <a:rPr lang="en-US" sz="1400" dirty="0">
                <a:solidFill>
                  <a:srgbClr val="4EC9B0"/>
                </a:solidFill>
                <a:latin typeface="Consolas" panose="020B0609020204030204" pitchFamily="49" charset="0"/>
              </a:rPr>
              <a:t>Speaker</a:t>
            </a:r>
            <a:r>
              <a:rPr lang="en-US" sz="1400" dirty="0">
                <a:solidFill>
                  <a:srgbClr val="D4D4D4"/>
                </a:solidFill>
                <a:latin typeface="Consolas" panose="020B0609020204030204" pitchFamily="49" charset="0"/>
              </a:rPr>
              <a:t>&gt;();</a:t>
            </a:r>
          </a:p>
          <a:p>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speaker</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HasIndex</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s</a:t>
            </a:r>
            <a:r>
              <a:rPr lang="en-US" sz="1400" dirty="0">
                <a:solidFill>
                  <a:srgbClr val="D4D4D4"/>
                </a:solidFill>
                <a:latin typeface="Consolas" panose="020B0609020204030204" pitchFamily="49" charset="0"/>
              </a:rPr>
              <a:t> =&gt; </a:t>
            </a:r>
            <a:r>
              <a:rPr lang="en-US" sz="1400" dirty="0" err="1">
                <a:solidFill>
                  <a:srgbClr val="9CDCFE"/>
                </a:solidFill>
                <a:latin typeface="Consolas" panose="020B0609020204030204" pitchFamily="49" charset="0"/>
              </a:rPr>
              <a:t>s</a:t>
            </a:r>
            <a:r>
              <a:rPr lang="en-US" sz="1400" dirty="0" err="1">
                <a:solidFill>
                  <a:srgbClr val="D4D4D4"/>
                </a:solidFill>
                <a:latin typeface="Consolas" panose="020B0609020204030204" pitchFamily="49" charset="0"/>
              </a:rPr>
              <a:t>.</a:t>
            </a:r>
            <a:r>
              <a:rPr lang="en-US" sz="1400" dirty="0" err="1">
                <a:solidFill>
                  <a:srgbClr val="9CDCFE"/>
                </a:solidFill>
                <a:latin typeface="Consolas" panose="020B0609020204030204" pitchFamily="49" charset="0"/>
              </a:rPr>
              <a:t>Email</a:t>
            </a:r>
            <a:r>
              <a:rPr lang="en-US" sz="1400" dirty="0">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IsUnique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040379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713E-86C1-46D7-ADC4-676E04201262}"/>
              </a:ext>
            </a:extLst>
          </p:cNvPr>
          <p:cNvSpPr>
            <a:spLocks noGrp="1"/>
          </p:cNvSpPr>
          <p:nvPr>
            <p:ph type="title"/>
          </p:nvPr>
        </p:nvSpPr>
        <p:spPr/>
        <p:txBody>
          <a:bodyPr/>
          <a:lstStyle/>
          <a:p>
            <a:r>
              <a:rPr lang="en-US" dirty="0"/>
              <a:t>Initializing the data</a:t>
            </a:r>
          </a:p>
        </p:txBody>
      </p:sp>
      <p:sp>
        <p:nvSpPr>
          <p:cNvPr id="3" name="Content Placeholder 2">
            <a:extLst>
              <a:ext uri="{FF2B5EF4-FFF2-40B4-BE49-F238E27FC236}">
                <a16:creationId xmlns:a16="http://schemas.microsoft.com/office/drawing/2014/main" id="{72DC4323-307F-4A3C-9462-7BA01CE60E85}"/>
              </a:ext>
            </a:extLst>
          </p:cNvPr>
          <p:cNvSpPr>
            <a:spLocks noGrp="1"/>
          </p:cNvSpPr>
          <p:nvPr>
            <p:ph idx="1"/>
          </p:nvPr>
        </p:nvSpPr>
        <p:spPr/>
        <p:txBody>
          <a:bodyPr/>
          <a:lstStyle/>
          <a:p>
            <a:pPr marL="285750" indent="-285750">
              <a:buFont typeface="Arial" panose="020B0604020202020204" pitchFamily="34" charset="0"/>
              <a:buChar char="•"/>
            </a:pPr>
            <a:r>
              <a:rPr lang="en-US" dirty="0"/>
              <a:t>Change the constructor of </a:t>
            </a:r>
            <a:r>
              <a:rPr lang="en-US" dirty="0" err="1"/>
              <a:t>DevCruiseDbContext</a:t>
            </a:r>
            <a:r>
              <a:rPr lang="en-US" dirty="0"/>
              <a:t> and make it a partial class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Copy over the </a:t>
            </a:r>
            <a:r>
              <a:rPr lang="en-US" dirty="0" err="1"/>
              <a:t>DevCruiseDbContext.Initializer.cs</a:t>
            </a:r>
            <a:r>
              <a:rPr lang="en-US" dirty="0"/>
              <a:t> file from the Model in the “After” project</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2625D6-8DC7-4D16-83E9-4AEFC7DFBC31}"/>
              </a:ext>
            </a:extLst>
          </p:cNvPr>
          <p:cNvSpPr txBox="1"/>
          <p:nvPr/>
        </p:nvSpPr>
        <p:spPr>
          <a:xfrm>
            <a:off x="1004081" y="1589649"/>
            <a:ext cx="7135837" cy="2031325"/>
          </a:xfrm>
          <a:prstGeom prst="rect">
            <a:avLst/>
          </a:prstGeom>
          <a:solidFill>
            <a:srgbClr val="000000"/>
          </a:solidFill>
          <a:ln>
            <a:solidFill>
              <a:schemeClr val="accent2"/>
            </a:solidFill>
          </a:ln>
        </p:spPr>
        <p:txBody>
          <a:bodyPr wrap="square" rtlCol="0">
            <a:spAutoFit/>
          </a:bodyPr>
          <a:lstStyle/>
          <a:p>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partial</a:t>
            </a: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class</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 : </a:t>
            </a:r>
            <a:r>
              <a:rPr lang="en-US" sz="1400" dirty="0" err="1">
                <a:solidFill>
                  <a:srgbClr val="4EC9B0"/>
                </a:solidFill>
                <a:latin typeface="Consolas" panose="020B0609020204030204" pitchFamily="49" charset="0"/>
              </a:rPr>
              <a:t>DbContext</a:t>
            </a:r>
            <a:endParaRPr lang="en-US" sz="1400" dirty="0">
              <a:solidFill>
                <a:srgbClr val="D4D4D4"/>
              </a:solidFill>
              <a:latin typeface="Consolas" panose="020B0609020204030204" pitchFamily="49" charset="0"/>
            </a:endParaRPr>
          </a:p>
          <a:p>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public</a:t>
            </a:r>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DevCruiseDbContext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DbContextOptions</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DevCruiseDbContext</a:t>
            </a:r>
            <a:r>
              <a:rPr lang="en-US" sz="1400" dirty="0">
                <a:solidFill>
                  <a:srgbClr val="D4D4D4"/>
                </a:solidFill>
                <a:latin typeface="Consolas" panose="020B0609020204030204" pitchFamily="49" charset="0"/>
              </a:rPr>
              <a:t>&gt; </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 : </a:t>
            </a:r>
            <a:r>
              <a:rPr lang="en-US" sz="1400" dirty="0">
                <a:solidFill>
                  <a:srgbClr val="569CD6"/>
                </a:solidFill>
                <a:latin typeface="Consolas" panose="020B0609020204030204" pitchFamily="49" charset="0"/>
              </a:rPr>
              <a:t>base</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options</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err="1">
                <a:solidFill>
                  <a:srgbClr val="DCDCAA"/>
                </a:solidFill>
                <a:latin typeface="Consolas" panose="020B0609020204030204" pitchFamily="49" charset="0"/>
              </a:rPr>
              <a:t>EnsureAppDataDirectory</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err="1">
                <a:solidFill>
                  <a:srgbClr val="9CDCFE"/>
                </a:solidFill>
                <a:latin typeface="Consolas" panose="020B0609020204030204" pitchFamily="49" charset="0"/>
              </a:rPr>
              <a:t>Database</a:t>
            </a:r>
            <a:r>
              <a:rPr lang="en-US" sz="1400" dirty="0" err="1">
                <a:solidFill>
                  <a:srgbClr val="D4D4D4"/>
                </a:solidFill>
                <a:latin typeface="Consolas" panose="020B0609020204030204" pitchFamily="49" charset="0"/>
              </a:rPr>
              <a:t>.</a:t>
            </a:r>
            <a:r>
              <a:rPr lang="en-US" sz="1400" dirty="0" err="1">
                <a:solidFill>
                  <a:srgbClr val="DCDCAA"/>
                </a:solidFill>
                <a:latin typeface="Consolas" panose="020B0609020204030204" pitchFamily="49" charset="0"/>
              </a:rPr>
              <a:t>EnsureCreated</a:t>
            </a:r>
            <a:r>
              <a:rPr lang="en-US" sz="1400" dirty="0">
                <a:solidFill>
                  <a:srgbClr val="D4D4D4"/>
                </a:solidFill>
                <a:latin typeface="Consolas" panose="020B0609020204030204" pitchFamily="49" charset="0"/>
              </a:rPr>
              <a:t>()) </a:t>
            </a:r>
            <a:r>
              <a:rPr lang="en-US" sz="1400" dirty="0">
                <a:solidFill>
                  <a:srgbClr val="DCDCAA"/>
                </a:solidFill>
                <a:latin typeface="Consolas" panose="020B0609020204030204" pitchFamily="49" charset="0"/>
              </a:rPr>
              <a:t>Initialize</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70409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E1A6-75A0-4B25-A71D-54CCF266F4EE}"/>
              </a:ext>
            </a:extLst>
          </p:cNvPr>
          <p:cNvSpPr>
            <a:spLocks noGrp="1"/>
          </p:cNvSpPr>
          <p:nvPr>
            <p:ph type="title"/>
          </p:nvPr>
        </p:nvSpPr>
        <p:spPr/>
        <p:txBody>
          <a:bodyPr/>
          <a:lstStyle/>
          <a:p>
            <a:r>
              <a:rPr lang="en-US" dirty="0"/>
              <a:t>Show me the Data!</a:t>
            </a:r>
          </a:p>
        </p:txBody>
      </p:sp>
      <p:sp>
        <p:nvSpPr>
          <p:cNvPr id="3" name="Content Placeholder 2">
            <a:extLst>
              <a:ext uri="{FF2B5EF4-FFF2-40B4-BE49-F238E27FC236}">
                <a16:creationId xmlns:a16="http://schemas.microsoft.com/office/drawing/2014/main" id="{6DC552A0-4087-4815-9904-64168376FF65}"/>
              </a:ext>
            </a:extLst>
          </p:cNvPr>
          <p:cNvSpPr>
            <a:spLocks noGrp="1"/>
          </p:cNvSpPr>
          <p:nvPr>
            <p:ph idx="1"/>
          </p:nvPr>
        </p:nvSpPr>
        <p:spPr>
          <a:xfrm>
            <a:off x="297521" y="1146768"/>
            <a:ext cx="2797372" cy="3581335"/>
          </a:xfrm>
        </p:spPr>
        <p:txBody>
          <a:bodyPr/>
          <a:lstStyle/>
          <a:p>
            <a:pPr marL="285750" indent="-285750">
              <a:buFont typeface="Arial" panose="020B0604020202020204" pitchFamily="34" charset="0"/>
              <a:buChar char="•"/>
            </a:pPr>
            <a:r>
              <a:rPr lang="en-US" dirty="0"/>
              <a:t>Add a </a:t>
            </a:r>
            <a:r>
              <a:rPr lang="en-US" dirty="0" err="1"/>
              <a:t>SpeakerController</a:t>
            </a:r>
            <a:r>
              <a:rPr lang="en-US" dirty="0"/>
              <a:t> </a:t>
            </a:r>
          </a:p>
          <a:p>
            <a:pPr marL="285750" indent="-285750">
              <a:buFont typeface="Arial" panose="020B0604020202020204" pitchFamily="34" charset="0"/>
              <a:buChar char="•"/>
            </a:pPr>
            <a:r>
              <a:rPr lang="en-US" dirty="0"/>
              <a:t>Debug the result!</a:t>
            </a:r>
          </a:p>
          <a:p>
            <a:pPr marL="285750" indent="-285750">
              <a:buFont typeface="Arial" panose="020B0604020202020204" pitchFamily="34" charset="0"/>
              <a:buChar char="•"/>
            </a:pPr>
            <a:r>
              <a:rPr lang="en-US" dirty="0"/>
              <a:t>Now create the </a:t>
            </a:r>
            <a:r>
              <a:rPr lang="en-US" dirty="0" err="1"/>
              <a:t>SessionController</a:t>
            </a:r>
            <a:r>
              <a:rPr lang="en-US" dirty="0"/>
              <a:t> on your own</a:t>
            </a:r>
          </a:p>
        </p:txBody>
      </p:sp>
      <p:sp>
        <p:nvSpPr>
          <p:cNvPr id="4" name="TextBox 3">
            <a:extLst>
              <a:ext uri="{FF2B5EF4-FFF2-40B4-BE49-F238E27FC236}">
                <a16:creationId xmlns:a16="http://schemas.microsoft.com/office/drawing/2014/main" id="{20F507CA-1E78-4A93-AEEA-A9C935B46A80}"/>
              </a:ext>
            </a:extLst>
          </p:cNvPr>
          <p:cNvSpPr txBox="1"/>
          <p:nvPr/>
        </p:nvSpPr>
        <p:spPr>
          <a:xfrm>
            <a:off x="3119508" y="525363"/>
            <a:ext cx="5760719" cy="433965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Model</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Microsoft</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AspNetCore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Mvc</a:t>
            </a:r>
            <a:r>
              <a:rPr lang="en-US" sz="1200" dirty="0">
                <a:solidFill>
                  <a:srgbClr val="D4D4D4"/>
                </a:solidFill>
                <a:latin typeface="Consolas" panose="020B0609020204030204" pitchFamily="49" charset="0"/>
              </a:rPr>
              <a:t>;</a:t>
            </a:r>
          </a:p>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System</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Linq</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ApiController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Route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a:t>
            </a:r>
            <a:r>
              <a:rPr lang="en-US" sz="1200" dirty="0" err="1">
                <a:solidFill>
                  <a:srgbClr val="CE9178"/>
                </a:solidFill>
                <a:latin typeface="Consolas" panose="020B0609020204030204" pitchFamily="49" charset="0"/>
              </a:rPr>
              <a:t>api</a:t>
            </a:r>
            <a:r>
              <a:rPr lang="en-US" sz="1200" dirty="0">
                <a:solidFill>
                  <a:srgbClr val="CE9178"/>
                </a:solidFill>
                <a:latin typeface="Consolas" panose="020B0609020204030204" pitchFamily="49" charset="0"/>
              </a:rPr>
              <a:t>/speaker"</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SpeakerController</a:t>
            </a:r>
            <a:r>
              <a:rPr lang="en-US" sz="1200" dirty="0">
                <a:solidFill>
                  <a:srgbClr val="D4D4D4"/>
                </a:solidFill>
                <a:latin typeface="Consolas" panose="020B0609020204030204" pitchFamily="49" charset="0"/>
              </a:rPr>
              <a:t> : </a:t>
            </a:r>
            <a:r>
              <a:rPr lang="en-US" sz="1200" dirty="0" err="1">
                <a:solidFill>
                  <a:srgbClr val="4EC9B0"/>
                </a:solidFill>
                <a:latin typeface="Consolas" panose="020B0609020204030204" pitchFamily="49" charset="0"/>
              </a:rPr>
              <a:t>ControllerBase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private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SpeakerController</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DevCruiseDbContext</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dbContext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HttpGet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GetSpeakers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Speakers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ToList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030325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7C2C-C162-4FBC-9770-6C5C3EB2FD41}"/>
              </a:ext>
            </a:extLst>
          </p:cNvPr>
          <p:cNvSpPr>
            <a:spLocks noGrp="1"/>
          </p:cNvSpPr>
          <p:nvPr>
            <p:ph type="title"/>
          </p:nvPr>
        </p:nvSpPr>
        <p:spPr/>
        <p:txBody>
          <a:bodyPr/>
          <a:lstStyle/>
          <a:p>
            <a:r>
              <a:rPr lang="en-US" dirty="0"/>
              <a:t>Adding methods with parameters</a:t>
            </a:r>
          </a:p>
        </p:txBody>
      </p:sp>
      <p:sp>
        <p:nvSpPr>
          <p:cNvPr id="3" name="Content Placeholder 2">
            <a:extLst>
              <a:ext uri="{FF2B5EF4-FFF2-40B4-BE49-F238E27FC236}">
                <a16:creationId xmlns:a16="http://schemas.microsoft.com/office/drawing/2014/main" id="{8934E908-9A2C-4182-8585-9C418F6A04D8}"/>
              </a:ext>
            </a:extLst>
          </p:cNvPr>
          <p:cNvSpPr>
            <a:spLocks noGrp="1"/>
          </p:cNvSpPr>
          <p:nvPr>
            <p:ph idx="1"/>
          </p:nvPr>
        </p:nvSpPr>
        <p:spPr/>
        <p:txBody>
          <a:bodyPr/>
          <a:lstStyle/>
          <a:p>
            <a:pPr marL="285750" indent="-285750">
              <a:buFont typeface="Arial" panose="020B0604020202020204" pitchFamily="34" charset="0"/>
              <a:buChar char="•"/>
            </a:pPr>
            <a:r>
              <a:rPr lang="en-US" dirty="0"/>
              <a:t>Add a new GET method to the </a:t>
            </a:r>
            <a:r>
              <a:rPr lang="en-US" dirty="0" err="1"/>
              <a:t>SessionController</a:t>
            </a:r>
            <a:r>
              <a:rPr lang="en-US" dirty="0"/>
              <a:t> for a single session</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FA96136B-3D0B-46FE-BA0D-67B5492A829B}"/>
              </a:ext>
            </a:extLst>
          </p:cNvPr>
          <p:cNvSpPr txBox="1"/>
          <p:nvPr/>
        </p:nvSpPr>
        <p:spPr>
          <a:xfrm>
            <a:off x="578922" y="1644773"/>
            <a:ext cx="7969347" cy="2585323"/>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HttpGet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GetSession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Sessions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SingleOrDefault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a:t>
            </a:r>
            <a:r>
              <a:rPr lang="en-US" dirty="0">
                <a:solidFill>
                  <a:srgbClr val="D4D4D4"/>
                </a:solidFill>
                <a:latin typeface="Consolas" panose="020B0609020204030204" pitchFamily="49" charset="0"/>
              </a:rPr>
              <a:t> =&gt; </a:t>
            </a:r>
            <a:r>
              <a:rPr lang="en-US" dirty="0" err="1">
                <a:solidFill>
                  <a:srgbClr val="9CDCFE"/>
                </a:solidFill>
                <a:latin typeface="Consolas" panose="020B0609020204030204" pitchFamily="49" charset="0"/>
              </a:rPr>
              <a:t>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Code</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code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null</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NotFound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session</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748134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8</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Documenting the API with Swagger</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424504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8521-874A-4273-8D35-946312ED3AEC}"/>
              </a:ext>
            </a:extLst>
          </p:cNvPr>
          <p:cNvSpPr>
            <a:spLocks noGrp="1"/>
          </p:cNvSpPr>
          <p:nvPr>
            <p:ph type="title"/>
          </p:nvPr>
        </p:nvSpPr>
        <p:spPr/>
        <p:txBody>
          <a:bodyPr/>
          <a:lstStyle/>
          <a:p>
            <a:r>
              <a:rPr lang="en-US" dirty="0"/>
              <a:t>Adding the GET methods for single entities</a:t>
            </a:r>
          </a:p>
        </p:txBody>
      </p:sp>
      <p:sp>
        <p:nvSpPr>
          <p:cNvPr id="3" name="Content Placeholder 2">
            <a:extLst>
              <a:ext uri="{FF2B5EF4-FFF2-40B4-BE49-F238E27FC236}">
                <a16:creationId xmlns:a16="http://schemas.microsoft.com/office/drawing/2014/main" id="{376EC18C-35A6-4BFA-B103-3EEF5802F6BC}"/>
              </a:ext>
            </a:extLst>
          </p:cNvPr>
          <p:cNvSpPr>
            <a:spLocks noGrp="1"/>
          </p:cNvSpPr>
          <p:nvPr>
            <p:ph idx="1"/>
          </p:nvPr>
        </p:nvSpPr>
        <p:spPr/>
        <p:txBody>
          <a:bodyPr/>
          <a:lstStyle/>
          <a:p>
            <a:pPr marL="285750" indent="-285750">
              <a:buFont typeface="Arial" panose="020B0604020202020204" pitchFamily="34" charset="0"/>
              <a:buChar char="•"/>
            </a:pPr>
            <a:r>
              <a:rPr lang="en-US" dirty="0"/>
              <a:t>Add </a:t>
            </a:r>
            <a:r>
              <a:rPr lang="en-US" dirty="0" err="1"/>
              <a:t>SwashBuckle</a:t>
            </a:r>
            <a:r>
              <a:rPr lang="en-US" dirty="0"/>
              <a:t> using </a:t>
            </a:r>
            <a:r>
              <a:rPr lang="en-US" dirty="0" err="1"/>
              <a:t>Nuget</a:t>
            </a:r>
            <a:endParaRPr lang="en-US" dirty="0"/>
          </a:p>
          <a:p>
            <a:pPr marL="554038" lvl="1" indent="-285750"/>
            <a:r>
              <a:rPr lang="en-US" dirty="0"/>
              <a:t>In the terminal window run </a:t>
            </a:r>
          </a:p>
          <a:p>
            <a:pPr lvl="1" indent="0">
              <a:buNone/>
            </a:pPr>
            <a:r>
              <a:rPr lang="en-US" dirty="0">
                <a:latin typeface="Consolas" panose="020B0609020204030204" pitchFamily="49" charset="0"/>
              </a:rPr>
              <a:t>    dotnet add package </a:t>
            </a:r>
            <a:r>
              <a:rPr lang="en-US" dirty="0" err="1">
                <a:latin typeface="Consolas" panose="020B0609020204030204" pitchFamily="49" charset="0"/>
              </a:rPr>
              <a:t>Swashbuckle.AspNetCore</a:t>
            </a:r>
            <a:r>
              <a:rPr lang="en-US" dirty="0">
                <a:latin typeface="Consolas" panose="020B0609020204030204" pitchFamily="49" charset="0"/>
              </a:rPr>
              <a:t> --version 5.0.0-rc2</a:t>
            </a:r>
          </a:p>
          <a:p>
            <a:pPr marL="285750" indent="-285750">
              <a:buFont typeface="Arial" panose="020B0604020202020204" pitchFamily="34" charset="0"/>
              <a:buChar char="•"/>
            </a:pPr>
            <a:r>
              <a:rPr lang="en-US" dirty="0">
                <a:latin typeface="+mn-lt"/>
              </a:rPr>
              <a:t>Add the generation of the Swagger document and Swagger UI</a:t>
            </a: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554038" lvl="1" indent="-285750"/>
            <a:endParaRPr lang="en-US" dirty="0">
              <a:latin typeface="+mn-lt"/>
            </a:endParaRPr>
          </a:p>
          <a:p>
            <a:pPr marL="820738" lvl="2" indent="-285750"/>
            <a:r>
              <a:rPr lang="en-US" dirty="0">
                <a:latin typeface="+mn-lt"/>
              </a:rPr>
              <a:t>These </a:t>
            </a:r>
            <a:r>
              <a:rPr lang="en-US" dirty="0" err="1">
                <a:latin typeface="+mn-lt"/>
              </a:rPr>
              <a:t>middlewares</a:t>
            </a:r>
            <a:r>
              <a:rPr lang="en-US" dirty="0">
                <a:latin typeface="+mn-lt"/>
              </a:rPr>
              <a:t> need to execute BEFORE the Routing middleware</a:t>
            </a:r>
          </a:p>
          <a:p>
            <a:pPr marL="820738" lvl="2" indent="-285750"/>
            <a:r>
              <a:rPr lang="en-US" dirty="0">
                <a:latin typeface="+mn-lt"/>
              </a:rPr>
              <a:t>The “v1.0” string in the generation translates to “/v1.0/” in the UI middleware</a:t>
            </a:r>
          </a:p>
        </p:txBody>
      </p:sp>
      <p:sp>
        <p:nvSpPr>
          <p:cNvPr id="4" name="TextBox 3">
            <a:extLst>
              <a:ext uri="{FF2B5EF4-FFF2-40B4-BE49-F238E27FC236}">
                <a16:creationId xmlns:a16="http://schemas.microsoft.com/office/drawing/2014/main" id="{E68503E4-65F4-43EE-BDB7-598996FACD49}"/>
              </a:ext>
            </a:extLst>
          </p:cNvPr>
          <p:cNvSpPr txBox="1"/>
          <p:nvPr/>
        </p:nvSpPr>
        <p:spPr>
          <a:xfrm>
            <a:off x="397412" y="2645047"/>
            <a:ext cx="8349175" cy="584775"/>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services</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AddSwaggerGen</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SwaggerDoc</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"v1.0"</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OpenApiInfo</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 </a:t>
            </a:r>
            <a:r>
              <a:rPr lang="en-US" sz="1600" dirty="0">
                <a:solidFill>
                  <a:srgbClr val="9CDCFE"/>
                </a:solidFill>
                <a:latin typeface="Consolas" panose="020B0609020204030204" pitchFamily="49" charset="0"/>
              </a:rPr>
              <a:t>Title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Documentation"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Version</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"1.0"</a:t>
            </a:r>
            <a:r>
              <a:rPr lang="en-US" sz="1600" dirty="0">
                <a:solidFill>
                  <a:srgbClr val="D4D4D4"/>
                </a:solidFill>
                <a:latin typeface="Consolas" panose="020B0609020204030204" pitchFamily="49" charset="0"/>
              </a:rPr>
              <a:t> }));</a:t>
            </a:r>
          </a:p>
        </p:txBody>
      </p:sp>
      <p:sp>
        <p:nvSpPr>
          <p:cNvPr id="5" name="TextBox 4">
            <a:extLst>
              <a:ext uri="{FF2B5EF4-FFF2-40B4-BE49-F238E27FC236}">
                <a16:creationId xmlns:a16="http://schemas.microsoft.com/office/drawing/2014/main" id="{9A3F9360-875C-4DF2-956F-BA23E74D276E}"/>
              </a:ext>
            </a:extLst>
          </p:cNvPr>
          <p:cNvSpPr txBox="1"/>
          <p:nvPr/>
        </p:nvSpPr>
        <p:spPr>
          <a:xfrm>
            <a:off x="389007" y="3340787"/>
            <a:ext cx="8349175" cy="830997"/>
          </a:xfrm>
          <a:prstGeom prst="rect">
            <a:avLst/>
          </a:prstGeom>
          <a:solidFill>
            <a:srgbClr val="000000"/>
          </a:solidFill>
          <a:ln>
            <a:solidFill>
              <a:schemeClr val="accent2"/>
            </a:solidFill>
          </a:ln>
        </p:spPr>
        <p:txBody>
          <a:bodyPr wrap="square" rtlCol="0">
            <a:spAutoFit/>
          </a:bodyPr>
          <a:lstStyle/>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UseSwaggerUI</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=&gt;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SwaggerEndpoint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"/swagger/v1.0/</a:t>
            </a:r>
            <a:r>
              <a:rPr lang="en-US" sz="1600" dirty="0" err="1">
                <a:solidFill>
                  <a:srgbClr val="CE9178"/>
                </a:solidFill>
                <a:latin typeface="Consolas" panose="020B0609020204030204" pitchFamily="49" charset="0"/>
              </a:rPr>
              <a:t>swagger.json</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DevCruise</a:t>
            </a:r>
            <a:r>
              <a:rPr lang="en-US" sz="1600" dirty="0">
                <a:solidFill>
                  <a:srgbClr val="CE9178"/>
                </a:solidFill>
                <a:latin typeface="Consolas" panose="020B0609020204030204" pitchFamily="49" charset="0"/>
              </a:rPr>
              <a:t> API v1.0"</a:t>
            </a:r>
            <a:r>
              <a:rPr lang="en-US"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630373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99A4-D7DA-4766-AC74-C40E23699526}"/>
              </a:ext>
            </a:extLst>
          </p:cNvPr>
          <p:cNvSpPr>
            <a:spLocks noGrp="1"/>
          </p:cNvSpPr>
          <p:nvPr>
            <p:ph type="title"/>
          </p:nvPr>
        </p:nvSpPr>
        <p:spPr/>
        <p:txBody>
          <a:bodyPr/>
          <a:lstStyle/>
          <a:p>
            <a:r>
              <a:rPr lang="en-US" dirty="0"/>
              <a:t>Try out </a:t>
            </a:r>
            <a:r>
              <a:rPr lang="en-US" dirty="0" err="1"/>
              <a:t>SwaggerUI</a:t>
            </a:r>
            <a:endParaRPr lang="en-US" dirty="0"/>
          </a:p>
        </p:txBody>
      </p:sp>
      <p:sp>
        <p:nvSpPr>
          <p:cNvPr id="3" name="Content Placeholder 2">
            <a:extLst>
              <a:ext uri="{FF2B5EF4-FFF2-40B4-BE49-F238E27FC236}">
                <a16:creationId xmlns:a16="http://schemas.microsoft.com/office/drawing/2014/main" id="{DC171187-8DC6-4808-8EB2-46DB4EEFFA29}"/>
              </a:ext>
            </a:extLst>
          </p:cNvPr>
          <p:cNvSpPr>
            <a:spLocks noGrp="1"/>
          </p:cNvSpPr>
          <p:nvPr>
            <p:ph idx="1"/>
          </p:nvPr>
        </p:nvSpPr>
        <p:spPr/>
        <p:txBody>
          <a:bodyPr/>
          <a:lstStyle/>
          <a:p>
            <a:pPr marL="285750" indent="-285750">
              <a:buFont typeface="Arial" panose="020B0604020202020204" pitchFamily="34" charset="0"/>
              <a:buChar char="•"/>
            </a:pPr>
            <a:r>
              <a:rPr lang="en-US" dirty="0"/>
              <a:t>Debug the app</a:t>
            </a:r>
          </a:p>
          <a:p>
            <a:pPr marL="285750" indent="-285750">
              <a:buFont typeface="Arial" panose="020B0604020202020204" pitchFamily="34" charset="0"/>
              <a:buChar char="•"/>
            </a:pPr>
            <a:r>
              <a:rPr lang="en-US" dirty="0"/>
              <a:t>Browse to /swagger</a:t>
            </a:r>
          </a:p>
          <a:p>
            <a:pPr marL="285750" indent="-285750">
              <a:buFont typeface="Arial" panose="020B0604020202020204" pitchFamily="34" charset="0"/>
              <a:buChar char="•"/>
            </a:pPr>
            <a:r>
              <a:rPr lang="en-US" dirty="0"/>
              <a:t>Also try /swagger/v1.0/</a:t>
            </a:r>
            <a:r>
              <a:rPr lang="en-US" dirty="0" err="1"/>
              <a:t>swagger.json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 want you can change </a:t>
            </a:r>
            <a:r>
              <a:rPr lang="en-US" dirty="0" err="1"/>
              <a:t>launch.json</a:t>
            </a:r>
            <a:r>
              <a:rPr lang="en-US" dirty="0"/>
              <a:t> to always show </a:t>
            </a:r>
            <a:r>
              <a:rPr lang="en-US" dirty="0" err="1"/>
              <a:t>SwaggerUI</a:t>
            </a:r>
            <a:r>
              <a:rPr lang="en-US" dirty="0"/>
              <a:t> for now on</a:t>
            </a:r>
          </a:p>
        </p:txBody>
      </p:sp>
      <p:sp>
        <p:nvSpPr>
          <p:cNvPr id="4" name="TextBox 3">
            <a:extLst>
              <a:ext uri="{FF2B5EF4-FFF2-40B4-BE49-F238E27FC236}">
                <a16:creationId xmlns:a16="http://schemas.microsoft.com/office/drawing/2014/main" id="{E26314C2-25C2-49A1-A7CF-14283FBF5096}"/>
              </a:ext>
            </a:extLst>
          </p:cNvPr>
          <p:cNvSpPr txBox="1"/>
          <p:nvPr/>
        </p:nvSpPr>
        <p:spPr>
          <a:xfrm>
            <a:off x="877860" y="3098409"/>
            <a:ext cx="7371471" cy="1477328"/>
          </a:xfrm>
          <a:prstGeom prst="rect">
            <a:avLst/>
          </a:prstGeom>
          <a:solidFill>
            <a:srgbClr val="000000"/>
          </a:solidFill>
          <a:ln>
            <a:solidFill>
              <a:schemeClr val="accent2"/>
            </a:solidFill>
          </a:ln>
        </p:spPr>
        <p:txBody>
          <a:bodyPr wrap="square" rtlCol="0">
            <a:spAutoFit/>
          </a:bodyPr>
          <a:lstStyle/>
          <a:p>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serverReadyAction</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9CDCFE"/>
                </a:solidFill>
                <a:latin typeface="Consolas" panose="020B0609020204030204" pitchFamily="49" charset="0"/>
              </a:rPr>
              <a:t>    "action"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openExternally</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"pattern"</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s*Now listening on:</a:t>
            </a:r>
            <a:r>
              <a:rPr lang="en-US" dirty="0">
                <a:solidFill>
                  <a:srgbClr val="D7BA7D"/>
                </a:solidFill>
                <a:latin typeface="Consolas" panose="020B0609020204030204" pitchFamily="49" charset="0"/>
              </a:rPr>
              <a:t>\\</a:t>
            </a:r>
            <a:r>
              <a:rPr lang="en-US" dirty="0" err="1">
                <a:solidFill>
                  <a:srgbClr val="CE9178"/>
                </a:solidFill>
                <a:latin typeface="Consolas" panose="020B0609020204030204" pitchFamily="49" charset="0"/>
              </a:rPr>
              <a:t>s+https</a:t>
            </a:r>
            <a:r>
              <a:rPr lang="en-US" dirty="0">
                <a:solidFill>
                  <a:srgbClr val="CE9178"/>
                </a:solidFill>
                <a:latin typeface="Consolas" panose="020B0609020204030204" pitchFamily="49" charset="0"/>
              </a:rPr>
              <a:t>?://</a:t>
            </a:r>
            <a:r>
              <a:rPr lang="en-US" dirty="0">
                <a:solidFill>
                  <a:srgbClr val="D7BA7D"/>
                </a:solidFill>
                <a:latin typeface="Consolas" panose="020B0609020204030204" pitchFamily="49" charset="0"/>
              </a:rPr>
              <a:t>\\</a:t>
            </a:r>
            <a:r>
              <a:rPr lang="en-US" dirty="0">
                <a:solidFill>
                  <a:srgbClr val="CE9178"/>
                </a:solidFill>
                <a:latin typeface="Consolas" panose="020B0609020204030204" pitchFamily="49" charset="0"/>
              </a:rPr>
              <a:t>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t>
            </a:r>
            <a:r>
              <a:rPr lang="en-US" dirty="0" err="1">
                <a:solidFill>
                  <a:srgbClr val="9CDCFE"/>
                </a:solidFill>
                <a:latin typeface="Consolas" panose="020B0609020204030204" pitchFamily="49" charset="0"/>
              </a:rPr>
              <a:t>uriFormat</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"http://localhost:5000/swagger"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94911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2A37C04-BEA9-4C9C-85DB-CA6A88E698F5}"/>
              </a:ext>
            </a:extLst>
          </p:cNvPr>
          <p:cNvSpPr>
            <a:spLocks noGrp="1" noChangeArrowheads="1"/>
          </p:cNvSpPr>
          <p:nvPr>
            <p:ph type="title"/>
          </p:nvPr>
        </p:nvSpPr>
        <p:spPr>
          <a:prstGeom prst="rect">
            <a:avLst/>
          </a:prstGeom>
        </p:spPr>
        <p:txBody>
          <a:bodyPr/>
          <a:lstStyle/>
          <a:p>
            <a:r>
              <a:rPr lang="en-US" dirty="0"/>
              <a:t>Step 1: Start with a simple console application</a:t>
            </a:r>
            <a:endParaRPr lang="en-US" altLang="en-US" dirty="0"/>
          </a:p>
        </p:txBody>
      </p:sp>
      <p:sp>
        <p:nvSpPr>
          <p:cNvPr id="8" name="Content Placeholder 7">
            <a:extLst>
              <a:ext uri="{FF2B5EF4-FFF2-40B4-BE49-F238E27FC236}">
                <a16:creationId xmlns:a16="http://schemas.microsoft.com/office/drawing/2014/main" id="{DB5ACA65-88BC-4823-B32C-37B41EDEC46D}"/>
              </a:ext>
            </a:extLst>
          </p:cNvPr>
          <p:cNvSpPr>
            <a:spLocks noGrp="1"/>
          </p:cNvSpPr>
          <p:nvPr>
            <p:ph idx="1"/>
          </p:nvPr>
        </p:nvSpPr>
        <p:spPr/>
        <p:txBody>
          <a:bodyPr/>
          <a:lstStyle/>
          <a:p>
            <a:endParaRPr lang="en-US"/>
          </a:p>
        </p:txBody>
      </p:sp>
      <p:sp>
        <p:nvSpPr>
          <p:cNvPr id="40964" name="Text Box 4">
            <a:extLst>
              <a:ext uri="{FF2B5EF4-FFF2-40B4-BE49-F238E27FC236}">
                <a16:creationId xmlns:a16="http://schemas.microsoft.com/office/drawing/2014/main" id="{ED49C44B-CBE5-4CDC-BF85-BF157F527DD6}"/>
              </a:ext>
            </a:extLst>
          </p:cNvPr>
          <p:cNvSpPr txBox="1">
            <a:spLocks noChangeArrowheads="1"/>
          </p:cNvSpPr>
          <p:nvPr/>
        </p:nvSpPr>
        <p:spPr bwMode="auto">
          <a:xfrm>
            <a:off x="1520844" y="1171567"/>
            <a:ext cx="6102312" cy="3531736"/>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C586C0"/>
                </a:solidFill>
                <a:latin typeface="Consolas" panose="020B0609020204030204" pitchFamily="49" charset="0"/>
              </a:rPr>
              <a:t>using</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System</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namespace</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DevCruise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class</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Program</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args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WriteLine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"Hello World!"</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06FA-D6F7-46C2-B51C-BDC1127168F6}"/>
              </a:ext>
            </a:extLst>
          </p:cNvPr>
          <p:cNvSpPr>
            <a:spLocks noGrp="1"/>
          </p:cNvSpPr>
          <p:nvPr>
            <p:ph type="title"/>
          </p:nvPr>
        </p:nvSpPr>
        <p:spPr/>
        <p:txBody>
          <a:bodyPr/>
          <a:lstStyle/>
          <a:p>
            <a:r>
              <a:rPr lang="en-US" dirty="0"/>
              <a:t>Our work is not finished!</a:t>
            </a:r>
          </a:p>
        </p:txBody>
      </p:sp>
      <p:sp>
        <p:nvSpPr>
          <p:cNvPr id="3" name="Content Placeholder 2">
            <a:extLst>
              <a:ext uri="{FF2B5EF4-FFF2-40B4-BE49-F238E27FC236}">
                <a16:creationId xmlns:a16="http://schemas.microsoft.com/office/drawing/2014/main" id="{B03A1949-8738-4E10-8EC7-F13743369AEC}"/>
              </a:ext>
            </a:extLst>
          </p:cNvPr>
          <p:cNvSpPr>
            <a:spLocks noGrp="1"/>
          </p:cNvSpPr>
          <p:nvPr>
            <p:ph idx="1"/>
          </p:nvPr>
        </p:nvSpPr>
        <p:spPr/>
        <p:txBody>
          <a:bodyPr/>
          <a:lstStyle/>
          <a:p>
            <a:pPr marL="285750" indent="-285750">
              <a:buFont typeface="Arial" panose="020B0604020202020204" pitchFamily="34" charset="0"/>
              <a:buChar char="•"/>
            </a:pPr>
            <a:r>
              <a:rPr lang="en-US" dirty="0"/>
              <a:t>We need to annotate the possible responses our methods can produce, e.g.: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820738" lvl="2" indent="-285750"/>
            <a:r>
              <a:rPr lang="en-US" dirty="0"/>
              <a:t>The </a:t>
            </a:r>
            <a:r>
              <a:rPr lang="en-US" dirty="0" err="1"/>
              <a:t>typeof</a:t>
            </a:r>
            <a:r>
              <a:rPr lang="en-US" dirty="0"/>
              <a:t>() function allows us to pass a class type as a Type parameter</a:t>
            </a:r>
          </a:p>
          <a:p>
            <a:pPr marL="820738" lvl="2" indent="-285750"/>
            <a:r>
              <a:rPr lang="en-US" dirty="0" err="1"/>
              <a:t>StatusCodes</a:t>
            </a:r>
            <a:r>
              <a:rPr lang="en-US" dirty="0"/>
              <a:t> is a class in the namespace </a:t>
            </a:r>
            <a:r>
              <a:rPr lang="en-US" dirty="0" err="1"/>
              <a:t>Microsoft.AspNetCore.Http</a:t>
            </a:r>
            <a:endParaRPr lang="en-US" dirty="0"/>
          </a:p>
          <a:p>
            <a:pPr marL="820738" lvl="2" indent="-285750"/>
            <a:r>
              <a:rPr lang="en-US" dirty="0"/>
              <a:t>If our method can return more than one possible response, we add one attribute per type, e.g. Status200OK and Status404NotFound</a:t>
            </a:r>
          </a:p>
          <a:p>
            <a:pPr marL="285750" indent="-285750">
              <a:buFont typeface="Arial" panose="020B0604020202020204" pitchFamily="34" charset="0"/>
              <a:buChar char="•"/>
            </a:pPr>
            <a:r>
              <a:rPr lang="en-US" dirty="0"/>
              <a:t>All methods should be annotated correctly to produce an accurate Swagger document</a:t>
            </a:r>
          </a:p>
          <a:p>
            <a:pPr marL="285750" indent="-285750">
              <a:buFont typeface="Arial" panose="020B0604020202020204" pitchFamily="34" charset="0"/>
              <a:buChar char="•"/>
            </a:pPr>
            <a:r>
              <a:rPr lang="en-US" dirty="0"/>
              <a:t>Note that all models used are now also shown in the Schemas section of Swagger UI</a:t>
            </a:r>
          </a:p>
        </p:txBody>
      </p:sp>
      <p:sp>
        <p:nvSpPr>
          <p:cNvPr id="4" name="TextBox 3">
            <a:extLst>
              <a:ext uri="{FF2B5EF4-FFF2-40B4-BE49-F238E27FC236}">
                <a16:creationId xmlns:a16="http://schemas.microsoft.com/office/drawing/2014/main" id="{5A707C92-7811-4D29-A791-F284F214D0AC}"/>
              </a:ext>
            </a:extLst>
          </p:cNvPr>
          <p:cNvSpPr txBox="1"/>
          <p:nvPr/>
        </p:nvSpPr>
        <p:spPr>
          <a:xfrm>
            <a:off x="546881" y="1571353"/>
            <a:ext cx="8050237" cy="646331"/>
          </a:xfrm>
          <a:prstGeom prst="rect">
            <a:avLst/>
          </a:prstGeom>
          <a:solidFill>
            <a:srgbClr val="000000"/>
          </a:solidFill>
          <a:ln>
            <a:solidFill>
              <a:schemeClr val="accent2"/>
            </a:solidFill>
          </a:ln>
        </p:spPr>
        <p:txBody>
          <a:bodyPr wrap="square" rtlCol="0">
            <a:spAutoFit/>
          </a:bodyPr>
          <a:lstStyle/>
          <a:p>
            <a:r>
              <a:rPr lang="en-US" dirty="0">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ProducesResponseType</a:t>
            </a:r>
            <a:r>
              <a:rPr lang="en-US" dirty="0">
                <a:solidFill>
                  <a:srgbClr val="D4D4D4"/>
                </a:solidFill>
                <a:latin typeface="Consolas" panose="020B0609020204030204" pitchFamily="49" charset="0"/>
              </a:rPr>
              <a:t>(</a:t>
            </a:r>
            <a:r>
              <a:rPr lang="en-US" dirty="0" err="1">
                <a:solidFill>
                  <a:srgbClr val="569CD6"/>
                </a:solidFill>
                <a:latin typeface="Consolas" panose="020B0609020204030204" pitchFamily="49" charset="0"/>
              </a:rPr>
              <a:t>typeof</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string</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StatusCodes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Status200OK</a:t>
            </a:r>
            <a:r>
              <a:rPr lang="en-US"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803938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6906-4D00-4A17-9CD8-94248505DCE1}"/>
              </a:ext>
            </a:extLst>
          </p:cNvPr>
          <p:cNvSpPr>
            <a:spLocks noGrp="1"/>
          </p:cNvSpPr>
          <p:nvPr>
            <p:ph type="title"/>
          </p:nvPr>
        </p:nvSpPr>
        <p:spPr/>
        <p:txBody>
          <a:bodyPr/>
          <a:lstStyle/>
          <a:p>
            <a:r>
              <a:rPr lang="en-US" dirty="0"/>
              <a:t>Other annotations</a:t>
            </a:r>
          </a:p>
        </p:txBody>
      </p:sp>
      <p:sp>
        <p:nvSpPr>
          <p:cNvPr id="3" name="Content Placeholder 2">
            <a:extLst>
              <a:ext uri="{FF2B5EF4-FFF2-40B4-BE49-F238E27FC236}">
                <a16:creationId xmlns:a16="http://schemas.microsoft.com/office/drawing/2014/main" id="{E8089628-EBEB-4B88-8324-E193C60A0BF3}"/>
              </a:ext>
            </a:extLst>
          </p:cNvPr>
          <p:cNvSpPr>
            <a:spLocks noGrp="1"/>
          </p:cNvSpPr>
          <p:nvPr>
            <p:ph idx="1"/>
          </p:nvPr>
        </p:nvSpPr>
        <p:spPr/>
        <p:txBody>
          <a:bodyPr/>
          <a:lstStyle/>
          <a:p>
            <a:pPr marL="285750" indent="-285750">
              <a:buFont typeface="Arial" panose="020B0604020202020204" pitchFamily="34" charset="0"/>
              <a:buChar char="•"/>
            </a:pPr>
            <a:r>
              <a:rPr lang="en-US" dirty="0"/>
              <a:t>A lot of other annotations can be done to enhance the experience of the end-user of the documentation</a:t>
            </a:r>
          </a:p>
          <a:p>
            <a:pPr marL="554038" lvl="1" indent="-285750"/>
            <a:r>
              <a:rPr lang="en-US" dirty="0"/>
              <a:t>Tags can be added to sort calls (by controller is the default)</a:t>
            </a:r>
          </a:p>
          <a:p>
            <a:pPr marL="554038" lvl="1" indent="-285750"/>
            <a:r>
              <a:rPr lang="en-US" dirty="0"/>
              <a:t>Security requirements, e.g. scopes</a:t>
            </a:r>
          </a:p>
          <a:p>
            <a:pPr marL="554038" lvl="1" indent="-285750"/>
            <a:r>
              <a:rPr lang="en-US" dirty="0"/>
              <a:t>Descriptions on parameters</a:t>
            </a:r>
          </a:p>
          <a:p>
            <a:pPr marL="554038" lvl="1" indent="-285750"/>
            <a:r>
              <a:rPr lang="en-US" dirty="0"/>
              <a:t>Descriptions on the model</a:t>
            </a:r>
          </a:p>
          <a:p>
            <a:pPr marL="554038" lvl="1" indent="-285750"/>
            <a:r>
              <a:rPr lang="en-US" dirty="0"/>
              <a:t>Include existing XML documentation in the Swagger document</a:t>
            </a:r>
          </a:p>
          <a:p>
            <a:pPr marL="554038" lvl="1" indent="-285750"/>
            <a:r>
              <a:rPr lang="en-US" dirty="0"/>
              <a:t>…</a:t>
            </a:r>
          </a:p>
          <a:p>
            <a:pPr marL="285750" indent="-285750">
              <a:buFont typeface="Arial" panose="020B0604020202020204" pitchFamily="34" charset="0"/>
              <a:buChar char="•"/>
            </a:pPr>
            <a:r>
              <a:rPr lang="en-US" dirty="0"/>
              <a:t>The necessary attributes live in the </a:t>
            </a:r>
            <a:r>
              <a:rPr lang="en-US" dirty="0" err="1"/>
              <a:t>Swashbuckle.AspNetCore.Annotations</a:t>
            </a:r>
            <a:r>
              <a:rPr lang="en-US" dirty="0"/>
              <a:t> </a:t>
            </a:r>
            <a:r>
              <a:rPr lang="en-US" dirty="0" err="1"/>
              <a:t>Nuget</a:t>
            </a:r>
            <a:r>
              <a:rPr lang="en-US" dirty="0"/>
              <a:t>-package</a:t>
            </a:r>
          </a:p>
          <a:p>
            <a:pPr marL="285750" indent="-285750"/>
            <a:endParaRPr lang="en-US" dirty="0"/>
          </a:p>
          <a:p>
            <a:pPr marL="554038" lvl="1" indent="-285750"/>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45490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9</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Async all the way!</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725033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E95A97-85CA-4A00-881A-F3C9FA834343}"/>
              </a:ext>
            </a:extLst>
          </p:cNvPr>
          <p:cNvSpPr>
            <a:spLocks noGrp="1"/>
          </p:cNvSpPr>
          <p:nvPr>
            <p:ph type="title"/>
          </p:nvPr>
        </p:nvSpPr>
        <p:spPr/>
        <p:txBody>
          <a:bodyPr/>
          <a:lstStyle/>
          <a:p>
            <a:r>
              <a:rPr lang="en-US" dirty="0"/>
              <a:t>Async – Await Pattern</a:t>
            </a:r>
          </a:p>
        </p:txBody>
      </p:sp>
      <p:sp>
        <p:nvSpPr>
          <p:cNvPr id="8" name="Content Placeholder 7">
            <a:extLst>
              <a:ext uri="{FF2B5EF4-FFF2-40B4-BE49-F238E27FC236}">
                <a16:creationId xmlns:a16="http://schemas.microsoft.com/office/drawing/2014/main" id="{6ABE141A-4494-4181-9722-F875D4A36565}"/>
              </a:ext>
            </a:extLst>
          </p:cNvPr>
          <p:cNvSpPr>
            <a:spLocks noGrp="1"/>
          </p:cNvSpPr>
          <p:nvPr>
            <p:ph idx="1"/>
          </p:nvPr>
        </p:nvSpPr>
        <p:spPr/>
        <p:txBody>
          <a:bodyPr/>
          <a:lstStyle/>
          <a:p>
            <a:pPr marL="285750" indent="-285750">
              <a:buFont typeface="Arial" panose="020B0604020202020204" pitchFamily="34" charset="0"/>
              <a:buChar char="•"/>
            </a:pPr>
            <a:r>
              <a:rPr lang="en-US" dirty="0"/>
              <a:t>Async methods should ALWAYS return a </a:t>
            </a:r>
            <a:r>
              <a:rPr lang="en-US" dirty="0">
                <a:solidFill>
                  <a:srgbClr val="4EC9B0"/>
                </a:solidFill>
                <a:latin typeface="Consolas" panose="020B0609020204030204" pitchFamily="49" charset="0"/>
                <a:ea typeface="ＭＳ Ｐゴシック" charset="0"/>
              </a:rPr>
              <a:t>Task</a:t>
            </a:r>
            <a:r>
              <a:rPr lang="en-US" dirty="0"/>
              <a:t> or </a:t>
            </a:r>
            <a:r>
              <a:rPr lang="en-US" dirty="0">
                <a:solidFill>
                  <a:srgbClr val="4EC9B0"/>
                </a:solidFill>
                <a:latin typeface="Consolas" panose="020B0609020204030204" pitchFamily="49" charset="0"/>
                <a:ea typeface="ＭＳ Ｐゴシック" charset="0"/>
              </a:rPr>
              <a:t>Task</a:t>
            </a:r>
            <a:r>
              <a:rPr lang="en-US" dirty="0">
                <a:solidFill>
                  <a:srgbClr val="D4D4D4"/>
                </a:solidFill>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solidFill>
                  <a:srgbClr val="D4D4D4"/>
                </a:solidFill>
                <a:latin typeface="Consolas" panose="020B0609020204030204" pitchFamily="49" charset="0"/>
                <a:ea typeface="ＭＳ Ｐゴシック" charset="0"/>
              </a:rPr>
              <a:t>&gt;</a:t>
            </a: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endParaRPr>
          </a:p>
          <a:p>
            <a:pPr marL="285750" indent="-285750">
              <a:buFont typeface="Arial" panose="020B0604020202020204" pitchFamily="34" charset="0"/>
              <a:buChar char="•"/>
            </a:pPr>
            <a:r>
              <a:rPr lang="en-US" dirty="0">
                <a:latin typeface="+mn-lt"/>
              </a:rPr>
              <a:t>The </a:t>
            </a:r>
            <a:r>
              <a:rPr lang="en-US" dirty="0">
                <a:solidFill>
                  <a:srgbClr val="569CD6"/>
                </a:solidFill>
                <a:latin typeface="Consolas" panose="020B0609020204030204" pitchFamily="49" charset="0"/>
                <a:ea typeface="ＭＳ Ｐゴシック" charset="0"/>
              </a:rPr>
              <a:t>async</a:t>
            </a:r>
            <a:r>
              <a:rPr lang="en-US" dirty="0">
                <a:latin typeface="+mn-lt"/>
              </a:rPr>
              <a:t> keyword tells the runtime to initialize an async state machine</a:t>
            </a:r>
          </a:p>
          <a:p>
            <a:pPr marL="285750" indent="-285750">
              <a:buFont typeface="Arial" panose="020B0604020202020204" pitchFamily="34" charset="0"/>
              <a:buChar char="•"/>
            </a:pPr>
            <a:r>
              <a:rPr lang="en-US" dirty="0">
                <a:latin typeface="+mn-lt"/>
              </a:rPr>
              <a:t>The </a:t>
            </a:r>
            <a:r>
              <a:rPr lang="en-US" dirty="0">
                <a:solidFill>
                  <a:srgbClr val="569CD6"/>
                </a:solidFill>
                <a:latin typeface="Consolas" panose="020B0609020204030204" pitchFamily="49" charset="0"/>
                <a:ea typeface="ＭＳ Ｐゴシック" charset="0"/>
              </a:rPr>
              <a:t>await</a:t>
            </a:r>
            <a:r>
              <a:rPr lang="en-US" dirty="0">
                <a:latin typeface="+mn-lt"/>
              </a:rPr>
              <a:t> keyword tells the runtime to wait for a result and unwrap the Task</a:t>
            </a:r>
          </a:p>
          <a:p>
            <a:pPr marL="285750" indent="-285750">
              <a:buFont typeface="Arial" panose="020B0604020202020204" pitchFamily="34" charset="0"/>
              <a:buChar char="•"/>
            </a:pPr>
            <a:r>
              <a:rPr lang="en-US" dirty="0">
                <a:latin typeface="+mn-lt"/>
              </a:rPr>
              <a:t>More than one </a:t>
            </a:r>
            <a:r>
              <a:rPr lang="en-US" dirty="0">
                <a:solidFill>
                  <a:srgbClr val="4EC9B0"/>
                </a:solidFill>
                <a:latin typeface="Consolas" panose="020B0609020204030204" pitchFamily="49" charset="0"/>
                <a:ea typeface="ＭＳ Ｐゴシック" charset="0"/>
              </a:rPr>
              <a:t>Task</a:t>
            </a:r>
            <a:r>
              <a:rPr lang="en-US" dirty="0">
                <a:latin typeface="+mn-lt"/>
              </a:rPr>
              <a:t> can be awaited in a single method, also in parallel using </a:t>
            </a:r>
            <a:r>
              <a:rPr lang="en-US" dirty="0" err="1">
                <a:solidFill>
                  <a:srgbClr val="4EC9B0"/>
                </a:solidFill>
                <a:latin typeface="Consolas" panose="020B0609020204030204" pitchFamily="49" charset="0"/>
                <a:ea typeface="ＭＳ Ｐゴシック" charset="0"/>
              </a:rPr>
              <a:t>Task</a:t>
            </a:r>
            <a:r>
              <a:rPr lang="en-US" dirty="0" err="1">
                <a:solidFill>
                  <a:srgbClr val="D4D4D4"/>
                </a:solidFill>
                <a:latin typeface="Consolas" panose="020B0609020204030204" pitchFamily="49" charset="0"/>
                <a:ea typeface="ＭＳ Ｐゴシック" charset="0"/>
              </a:rPr>
              <a:t>.</a:t>
            </a:r>
            <a:r>
              <a:rPr lang="en-US" dirty="0" err="1">
                <a:solidFill>
                  <a:srgbClr val="4EC9B0"/>
                </a:solidFill>
                <a:latin typeface="Consolas" panose="020B0609020204030204" pitchFamily="49" charset="0"/>
                <a:ea typeface="ＭＳ Ｐゴシック" charset="0"/>
              </a:rPr>
              <a:t>WhenAll</a:t>
            </a:r>
            <a:r>
              <a:rPr lang="en-US" dirty="0">
                <a:solidFill>
                  <a:srgbClr val="D4D4D4"/>
                </a:solidFill>
                <a:latin typeface="Consolas" panose="020B0609020204030204" pitchFamily="49" charset="0"/>
                <a:ea typeface="ＭＳ Ｐゴシック" charset="0"/>
              </a:rPr>
              <a:t>()</a:t>
            </a:r>
          </a:p>
          <a:p>
            <a:pPr marL="285750" indent="-285750">
              <a:buFont typeface="Arial" panose="020B0604020202020204" pitchFamily="34" charset="0"/>
              <a:buChar char="•"/>
            </a:pPr>
            <a:r>
              <a:rPr lang="en-US" dirty="0">
                <a:latin typeface="+mn-lt"/>
                <a:ea typeface="ＭＳ Ｐゴシック" charset="0"/>
              </a:rPr>
              <a:t>The classes </a:t>
            </a:r>
            <a:r>
              <a:rPr lang="en-US" dirty="0">
                <a:solidFill>
                  <a:srgbClr val="4EC9B0"/>
                </a:solidFill>
                <a:latin typeface="Consolas" panose="020B0609020204030204" pitchFamily="49" charset="0"/>
                <a:ea typeface="ＭＳ Ｐゴシック" charset="0"/>
              </a:rPr>
              <a:t>Task</a:t>
            </a:r>
            <a:r>
              <a:rPr lang="en-US" dirty="0"/>
              <a:t> and </a:t>
            </a:r>
            <a:r>
              <a:rPr lang="en-US" dirty="0">
                <a:solidFill>
                  <a:srgbClr val="4EC9B0"/>
                </a:solidFill>
                <a:latin typeface="Consolas" panose="020B0609020204030204" pitchFamily="49" charset="0"/>
                <a:ea typeface="ＭＳ Ｐゴシック" charset="0"/>
              </a:rPr>
              <a:t>Task</a:t>
            </a:r>
            <a:r>
              <a:rPr lang="en-US" dirty="0">
                <a:solidFill>
                  <a:srgbClr val="D4D4D4"/>
                </a:solidFill>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solidFill>
                  <a:srgbClr val="D4D4D4"/>
                </a:solidFill>
                <a:latin typeface="Consolas" panose="020B0609020204030204" pitchFamily="49" charset="0"/>
                <a:ea typeface="ＭＳ Ｐゴシック" charset="0"/>
              </a:rPr>
              <a:t>&gt;</a:t>
            </a:r>
            <a:r>
              <a:rPr lang="en-US" dirty="0">
                <a:solidFill>
                  <a:srgbClr val="D4D4D4"/>
                </a:solidFill>
                <a:latin typeface="+mn-lt"/>
                <a:ea typeface="ＭＳ Ｐゴシック" charset="0"/>
              </a:rPr>
              <a:t> live in the </a:t>
            </a:r>
            <a:r>
              <a:rPr lang="en-US" dirty="0" err="1">
                <a:solidFill>
                  <a:srgbClr val="4EC9B0"/>
                </a:solidFill>
                <a:latin typeface="Consolas" panose="020B0609020204030204" pitchFamily="49" charset="0"/>
              </a:rPr>
              <a:t>System</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Threading</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Tasks</a:t>
            </a:r>
            <a:r>
              <a:rPr lang="en-US" dirty="0">
                <a:latin typeface="+mn-lt"/>
              </a:rPr>
              <a:t> namespace</a:t>
            </a:r>
          </a:p>
          <a:p>
            <a:pPr marL="285750" indent="-285750">
              <a:buFont typeface="Arial" panose="020B0604020202020204" pitchFamily="34" charset="0"/>
              <a:buChar char="•"/>
            </a:pPr>
            <a:endParaRPr lang="en-US" dirty="0">
              <a:solidFill>
                <a:srgbClr val="D4D4D4"/>
              </a:solidFill>
              <a:latin typeface="+mn-lt"/>
              <a:ea typeface="ＭＳ Ｐゴシック" charset="0"/>
            </a:endParaRPr>
          </a:p>
          <a:p>
            <a:endParaRPr lang="en-US" dirty="0">
              <a:solidFill>
                <a:srgbClr val="D4D4D4"/>
              </a:solidFill>
              <a:latin typeface="Consolas" panose="020B0609020204030204" pitchFamily="49" charset="0"/>
              <a:ea typeface="ＭＳ Ｐゴシック" charset="0"/>
            </a:endParaRPr>
          </a:p>
          <a:p>
            <a:pPr marL="285750" indent="-285750">
              <a:buFont typeface="Arial" panose="020B0604020202020204" pitchFamily="34" charset="0"/>
              <a:buChar char="•"/>
            </a:pPr>
            <a:endParaRPr lang="en-US" dirty="0">
              <a:latin typeface="Consolas" panose="020B0609020204030204" pitchFamily="49" charset="0"/>
            </a:endParaRPr>
          </a:p>
        </p:txBody>
      </p:sp>
      <p:sp>
        <p:nvSpPr>
          <p:cNvPr id="9" name="TextBox 8">
            <a:extLst>
              <a:ext uri="{FF2B5EF4-FFF2-40B4-BE49-F238E27FC236}">
                <a16:creationId xmlns:a16="http://schemas.microsoft.com/office/drawing/2014/main" id="{C5ADC9FD-3AF1-4222-BB44-B86D28558B32}"/>
              </a:ext>
            </a:extLst>
          </p:cNvPr>
          <p:cNvSpPr txBox="1"/>
          <p:nvPr/>
        </p:nvSpPr>
        <p:spPr>
          <a:xfrm>
            <a:off x="761413" y="1491174"/>
            <a:ext cx="7621173" cy="1477328"/>
          </a:xfrm>
          <a:prstGeom prst="rect">
            <a:avLst/>
          </a:prstGeom>
          <a:solidFill>
            <a:srgbClr val="000000"/>
          </a:solidFill>
          <a:ln>
            <a:solidFill>
              <a:schemeClr val="accent2"/>
            </a:solidFill>
          </a:ln>
        </p:spPr>
        <p:txBody>
          <a:bodyPr wrap="square" rtlCol="0">
            <a:spAutoFit/>
          </a:bodyPr>
          <a:lstStyle/>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async</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Task</a:t>
            </a:r>
            <a:r>
              <a:rPr lang="en-US" dirty="0">
                <a:solidFill>
                  <a:srgbClr val="D4D4D4"/>
                </a:solidFill>
                <a:latin typeface="Consolas" panose="020B0609020204030204" pitchFamily="49" charset="0"/>
              </a:rPr>
              <a:t>&lt;</a:t>
            </a:r>
            <a:r>
              <a:rPr lang="en-US" dirty="0" err="1">
                <a:solidFill>
                  <a:srgbClr val="4EC9B0"/>
                </a:solidFill>
                <a:latin typeface="Consolas" panose="020B0609020204030204" pitchFamily="49" charset="0"/>
              </a:rPr>
              <a:t>IActionResult</a:t>
            </a:r>
            <a:r>
              <a:rPr lang="en-US" dirty="0">
                <a:solidFill>
                  <a:srgbClr val="D4D4D4"/>
                </a:solidFill>
                <a:latin typeface="Consolas" panose="020B0609020204030204" pitchFamily="49" charset="0"/>
              </a:rPr>
              <a:t>&gt; </a:t>
            </a:r>
            <a:r>
              <a:rPr lang="en-US" dirty="0" err="1">
                <a:solidFill>
                  <a:srgbClr val="DCDCAA"/>
                </a:solidFill>
                <a:latin typeface="Consolas" panose="020B0609020204030204" pitchFamily="49" charset="0"/>
              </a:rPr>
              <a:t>GetSpeakers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    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speakers</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await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dbContext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Speakers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ToListAsync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return</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Ok</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speakers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dirty="0"/>
          </a:p>
        </p:txBody>
      </p:sp>
    </p:spTree>
    <p:extLst>
      <p:ext uri="{BB962C8B-B14F-4D97-AF65-F5344CB8AC3E}">
        <p14:creationId xmlns:p14="http://schemas.microsoft.com/office/powerpoint/2010/main" val="2800817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42C-ED0F-4CB9-904E-C12F8187C688}"/>
              </a:ext>
            </a:extLst>
          </p:cNvPr>
          <p:cNvSpPr>
            <a:spLocks noGrp="1"/>
          </p:cNvSpPr>
          <p:nvPr>
            <p:ph type="title"/>
          </p:nvPr>
        </p:nvSpPr>
        <p:spPr/>
        <p:txBody>
          <a:bodyPr/>
          <a:lstStyle/>
          <a:p>
            <a:r>
              <a:rPr lang="en-US" dirty="0"/>
              <a:t>Async – Await Pattern</a:t>
            </a:r>
          </a:p>
        </p:txBody>
      </p:sp>
      <p:sp>
        <p:nvSpPr>
          <p:cNvPr id="3" name="Content Placeholder 2">
            <a:extLst>
              <a:ext uri="{FF2B5EF4-FFF2-40B4-BE49-F238E27FC236}">
                <a16:creationId xmlns:a16="http://schemas.microsoft.com/office/drawing/2014/main" id="{371232A9-D889-45EE-8066-AE33776ADE3A}"/>
              </a:ext>
            </a:extLst>
          </p:cNvPr>
          <p:cNvSpPr>
            <a:spLocks noGrp="1"/>
          </p:cNvSpPr>
          <p:nvPr>
            <p:ph idx="1"/>
          </p:nvPr>
        </p:nvSpPr>
        <p:spPr/>
        <p:txBody>
          <a:bodyPr/>
          <a:lstStyle/>
          <a:p>
            <a:pPr marL="285750" indent="-285750">
              <a:buFont typeface="Arial" panose="020B0604020202020204" pitchFamily="34" charset="0"/>
              <a:buChar char="•"/>
            </a:pPr>
            <a:r>
              <a:rPr lang="en-US" dirty="0"/>
              <a:t>Common practice is to suffix </a:t>
            </a:r>
            <a:r>
              <a:rPr lang="en-US" dirty="0">
                <a:solidFill>
                  <a:srgbClr val="569CD6"/>
                </a:solidFill>
                <a:latin typeface="Consolas" panose="020B0609020204030204" pitchFamily="49" charset="0"/>
                <a:ea typeface="ＭＳ Ｐゴシック" charset="0"/>
              </a:rPr>
              <a:t>async</a:t>
            </a:r>
            <a:r>
              <a:rPr lang="en-US" dirty="0"/>
              <a:t> methods with “Async”</a:t>
            </a:r>
          </a:p>
          <a:p>
            <a:pPr marL="285750" indent="-285750">
              <a:buFont typeface="Arial" panose="020B0604020202020204" pitchFamily="34" charset="0"/>
              <a:buChar char="•"/>
            </a:pPr>
            <a:r>
              <a:rPr lang="en-US" dirty="0"/>
              <a:t>The actual value returned inside an </a:t>
            </a:r>
            <a:r>
              <a:rPr lang="en-US" dirty="0">
                <a:solidFill>
                  <a:srgbClr val="569CD6"/>
                </a:solidFill>
                <a:latin typeface="Consolas" panose="020B0609020204030204" pitchFamily="49" charset="0"/>
                <a:ea typeface="ＭＳ Ｐゴシック" charset="0"/>
              </a:rPr>
              <a:t>async</a:t>
            </a:r>
            <a:r>
              <a:rPr lang="en-US" dirty="0"/>
              <a:t> method IS NOT a </a:t>
            </a:r>
            <a:r>
              <a:rPr lang="en-US" dirty="0">
                <a:solidFill>
                  <a:srgbClr val="4EC9B0"/>
                </a:solidFill>
                <a:latin typeface="Consolas" panose="020B0609020204030204" pitchFamily="49" charset="0"/>
                <a:ea typeface="ＭＳ Ｐゴシック" charset="0"/>
              </a:rPr>
              <a:t>Task</a:t>
            </a:r>
          </a:p>
          <a:p>
            <a:pPr marL="820738" lvl="2" indent="-285750"/>
            <a:r>
              <a:rPr lang="en-US" dirty="0"/>
              <a:t>The return value gets wrapped in a </a:t>
            </a:r>
            <a:r>
              <a:rPr lang="en-US" dirty="0">
                <a:solidFill>
                  <a:srgbClr val="4EC9B0"/>
                </a:solidFill>
                <a:latin typeface="Consolas" panose="020B0609020204030204" pitchFamily="49" charset="0"/>
                <a:ea typeface="ＭＳ Ｐゴシック" charset="0"/>
              </a:rPr>
              <a:t>Task</a:t>
            </a:r>
            <a:r>
              <a:rPr lang="en-US" dirty="0"/>
              <a:t> by the runtime</a:t>
            </a:r>
          </a:p>
          <a:p>
            <a:pPr marL="285750" indent="-285750">
              <a:buFont typeface="Arial" panose="020B0604020202020204" pitchFamily="34" charset="0"/>
              <a:buChar char="•"/>
            </a:pPr>
            <a:r>
              <a:rPr lang="en-US" dirty="0"/>
              <a:t>The </a:t>
            </a:r>
            <a:r>
              <a:rPr lang="en-US" dirty="0">
                <a:solidFill>
                  <a:srgbClr val="569CD6"/>
                </a:solidFill>
                <a:latin typeface="Consolas" panose="020B0609020204030204" pitchFamily="49" charset="0"/>
                <a:ea typeface="ＭＳ Ｐゴシック" charset="0"/>
              </a:rPr>
              <a:t>await</a:t>
            </a:r>
            <a:r>
              <a:rPr lang="en-US" dirty="0"/>
              <a:t> keyword can be used in-line in a statement</a:t>
            </a:r>
          </a:p>
          <a:p>
            <a:pPr marL="820738" lvl="2" indent="-285750"/>
            <a:r>
              <a:rPr lang="en-US" dirty="0"/>
              <a:t>Braces can be used to indicate what is actually awaited</a:t>
            </a:r>
          </a:p>
          <a:p>
            <a:pPr marL="285750" indent="-285750">
              <a:buFont typeface="Arial" panose="020B0604020202020204" pitchFamily="34" charset="0"/>
              <a:buChar char="•"/>
            </a:pPr>
            <a:r>
              <a:rPr lang="en-US" dirty="0"/>
              <a:t>Lambda’s and anonymous methods can also be </a:t>
            </a:r>
            <a:r>
              <a:rPr lang="en-US" dirty="0">
                <a:solidFill>
                  <a:srgbClr val="569CD6"/>
                </a:solidFill>
                <a:latin typeface="Consolas" panose="020B0609020204030204" pitchFamily="49" charset="0"/>
                <a:ea typeface="ＭＳ Ｐゴシック" charset="0"/>
              </a:rPr>
              <a:t>async</a:t>
            </a:r>
            <a:r>
              <a:rPr lang="en-US" dirty="0">
                <a:latin typeface="Consolas" panose="020B0609020204030204" pitchFamily="49" charset="0"/>
                <a:ea typeface="ＭＳ Ｐゴシック" charset="0"/>
              </a:rPr>
              <a:t>/</a:t>
            </a:r>
            <a:r>
              <a:rPr lang="en-US" dirty="0">
                <a:solidFill>
                  <a:srgbClr val="569CD6"/>
                </a:solidFill>
                <a:latin typeface="Consolas" panose="020B0609020204030204" pitchFamily="49" charset="0"/>
                <a:ea typeface="ＭＳ Ｐゴシック" charset="0"/>
              </a:rPr>
              <a:t>await</a:t>
            </a:r>
          </a:p>
          <a:p>
            <a:pPr marL="285750" indent="-285750">
              <a:buFont typeface="Arial" panose="020B0604020202020204" pitchFamily="34" charset="0"/>
              <a:buChar char="•"/>
            </a:pPr>
            <a:r>
              <a:rPr lang="en-US" dirty="0"/>
              <a:t>Interfaces do not use the </a:t>
            </a:r>
            <a:r>
              <a:rPr lang="en-US" dirty="0">
                <a:solidFill>
                  <a:srgbClr val="569CD6"/>
                </a:solidFill>
                <a:latin typeface="Consolas" panose="020B0609020204030204" pitchFamily="49" charset="0"/>
                <a:ea typeface="ＭＳ Ｐゴシック" charset="0"/>
              </a:rPr>
              <a:t>async</a:t>
            </a:r>
            <a:r>
              <a:rPr lang="en-US" dirty="0"/>
              <a:t> keyword, but do use a </a:t>
            </a:r>
            <a:r>
              <a:rPr lang="en-US" dirty="0">
                <a:solidFill>
                  <a:srgbClr val="4EC9B0"/>
                </a:solidFill>
                <a:latin typeface="Consolas" panose="020B0609020204030204" pitchFamily="49" charset="0"/>
                <a:ea typeface="ＭＳ Ｐゴシック" charset="0"/>
              </a:rPr>
              <a:t>Task</a:t>
            </a:r>
            <a:r>
              <a:rPr lang="en-US" dirty="0"/>
              <a:t> as return value</a:t>
            </a:r>
          </a:p>
          <a:p>
            <a:pPr marL="285750" indent="-285750">
              <a:buFont typeface="Arial" panose="020B0604020202020204" pitchFamily="34" charset="0"/>
              <a:buChar char="•"/>
            </a:pPr>
            <a:r>
              <a:rPr lang="en-US" dirty="0"/>
              <a:t>To implement a function that returns a Task without </a:t>
            </a:r>
            <a:r>
              <a:rPr lang="en-US" dirty="0">
                <a:solidFill>
                  <a:srgbClr val="569CD6"/>
                </a:solidFill>
                <a:latin typeface="Consolas" panose="020B0609020204030204" pitchFamily="49" charset="0"/>
                <a:ea typeface="ＭＳ Ｐゴシック" charset="0"/>
              </a:rPr>
              <a:t>async</a:t>
            </a:r>
            <a:r>
              <a:rPr lang="en-US" dirty="0"/>
              <a:t> and </a:t>
            </a:r>
            <a:r>
              <a:rPr lang="en-US" dirty="0">
                <a:solidFill>
                  <a:srgbClr val="569CD6"/>
                </a:solidFill>
                <a:latin typeface="Consolas" panose="020B0609020204030204" pitchFamily="49" charset="0"/>
                <a:ea typeface="ＭＳ Ｐゴシック" charset="0"/>
              </a:rPr>
              <a:t>await</a:t>
            </a:r>
            <a:r>
              <a:rPr lang="en-US" dirty="0"/>
              <a:t> (e.g. when mocking), use </a:t>
            </a:r>
            <a:r>
              <a:rPr lang="en-US" dirty="0" err="1">
                <a:solidFill>
                  <a:srgbClr val="9CDCFE"/>
                </a:solidFill>
                <a:latin typeface="Consolas" panose="020B0609020204030204" pitchFamily="49" charset="0"/>
              </a:rPr>
              <a:t>Task</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FromResult</a:t>
            </a:r>
            <a:r>
              <a:rPr lang="en-US" dirty="0">
                <a:solidFill>
                  <a:srgbClr val="D4D4D4"/>
                </a:solidFill>
                <a:latin typeface="Consolas" panose="020B0609020204030204" pitchFamily="49" charset="0"/>
              </a:rPr>
              <a:t>()</a:t>
            </a:r>
            <a:r>
              <a:rPr lang="en-US" dirty="0">
                <a:solidFill>
                  <a:srgbClr val="D4D4D4"/>
                </a:solidFill>
                <a:latin typeface="+mn-lt"/>
              </a:rPr>
              <a:t> </a:t>
            </a:r>
            <a:r>
              <a:rPr lang="en-US" dirty="0">
                <a:latin typeface="+mn-lt"/>
                <a:ea typeface="ＭＳ Ｐゴシック" charset="0"/>
              </a:rPr>
              <a:t>or </a:t>
            </a:r>
            <a:r>
              <a:rPr lang="en-US" dirty="0" err="1">
                <a:solidFill>
                  <a:srgbClr val="9CDCFE"/>
                </a:solidFill>
                <a:latin typeface="Consolas" panose="020B0609020204030204" pitchFamily="49" charset="0"/>
              </a:rPr>
              <a:t>Task</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CompletedTask</a:t>
            </a:r>
            <a:endParaRPr lang="en-US" dirty="0">
              <a:solidFill>
                <a:srgbClr val="D4D4D4"/>
              </a:solidFill>
              <a:latin typeface="Consolas" panose="020B0609020204030204" pitchFamily="49" charset="0"/>
            </a:endParaRPr>
          </a:p>
          <a:p>
            <a:pPr marL="820738" lvl="2" indent="-285750"/>
            <a:r>
              <a:rPr lang="en-US" dirty="0"/>
              <a:t>This is expensive, don’t overuse</a:t>
            </a:r>
          </a:p>
          <a:p>
            <a:pPr marL="285750" indent="-285750"/>
            <a:endParaRPr lang="en-US" dirty="0"/>
          </a:p>
          <a:p>
            <a:pPr marL="285750" indent="-285750"/>
            <a:endParaRPr lang="en-US" dirty="0"/>
          </a:p>
        </p:txBody>
      </p:sp>
      <p:sp>
        <p:nvSpPr>
          <p:cNvPr id="4" name="Rectangle 3">
            <a:extLst>
              <a:ext uri="{FF2B5EF4-FFF2-40B4-BE49-F238E27FC236}">
                <a16:creationId xmlns:a16="http://schemas.microsoft.com/office/drawing/2014/main" id="{22F4561E-F6E3-4C9C-BD03-9A20C497F92B}"/>
              </a:ext>
            </a:extLst>
          </p:cNvPr>
          <p:cNvSpPr/>
          <p:nvPr/>
        </p:nvSpPr>
        <p:spPr>
          <a:xfrm>
            <a:off x="2567354" y="4766789"/>
            <a:ext cx="6632917" cy="276999"/>
          </a:xfrm>
          <a:prstGeom prst="rect">
            <a:avLst/>
          </a:prstGeom>
        </p:spPr>
        <p:txBody>
          <a:bodyPr wrap="square">
            <a:spAutoFit/>
          </a:bodyPr>
          <a:lstStyle/>
          <a:p>
            <a:r>
              <a:rPr lang="en-US" sz="1200" u="sng" dirty="0">
                <a:solidFill>
                  <a:srgbClr val="00B0F0"/>
                </a:solidFill>
              </a:rPr>
              <a:t>https://github.com/davidfowl/AspNetCoreDiagnosticScenarios/blob/master/AsyncGuidance.md</a:t>
            </a:r>
          </a:p>
        </p:txBody>
      </p:sp>
    </p:spTree>
    <p:extLst>
      <p:ext uri="{BB962C8B-B14F-4D97-AF65-F5344CB8AC3E}">
        <p14:creationId xmlns:p14="http://schemas.microsoft.com/office/powerpoint/2010/main" val="53929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3A0A-E013-4DC5-9A12-C9B5A88F51DB}"/>
              </a:ext>
            </a:extLst>
          </p:cNvPr>
          <p:cNvSpPr>
            <a:spLocks noGrp="1"/>
          </p:cNvSpPr>
          <p:nvPr>
            <p:ph type="title"/>
          </p:nvPr>
        </p:nvSpPr>
        <p:spPr/>
        <p:txBody>
          <a:bodyPr/>
          <a:lstStyle/>
          <a:p>
            <a:r>
              <a:rPr lang="en-US" dirty="0" err="1"/>
              <a:t>EntityFramework</a:t>
            </a:r>
            <a:r>
              <a:rPr lang="en-US" dirty="0"/>
              <a:t> Core and Async</a:t>
            </a:r>
          </a:p>
        </p:txBody>
      </p:sp>
      <p:sp>
        <p:nvSpPr>
          <p:cNvPr id="3" name="Content Placeholder 2">
            <a:extLst>
              <a:ext uri="{FF2B5EF4-FFF2-40B4-BE49-F238E27FC236}">
                <a16:creationId xmlns:a16="http://schemas.microsoft.com/office/drawing/2014/main" id="{54AC568D-BABA-4A93-A852-FD809920AC4D}"/>
              </a:ext>
            </a:extLst>
          </p:cNvPr>
          <p:cNvSpPr>
            <a:spLocks noGrp="1"/>
          </p:cNvSpPr>
          <p:nvPr>
            <p:ph idx="1"/>
          </p:nvPr>
        </p:nvSpPr>
        <p:spPr/>
        <p:txBody>
          <a:bodyPr/>
          <a:lstStyle/>
          <a:p>
            <a:pPr marL="285750" indent="-285750">
              <a:buFont typeface="Arial" panose="020B0604020202020204" pitchFamily="34" charset="0"/>
              <a:buChar char="•"/>
            </a:pPr>
            <a:r>
              <a:rPr lang="en-US" dirty="0" err="1"/>
              <a:t>EntityFramework</a:t>
            </a:r>
            <a:r>
              <a:rPr lang="en-US" dirty="0"/>
              <a:t> Core provides Async methods for almost all operations</a:t>
            </a:r>
          </a:p>
          <a:p>
            <a:pPr marL="285750" indent="-285750">
              <a:buFont typeface="Arial" panose="020B0604020202020204" pitchFamily="34" charset="0"/>
              <a:buChar char="•"/>
            </a:pPr>
            <a:r>
              <a:rPr lang="en-US" dirty="0"/>
              <a:t>The necessary extension methods live in the </a:t>
            </a:r>
            <a:r>
              <a:rPr lang="en-US" dirty="0" err="1">
                <a:solidFill>
                  <a:srgbClr val="4EC9B0"/>
                </a:solidFill>
                <a:latin typeface="Consolas" panose="020B0609020204030204" pitchFamily="49" charset="0"/>
              </a:rPr>
              <a:t>Microsoft</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EntityFrameworkCore</a:t>
            </a:r>
            <a:r>
              <a:rPr lang="en-US" dirty="0">
                <a:latin typeface="+mn-lt"/>
              </a:rPr>
              <a:t> namespace</a:t>
            </a:r>
          </a:p>
          <a:p>
            <a:pPr marL="285750" indent="-285750">
              <a:buFont typeface="Arial" panose="020B0604020202020204" pitchFamily="34" charset="0"/>
              <a:buChar char="•"/>
            </a:pPr>
            <a:r>
              <a:rPr lang="en-US" dirty="0"/>
              <a:t>Examples:</a:t>
            </a:r>
          </a:p>
          <a:p>
            <a:pPr marL="554038" lvl="1" indent="-285750"/>
            <a:r>
              <a:rPr lang="en-US" dirty="0" err="1">
                <a:solidFill>
                  <a:srgbClr val="DCDCAA"/>
                </a:solidFill>
                <a:latin typeface="Consolas" panose="020B0609020204030204" pitchFamily="49" charset="0"/>
              </a:rPr>
              <a:t>ToListAsync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ToArrayAsync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SingleOrDefaultAsync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ToDictionaryAsync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CountAsync</a:t>
            </a:r>
            <a:r>
              <a:rPr lang="en-US" dirty="0">
                <a:latin typeface="Consolas" panose="020B0609020204030204" pitchFamily="49" charset="0"/>
              </a:rPr>
              <a:t>()</a:t>
            </a:r>
          </a:p>
          <a:p>
            <a:pPr marL="554038" lvl="1" indent="-285750"/>
            <a:r>
              <a:rPr lang="en-US" dirty="0" err="1">
                <a:solidFill>
                  <a:srgbClr val="DCDCAA"/>
                </a:solidFill>
                <a:latin typeface="Consolas" panose="020B0609020204030204" pitchFamily="49" charset="0"/>
              </a:rPr>
              <a:t>SumAsync</a:t>
            </a:r>
            <a:r>
              <a:rPr lang="en-US" dirty="0">
                <a:latin typeface="Consolas" panose="020B0609020204030204" pitchFamily="49" charset="0"/>
              </a:rPr>
              <a:t>()</a:t>
            </a:r>
          </a:p>
        </p:txBody>
      </p:sp>
    </p:spTree>
    <p:extLst>
      <p:ext uri="{BB962C8B-B14F-4D97-AF65-F5344CB8AC3E}">
        <p14:creationId xmlns:p14="http://schemas.microsoft.com/office/powerpoint/2010/main" val="1239352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E609-03F1-4F97-9CAC-FC9DE9745B4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BBE6B694-851C-4736-B27C-D57DF6E62C22}"/>
              </a:ext>
            </a:extLst>
          </p:cNvPr>
          <p:cNvSpPr>
            <a:spLocks noGrp="1"/>
          </p:cNvSpPr>
          <p:nvPr>
            <p:ph idx="1"/>
          </p:nvPr>
        </p:nvSpPr>
        <p:spPr/>
        <p:txBody>
          <a:bodyPr/>
          <a:lstStyle/>
          <a:p>
            <a:pPr marL="285750" indent="-285750">
              <a:buFont typeface="Arial" panose="020B0604020202020204" pitchFamily="34" charset="0"/>
              <a:buChar char="•"/>
            </a:pPr>
            <a:r>
              <a:rPr lang="en-US" dirty="0"/>
              <a:t>Let’s make this entire API async!</a:t>
            </a:r>
          </a:p>
        </p:txBody>
      </p:sp>
    </p:spTree>
    <p:extLst>
      <p:ext uri="{BB962C8B-B14F-4D97-AF65-F5344CB8AC3E}">
        <p14:creationId xmlns:p14="http://schemas.microsoft.com/office/powerpoint/2010/main" val="2561987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10</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Using </a:t>
            </a:r>
            <a:r>
              <a:rPr lang="en-US" dirty="0" err="1"/>
              <a:t>ViewModels</a:t>
            </a:r>
            <a:endParaRPr lang="en-US" dirty="0"/>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358277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5C12-0304-4A5A-8F17-5C9109A9C0C0}"/>
              </a:ext>
            </a:extLst>
          </p:cNvPr>
          <p:cNvSpPr>
            <a:spLocks noGrp="1"/>
          </p:cNvSpPr>
          <p:nvPr>
            <p:ph type="title"/>
          </p:nvPr>
        </p:nvSpPr>
        <p:spPr/>
        <p:txBody>
          <a:bodyPr/>
          <a:lstStyle/>
          <a:p>
            <a:r>
              <a:rPr lang="en-US" dirty="0"/>
              <a:t>Introducing </a:t>
            </a:r>
            <a:r>
              <a:rPr lang="en-US" dirty="0" err="1"/>
              <a:t>ViewModels</a:t>
            </a:r>
            <a:endParaRPr lang="en-US" dirty="0"/>
          </a:p>
        </p:txBody>
      </p:sp>
      <p:sp>
        <p:nvSpPr>
          <p:cNvPr id="3" name="Content Placeholder 2">
            <a:extLst>
              <a:ext uri="{FF2B5EF4-FFF2-40B4-BE49-F238E27FC236}">
                <a16:creationId xmlns:a16="http://schemas.microsoft.com/office/drawing/2014/main" id="{C6390D72-74BB-4DC9-9C44-5050885E80D4}"/>
              </a:ext>
            </a:extLst>
          </p:cNvPr>
          <p:cNvSpPr>
            <a:spLocks noGrp="1"/>
          </p:cNvSpPr>
          <p:nvPr>
            <p:ph idx="1"/>
          </p:nvPr>
        </p:nvSpPr>
        <p:spPr/>
        <p:txBody>
          <a:bodyPr/>
          <a:lstStyle/>
          <a:p>
            <a:pPr marL="285750" indent="-285750">
              <a:buFont typeface="Arial" panose="020B0604020202020204" pitchFamily="34" charset="0"/>
              <a:buChar char="•"/>
            </a:pPr>
            <a:r>
              <a:rPr lang="en-US" dirty="0"/>
              <a:t>Entities are annotated for persistence</a:t>
            </a:r>
          </a:p>
          <a:p>
            <a:pPr marL="820738" lvl="2" indent="-285750"/>
            <a:r>
              <a:rPr lang="en-US" dirty="0"/>
              <a:t>More of different validations may be required for the API</a:t>
            </a:r>
          </a:p>
          <a:p>
            <a:pPr marL="285750" indent="-285750">
              <a:buFont typeface="Arial" panose="020B0604020202020204" pitchFamily="34" charset="0"/>
              <a:buChar char="•"/>
            </a:pPr>
            <a:r>
              <a:rPr lang="en-US" dirty="0"/>
              <a:t>Simpler models may be required for lists</a:t>
            </a:r>
          </a:p>
          <a:p>
            <a:pPr marL="285750" indent="-285750">
              <a:buFont typeface="Arial" panose="020B0604020202020204" pitchFamily="34" charset="0"/>
              <a:buChar char="•"/>
            </a:pPr>
            <a:r>
              <a:rPr lang="en-US" dirty="0"/>
              <a:t>Complex structures can be reduced down in the API</a:t>
            </a:r>
          </a:p>
          <a:p>
            <a:pPr marL="285750" indent="-285750">
              <a:buFont typeface="Arial" panose="020B0604020202020204" pitchFamily="34" charset="0"/>
              <a:buChar char="•"/>
            </a:pPr>
            <a:r>
              <a:rPr lang="en-US" dirty="0"/>
              <a:t>We may want to protect some fields from changing e.g. the database ID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97013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F443-91C0-4B32-9ED3-EC30F934A3CE}"/>
              </a:ext>
            </a:extLst>
          </p:cNvPr>
          <p:cNvSpPr>
            <a:spLocks noGrp="1"/>
          </p:cNvSpPr>
          <p:nvPr>
            <p:ph type="title"/>
          </p:nvPr>
        </p:nvSpPr>
        <p:spPr/>
        <p:txBody>
          <a:bodyPr/>
          <a:lstStyle/>
          <a:p>
            <a:r>
              <a:rPr lang="en-US" dirty="0"/>
              <a:t>Introducing </a:t>
            </a:r>
            <a:r>
              <a:rPr lang="en-US" dirty="0" err="1"/>
              <a:t>ViewModels</a:t>
            </a:r>
            <a:endParaRPr lang="en-US" dirty="0"/>
          </a:p>
        </p:txBody>
      </p:sp>
      <p:sp>
        <p:nvSpPr>
          <p:cNvPr id="3" name="Content Placeholder 2">
            <a:extLst>
              <a:ext uri="{FF2B5EF4-FFF2-40B4-BE49-F238E27FC236}">
                <a16:creationId xmlns:a16="http://schemas.microsoft.com/office/drawing/2014/main" id="{4CA59161-8ECF-471D-BDCF-A34224360128}"/>
              </a:ext>
            </a:extLst>
          </p:cNvPr>
          <p:cNvSpPr>
            <a:spLocks noGrp="1"/>
          </p:cNvSpPr>
          <p:nvPr>
            <p:ph idx="1"/>
          </p:nvPr>
        </p:nvSpPr>
        <p:spPr/>
        <p:txBody>
          <a:bodyPr/>
          <a:lstStyle/>
          <a:p>
            <a:pPr marL="285750" indent="-285750">
              <a:buFont typeface="Arial" panose="020B0604020202020204" pitchFamily="34" charset="0"/>
              <a:buChar char="•"/>
            </a:pPr>
            <a:r>
              <a:rPr lang="en-US" dirty="0"/>
              <a:t>Create a new folder called </a:t>
            </a:r>
            <a:r>
              <a:rPr lang="en-US" dirty="0" err="1"/>
              <a:t>ViewModels</a:t>
            </a:r>
            <a:r>
              <a:rPr lang="en-US" dirty="0"/>
              <a:t> underneath the Controllers folder</a:t>
            </a:r>
          </a:p>
          <a:p>
            <a:pPr marL="285750" indent="-285750">
              <a:buFont typeface="Arial" panose="020B0604020202020204" pitchFamily="34" charset="0"/>
              <a:buChar char="•"/>
            </a:pPr>
            <a:r>
              <a:rPr lang="en-US" dirty="0"/>
              <a:t>Create a class called Session in the </a:t>
            </a:r>
            <a:r>
              <a:rPr lang="en-US" dirty="0" err="1"/>
              <a:t>ViewModels</a:t>
            </a:r>
            <a:endParaRPr lang="en-US" dirty="0"/>
          </a:p>
          <a:p>
            <a:pPr marL="820738" lvl="2" indent="-285750"/>
            <a:r>
              <a:rPr lang="en-US" sz="1400" dirty="0"/>
              <a:t>Other attributed to try:</a:t>
            </a:r>
          </a:p>
          <a:p>
            <a:pPr lvl="3" indent="0">
              <a:buNone/>
            </a:pPr>
            <a:r>
              <a:rPr lang="en-US" sz="1200" dirty="0" err="1">
                <a:solidFill>
                  <a:srgbClr val="4EC9B0"/>
                </a:solidFill>
                <a:latin typeface="Consolas" panose="020B0609020204030204" pitchFamily="49" charset="0"/>
                <a:ea typeface="ＭＳ Ｐゴシック" charset="0"/>
              </a:rPr>
              <a:t>EmailAddress</a:t>
            </a:r>
            <a:r>
              <a:rPr lang="en-US" sz="1200" dirty="0">
                <a:latin typeface="+mn-lt"/>
                <a:ea typeface="ＭＳ Ｐゴシック" charset="0"/>
              </a:rPr>
              <a:t>, </a:t>
            </a:r>
            <a:r>
              <a:rPr lang="en-US" sz="1200" dirty="0" err="1">
                <a:solidFill>
                  <a:srgbClr val="4EC9B0"/>
                </a:solidFill>
                <a:latin typeface="Consolas" panose="020B0609020204030204" pitchFamily="49" charset="0"/>
                <a:ea typeface="ＭＳ Ｐゴシック" charset="0"/>
              </a:rPr>
              <a:t>StringLength</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Compare, </a:t>
            </a:r>
          </a:p>
          <a:p>
            <a:pPr lvl="3" indent="0">
              <a:buNone/>
            </a:pPr>
            <a:r>
              <a:rPr lang="en-US" sz="1200" dirty="0" err="1">
                <a:solidFill>
                  <a:srgbClr val="4EC9B0"/>
                </a:solidFill>
                <a:latin typeface="Consolas" panose="020B0609020204030204" pitchFamily="49" charset="0"/>
                <a:ea typeface="ＭＳ Ｐゴシック" charset="0"/>
              </a:rPr>
              <a:t>CreditCard</a:t>
            </a:r>
            <a:r>
              <a:rPr lang="en-US" sz="1200" dirty="0">
                <a:latin typeface="+mn-lt"/>
                <a:ea typeface="ＭＳ Ｐゴシック" charset="0"/>
              </a:rPr>
              <a:t>, </a:t>
            </a:r>
            <a:r>
              <a:rPr lang="en-US" sz="1200" dirty="0" err="1">
                <a:solidFill>
                  <a:srgbClr val="4EC9B0"/>
                </a:solidFill>
                <a:latin typeface="Consolas" panose="020B0609020204030204" pitchFamily="49" charset="0"/>
                <a:ea typeface="ＭＳ Ｐゴシック" charset="0"/>
              </a:rPr>
              <a:t>MinLength</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Range</a:t>
            </a:r>
            <a:r>
              <a:rPr lang="en-US" sz="1200" dirty="0">
                <a:latin typeface="+mn-lt"/>
                <a:ea typeface="ＭＳ Ｐゴシック" charset="0"/>
              </a:rPr>
              <a:t>, </a:t>
            </a:r>
            <a:r>
              <a:rPr lang="en-US" sz="1200" dirty="0">
                <a:solidFill>
                  <a:srgbClr val="4EC9B0"/>
                </a:solidFill>
                <a:latin typeface="Consolas" panose="020B0609020204030204" pitchFamily="49" charset="0"/>
                <a:ea typeface="ＭＳ Ｐゴシック" charset="0"/>
              </a:rPr>
              <a:t>Phone</a:t>
            </a:r>
            <a:r>
              <a:rPr lang="en-US" sz="1200" dirty="0">
                <a:latin typeface="+mn-lt"/>
                <a:ea typeface="ＭＳ Ｐゴシック" charset="0"/>
              </a:rPr>
              <a:t>, …</a:t>
            </a:r>
          </a:p>
          <a:p>
            <a:pPr lvl="3" indent="0">
              <a:buNone/>
            </a:pPr>
            <a:endParaRPr lang="en-US" sz="600" dirty="0">
              <a:latin typeface="+mn-lt"/>
              <a:ea typeface="ＭＳ Ｐゴシック" charset="0"/>
            </a:endParaRPr>
          </a:p>
          <a:p>
            <a:pPr marL="285750" indent="-285750">
              <a:buFont typeface="Arial" panose="020B0604020202020204" pitchFamily="34" charset="0"/>
              <a:buChar char="•"/>
            </a:pPr>
            <a:r>
              <a:rPr lang="en-US" dirty="0"/>
              <a:t>Create another class called </a:t>
            </a:r>
            <a:r>
              <a:rPr lang="en-US" dirty="0" err="1"/>
              <a:t>SessionDetail</a:t>
            </a:r>
            <a:endParaRPr lang="en-US" dirty="0"/>
          </a:p>
          <a:p>
            <a:pPr marL="285750" indent="-285750">
              <a:buFont typeface="Arial" panose="020B0604020202020204" pitchFamily="34" charset="0"/>
              <a:buChar char="•"/>
            </a:pPr>
            <a:endParaRPr lang="en-US" dirty="0"/>
          </a:p>
          <a:p>
            <a:r>
              <a:rPr lang="en-US" dirty="0"/>
              <a:t> </a:t>
            </a:r>
          </a:p>
        </p:txBody>
      </p:sp>
      <p:sp>
        <p:nvSpPr>
          <p:cNvPr id="4" name="TextBox 3">
            <a:extLst>
              <a:ext uri="{FF2B5EF4-FFF2-40B4-BE49-F238E27FC236}">
                <a16:creationId xmlns:a16="http://schemas.microsoft.com/office/drawing/2014/main" id="{5468EE14-B251-4390-A03F-E7F7D96EE1D5}"/>
              </a:ext>
            </a:extLst>
          </p:cNvPr>
          <p:cNvSpPr txBox="1"/>
          <p:nvPr/>
        </p:nvSpPr>
        <p:spPr>
          <a:xfrm>
            <a:off x="5167780" y="1519634"/>
            <a:ext cx="3766625" cy="1569660"/>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Session</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2E4F6ADA-4055-41CB-B69A-4890A2A73AA0}"/>
              </a:ext>
            </a:extLst>
          </p:cNvPr>
          <p:cNvSpPr txBox="1"/>
          <p:nvPr/>
        </p:nvSpPr>
        <p:spPr>
          <a:xfrm>
            <a:off x="1304067" y="3223548"/>
            <a:ext cx="6519057" cy="1754326"/>
          </a:xfrm>
          <a:prstGeom prst="rect">
            <a:avLst/>
          </a:prstGeom>
          <a:solidFill>
            <a:srgbClr val="000000"/>
          </a:solidFill>
          <a:ln>
            <a:solidFill>
              <a:schemeClr val="accent2"/>
            </a:solidFill>
          </a:ln>
        </p:spPr>
        <p:txBody>
          <a:bodyPr wrap="square" rtlCol="0">
            <a:spAutoFit/>
          </a:bodyPr>
          <a:lstStyle/>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SessionDetail</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100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Title</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Required, </a:t>
            </a:r>
            <a:r>
              <a:rPr lang="en-US" sz="1200" dirty="0" err="1">
                <a:solidFill>
                  <a:srgbClr val="4EC9B0"/>
                </a:solidFill>
                <a:latin typeface="Consolas" panose="020B0609020204030204" pitchFamily="49" charset="0"/>
              </a:rPr>
              <a:t>MaxLength</a:t>
            </a:r>
            <a:r>
              <a:rPr lang="en-US" sz="1200" dirty="0">
                <a:solidFill>
                  <a:srgbClr val="D4D4D4"/>
                </a:solidFill>
                <a:latin typeface="Consolas" panose="020B0609020204030204" pitchFamily="49" charset="0"/>
              </a:rPr>
              <a:t>(</a:t>
            </a:r>
            <a:r>
              <a:rPr lang="en-US" sz="1200" dirty="0">
                <a:solidFill>
                  <a:srgbClr val="B5CEA8"/>
                </a:solidFill>
                <a:latin typeface="Consolas" panose="020B0609020204030204" pitchFamily="49" charset="0"/>
              </a:rPr>
              <a:t>2000</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Description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get</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set</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3239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010A7-E536-4DFB-A5EB-E47C1D12251A}"/>
              </a:ext>
            </a:extLst>
          </p:cNvPr>
          <p:cNvSpPr>
            <a:spLocks noGrp="1"/>
          </p:cNvSpPr>
          <p:nvPr>
            <p:ph type="title"/>
          </p:nvPr>
        </p:nvSpPr>
        <p:spPr/>
        <p:txBody>
          <a:bodyPr/>
          <a:lstStyle/>
          <a:p>
            <a:r>
              <a:rPr lang="en-US" dirty="0"/>
              <a:t>Step 1: A very clean and simple “</a:t>
            </a:r>
            <a:r>
              <a:rPr lang="en-US" dirty="0" err="1"/>
              <a:t>csproj</a:t>
            </a:r>
            <a:r>
              <a:rPr lang="en-US" dirty="0"/>
              <a:t>” build script</a:t>
            </a:r>
          </a:p>
        </p:txBody>
      </p:sp>
      <p:sp>
        <p:nvSpPr>
          <p:cNvPr id="3" name="Content Placeholder 2">
            <a:extLst>
              <a:ext uri="{FF2B5EF4-FFF2-40B4-BE49-F238E27FC236}">
                <a16:creationId xmlns:a16="http://schemas.microsoft.com/office/drawing/2014/main" id="{38676321-4E60-4F1F-9F50-FC169615DF1E}"/>
              </a:ext>
            </a:extLst>
          </p:cNvPr>
          <p:cNvSpPr>
            <a:spLocks noGrp="1"/>
          </p:cNvSpPr>
          <p:nvPr>
            <p:ph idx="1"/>
          </p:nvPr>
        </p:nvSpPr>
        <p:spPr/>
        <p:txBody>
          <a:bodyPr/>
          <a:lstStyle/>
          <a:p>
            <a:endParaRPr lang="en-US" dirty="0"/>
          </a:p>
        </p:txBody>
      </p:sp>
      <p:sp>
        <p:nvSpPr>
          <p:cNvPr id="4" name="Text Box 4">
            <a:extLst>
              <a:ext uri="{FF2B5EF4-FFF2-40B4-BE49-F238E27FC236}">
                <a16:creationId xmlns:a16="http://schemas.microsoft.com/office/drawing/2014/main" id="{602F3AF0-5CA6-477B-AF07-BED9D12BEA94}"/>
              </a:ext>
            </a:extLst>
          </p:cNvPr>
          <p:cNvSpPr txBox="1">
            <a:spLocks noChangeArrowheads="1"/>
          </p:cNvSpPr>
          <p:nvPr/>
        </p:nvSpPr>
        <p:spPr bwMode="auto">
          <a:xfrm>
            <a:off x="1140933" y="1359880"/>
            <a:ext cx="6862135" cy="2423740"/>
          </a:xfrm>
          <a:prstGeom prst="rect">
            <a:avLst/>
          </a:prstGeom>
          <a:solidFill>
            <a:srgbClr val="000000"/>
          </a:solidFill>
          <a:ln w="12700">
            <a:solidFill>
              <a:schemeClr val="accent2"/>
            </a:solidFill>
            <a:miter lim="800000"/>
            <a:headEnd type="none" w="sm" len="sm"/>
            <a:tailEnd type="none" w="sm" len="sm"/>
          </a:ln>
          <a:effectLst/>
        </p:spPr>
        <p:txBody>
          <a:bodyPr wrap="none" lIns="137160" tIns="102870" rIns="137160" bIns="102870">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Sdk</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Microsoft.NET.Sdk</a:t>
            </a:r>
            <a:r>
              <a:rPr lang="en-US" dirty="0">
                <a:solidFill>
                  <a:srgbClr val="CE9178"/>
                </a:solidFill>
                <a:latin typeface="Consolas" panose="020B0609020204030204" pitchFamily="49" charset="0"/>
              </a:rPr>
              <a: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Exe</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OutputType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netcoreapp3.0</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TargetFramework</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569CD6"/>
                </a:solidFill>
                <a:latin typeface="Consolas" panose="020B0609020204030204" pitchFamily="49" charset="0"/>
              </a:rPr>
              <a:t>PropertyGroup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Project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474952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7A65-E9C4-4147-BB33-A31310D48A6A}"/>
              </a:ext>
            </a:extLst>
          </p:cNvPr>
          <p:cNvSpPr>
            <a:spLocks noGrp="1"/>
          </p:cNvSpPr>
          <p:nvPr>
            <p:ph type="title"/>
          </p:nvPr>
        </p:nvSpPr>
        <p:spPr/>
        <p:txBody>
          <a:bodyPr/>
          <a:lstStyle/>
          <a:p>
            <a:r>
              <a:rPr lang="en-US" dirty="0"/>
              <a:t>Mapping </a:t>
            </a:r>
            <a:r>
              <a:rPr lang="en-US" dirty="0" err="1"/>
              <a:t>ViewModels</a:t>
            </a:r>
            <a:r>
              <a:rPr lang="en-US" dirty="0"/>
              <a:t> to Models</a:t>
            </a:r>
          </a:p>
        </p:txBody>
      </p:sp>
      <p:sp>
        <p:nvSpPr>
          <p:cNvPr id="3" name="Content Placeholder 2">
            <a:extLst>
              <a:ext uri="{FF2B5EF4-FFF2-40B4-BE49-F238E27FC236}">
                <a16:creationId xmlns:a16="http://schemas.microsoft.com/office/drawing/2014/main" id="{C308DE84-5C36-4DD9-AC00-57901F7BC596}"/>
              </a:ext>
            </a:extLst>
          </p:cNvPr>
          <p:cNvSpPr>
            <a:spLocks noGrp="1"/>
          </p:cNvSpPr>
          <p:nvPr>
            <p:ph idx="1"/>
          </p:nvPr>
        </p:nvSpPr>
        <p:spPr/>
        <p:txBody>
          <a:bodyPr/>
          <a:lstStyle/>
          <a:p>
            <a:pPr marL="285750" indent="-285750">
              <a:buFont typeface="Arial" panose="020B0604020202020204" pitchFamily="34" charset="0"/>
              <a:buChar char="•"/>
            </a:pPr>
            <a:r>
              <a:rPr lang="en-US" dirty="0"/>
              <a:t>In the Terminal window run:</a:t>
            </a:r>
          </a:p>
          <a:p>
            <a:pPr marL="820738" lvl="2" indent="-285750"/>
            <a:r>
              <a:rPr lang="en-US" dirty="0">
                <a:latin typeface="Consolas" panose="020B0609020204030204" pitchFamily="49" charset="0"/>
              </a:rPr>
              <a:t>dotnet add package </a:t>
            </a:r>
            <a:r>
              <a:rPr lang="en-US" dirty="0" err="1">
                <a:latin typeface="Consolas" panose="020B0609020204030204" pitchFamily="49" charset="0"/>
              </a:rPr>
              <a:t>Automapper</a:t>
            </a:r>
            <a:endParaRPr lang="en-US" dirty="0">
              <a:latin typeface="Consolas" panose="020B0609020204030204" pitchFamily="49" charset="0"/>
            </a:endParaRPr>
          </a:p>
          <a:p>
            <a:pPr marL="285750" indent="-285750">
              <a:buFont typeface="Arial" panose="020B0604020202020204" pitchFamily="34" charset="0"/>
              <a:buChar char="•"/>
            </a:pPr>
            <a:r>
              <a:rPr lang="en-US" dirty="0"/>
              <a:t>Add a folder underneath Controllers called </a:t>
            </a:r>
            <a:r>
              <a:rPr lang="en-US" dirty="0" err="1"/>
              <a:t>MappingProfiles</a:t>
            </a:r>
            <a:endParaRPr lang="en-US" dirty="0"/>
          </a:p>
          <a:p>
            <a:pPr marL="285750" indent="-285750">
              <a:buFont typeface="Arial" panose="020B0604020202020204" pitchFamily="34" charset="0"/>
              <a:buChar char="•"/>
            </a:pPr>
            <a:r>
              <a:rPr lang="en-US" dirty="0"/>
              <a:t>Add a new class called </a:t>
            </a:r>
            <a:r>
              <a:rPr lang="en-US" dirty="0" err="1"/>
              <a:t>SessionMapping</a:t>
            </a: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98049BD-6781-4164-93FD-7C9E319EB5E3}"/>
              </a:ext>
            </a:extLst>
          </p:cNvPr>
          <p:cNvSpPr txBox="1"/>
          <p:nvPr/>
        </p:nvSpPr>
        <p:spPr>
          <a:xfrm>
            <a:off x="1709224" y="2620108"/>
            <a:ext cx="5725551" cy="2308324"/>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using</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AutoMapper</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namespace</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DevCruise</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Controllers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MappingProfiles</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class</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SessionMapping</a:t>
            </a:r>
            <a:r>
              <a:rPr lang="en-US" sz="1200" dirty="0">
                <a:solidFill>
                  <a:srgbClr val="D4D4D4"/>
                </a:solidFill>
                <a:latin typeface="Consolas" panose="020B0609020204030204" pitchFamily="49" charset="0"/>
              </a:rPr>
              <a:t> : </a:t>
            </a:r>
            <a:r>
              <a:rPr lang="en-US" sz="1200" dirty="0">
                <a:solidFill>
                  <a:srgbClr val="4EC9B0"/>
                </a:solidFill>
                <a:latin typeface="Consolas" panose="020B0609020204030204" pitchFamily="49" charset="0"/>
              </a:rPr>
              <a:t>Profile</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SessionMapping</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Model</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8053105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344F-D9D2-4EBF-9B31-3AA69D823FB7}"/>
              </a:ext>
            </a:extLst>
          </p:cNvPr>
          <p:cNvSpPr>
            <a:spLocks noGrp="1"/>
          </p:cNvSpPr>
          <p:nvPr>
            <p:ph type="title"/>
          </p:nvPr>
        </p:nvSpPr>
        <p:spPr/>
        <p:txBody>
          <a:bodyPr/>
          <a:lstStyle/>
          <a:p>
            <a:r>
              <a:rPr lang="en-US" dirty="0"/>
              <a:t>Mapping </a:t>
            </a:r>
            <a:r>
              <a:rPr lang="en-US" dirty="0" err="1"/>
              <a:t>ViewModels</a:t>
            </a:r>
            <a:r>
              <a:rPr lang="en-US" dirty="0"/>
              <a:t> to Models</a:t>
            </a:r>
          </a:p>
        </p:txBody>
      </p:sp>
      <p:sp>
        <p:nvSpPr>
          <p:cNvPr id="3" name="Content Placeholder 2">
            <a:extLst>
              <a:ext uri="{FF2B5EF4-FFF2-40B4-BE49-F238E27FC236}">
                <a16:creationId xmlns:a16="http://schemas.microsoft.com/office/drawing/2014/main" id="{7CF98339-3BC7-4F5F-91A5-FF3964292726}"/>
              </a:ext>
            </a:extLst>
          </p:cNvPr>
          <p:cNvSpPr>
            <a:spLocks noGrp="1"/>
          </p:cNvSpPr>
          <p:nvPr>
            <p:ph idx="1"/>
          </p:nvPr>
        </p:nvSpPr>
        <p:spPr/>
        <p:txBody>
          <a:bodyPr/>
          <a:lstStyle/>
          <a:p>
            <a:pPr marL="285750" indent="-285750">
              <a:buFont typeface="Arial" panose="020B0604020202020204" pitchFamily="34" charset="0"/>
              <a:buChar char="•"/>
            </a:pPr>
            <a:r>
              <a:rPr lang="en-US" dirty="0"/>
              <a:t>Add </a:t>
            </a:r>
            <a:r>
              <a:rPr lang="en-US" dirty="0" err="1"/>
              <a:t>Automapper</a:t>
            </a:r>
            <a:r>
              <a:rPr lang="en-US" dirty="0"/>
              <a:t> to dependency injection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an </a:t>
            </a:r>
            <a:r>
              <a:rPr lang="en-US" dirty="0" err="1">
                <a:solidFill>
                  <a:srgbClr val="4EC9B0"/>
                </a:solidFill>
                <a:latin typeface="Consolas" panose="020B0609020204030204" pitchFamily="49" charset="0"/>
                <a:ea typeface="ＭＳ Ｐゴシック" charset="0"/>
              </a:rPr>
              <a:t>IMapper</a:t>
            </a:r>
            <a:r>
              <a:rPr lang="en-US" dirty="0"/>
              <a:t> parameter to the controller and a read-only member field to keep it in</a:t>
            </a:r>
          </a:p>
          <a:p>
            <a:pPr marL="285750" indent="-285750">
              <a:buFont typeface="Arial" panose="020B0604020202020204" pitchFamily="34" charset="0"/>
              <a:buChar char="•"/>
            </a:pPr>
            <a:r>
              <a:rPr lang="en-US" dirty="0"/>
              <a:t>Use the </a:t>
            </a:r>
            <a:r>
              <a:rPr lang="en-US" dirty="0">
                <a:solidFill>
                  <a:srgbClr val="DCDCAA"/>
                </a:solidFill>
                <a:latin typeface="Consolas" panose="020B0609020204030204" pitchFamily="49" charset="0"/>
                <a:ea typeface="ＭＳ Ｐゴシック" charset="0"/>
              </a:rPr>
              <a:t>Map</a:t>
            </a:r>
            <a:r>
              <a:rPr lang="en-US" dirty="0">
                <a:latin typeface="Consolas" panose="020B0609020204030204" pitchFamily="49" charset="0"/>
                <a:ea typeface="ＭＳ Ｐゴシック" charset="0"/>
              </a:rPr>
              <a:t>&lt;</a:t>
            </a:r>
            <a:r>
              <a:rPr lang="en-US" dirty="0">
                <a:solidFill>
                  <a:srgbClr val="4EC9B0"/>
                </a:solidFill>
                <a:latin typeface="Consolas" panose="020B0609020204030204" pitchFamily="49" charset="0"/>
                <a:ea typeface="ＭＳ Ｐゴシック" charset="0"/>
              </a:rPr>
              <a:t>T</a:t>
            </a:r>
            <a:r>
              <a:rPr lang="en-US" dirty="0">
                <a:latin typeface="Consolas" panose="020B0609020204030204" pitchFamily="49" charset="0"/>
                <a:ea typeface="ＭＳ Ｐゴシック" charset="0"/>
              </a:rPr>
              <a:t>&gt;</a:t>
            </a:r>
            <a:r>
              <a:rPr lang="en-US" dirty="0">
                <a:latin typeface="Consolas" panose="020B0609020204030204" pitchFamily="49" charset="0"/>
              </a:rPr>
              <a:t>()</a:t>
            </a:r>
            <a:r>
              <a:rPr lang="en-US" dirty="0"/>
              <a:t> function of the </a:t>
            </a:r>
            <a:r>
              <a:rPr lang="en-US" dirty="0" err="1">
                <a:solidFill>
                  <a:srgbClr val="4EC9B0"/>
                </a:solidFill>
                <a:latin typeface="Consolas" panose="020B0609020204030204" pitchFamily="49" charset="0"/>
                <a:ea typeface="ＭＳ Ｐゴシック" charset="0"/>
              </a:rPr>
              <a:t>IMapper</a:t>
            </a:r>
            <a:r>
              <a:rPr lang="en-US" dirty="0"/>
              <a:t> to convert the entities to </a:t>
            </a:r>
            <a:r>
              <a:rPr lang="en-US" dirty="0" err="1"/>
              <a:t>viewmodels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Remember to also change the </a:t>
            </a:r>
            <a:r>
              <a:rPr lang="en-US" dirty="0" err="1">
                <a:solidFill>
                  <a:srgbClr val="4EC9B0"/>
                </a:solidFill>
                <a:latin typeface="Consolas" panose="020B0609020204030204" pitchFamily="49" charset="0"/>
              </a:rPr>
              <a:t>ProducesResponseType</a:t>
            </a:r>
            <a:r>
              <a:rPr lang="en-US" dirty="0">
                <a:latin typeface="Consolas" panose="020B0609020204030204" pitchFamily="49" charset="0"/>
              </a:rPr>
              <a:t> </a:t>
            </a:r>
            <a:r>
              <a:rPr lang="en-US" dirty="0">
                <a:latin typeface="+mn-lt"/>
              </a:rPr>
              <a:t>attributes to the </a:t>
            </a:r>
            <a:r>
              <a:rPr lang="en-US" dirty="0" err="1">
                <a:latin typeface="+mn-lt"/>
              </a:rPr>
              <a:t>viewmodels</a:t>
            </a:r>
            <a:r>
              <a:rPr lang="en-US" dirty="0">
                <a:latin typeface="+mn-lt"/>
              </a:rPr>
              <a:t>!</a:t>
            </a:r>
          </a:p>
          <a:p>
            <a:pPr marL="285750" indent="-285750">
              <a:buFont typeface="Arial" panose="020B0604020202020204" pitchFamily="34" charset="0"/>
              <a:buChar char="•"/>
            </a:pPr>
            <a:r>
              <a:rPr lang="en-US" dirty="0">
                <a:latin typeface="+mn-lt"/>
              </a:rPr>
              <a:t>Try it out!</a:t>
            </a:r>
            <a:endParaRPr lang="en-US" dirty="0">
              <a:latin typeface="Consolas" panose="020B0609020204030204" pitchFamily="49" charset="0"/>
            </a:endParaRP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0FA9A14-B66D-4087-8A75-511FE602EEE1}"/>
              </a:ext>
            </a:extLst>
          </p:cNvPr>
          <p:cNvSpPr txBox="1"/>
          <p:nvPr/>
        </p:nvSpPr>
        <p:spPr>
          <a:xfrm>
            <a:off x="539847" y="1557997"/>
            <a:ext cx="8064305" cy="646331"/>
          </a:xfrm>
          <a:prstGeom prst="rect">
            <a:avLst/>
          </a:prstGeom>
          <a:solidFill>
            <a:srgbClr val="000000"/>
          </a:solidFill>
          <a:ln>
            <a:solidFill>
              <a:schemeClr val="accent2"/>
            </a:solidFill>
          </a:ln>
        </p:spPr>
        <p:txBody>
          <a:bodyPr wrap="square" rtlCol="0">
            <a:spAutoFit/>
          </a:bodyPr>
          <a:lstStyle/>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AddSingleton</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IConfigurationProvider</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MapperConfiguration</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c</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AddMaps</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a:solidFill>
                  <a:srgbClr val="4EC9B0"/>
                </a:solidFill>
                <a:latin typeface="Consolas" panose="020B0609020204030204" pitchFamily="49" charset="0"/>
              </a:rPr>
              <a:t>Startup</a:t>
            </a:r>
            <a:r>
              <a:rPr lang="en-US" sz="1200" dirty="0">
                <a:solidFill>
                  <a:srgbClr val="D4D4D4"/>
                </a:solidFill>
                <a:latin typeface="Consolas" panose="020B0609020204030204" pitchFamily="49" charset="0"/>
              </a:rPr>
              <a:t>))));</a:t>
            </a:r>
          </a:p>
          <a:p>
            <a:r>
              <a:rPr lang="en-US" sz="1200" dirty="0" err="1">
                <a:solidFill>
                  <a:srgbClr val="9CDCFE"/>
                </a:solidFill>
                <a:latin typeface="Consolas" panose="020B0609020204030204" pitchFamily="49" charset="0"/>
              </a:rPr>
              <a:t>services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AddScoped</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GetService</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IConfigurationProvider</a:t>
            </a:r>
            <a:r>
              <a:rPr lang="en-US" sz="1200" dirty="0">
                <a:solidFill>
                  <a:srgbClr val="D4D4D4"/>
                </a:solidFill>
                <a:latin typeface="Consolas" panose="020B0609020204030204" pitchFamily="49" charset="0"/>
              </a:rPr>
              <a:t>&gt;().</a:t>
            </a:r>
            <a:r>
              <a:rPr lang="en-US" sz="1200" dirty="0" err="1">
                <a:solidFill>
                  <a:srgbClr val="DCDCAA"/>
                </a:solidFill>
                <a:latin typeface="Consolas" panose="020B0609020204030204" pitchFamily="49" charset="0"/>
              </a:rPr>
              <a:t>CreateMapper</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GetService</a:t>
            </a:r>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08CFFD39-24B9-451C-A0B9-24BC3B04EF55}"/>
              </a:ext>
            </a:extLst>
          </p:cNvPr>
          <p:cNvSpPr txBox="1"/>
          <p:nvPr/>
        </p:nvSpPr>
        <p:spPr>
          <a:xfrm>
            <a:off x="1906171" y="3028070"/>
            <a:ext cx="5331655" cy="646331"/>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chemeClr val="bg1"/>
                </a:solidFill>
                <a:latin typeface="Consolas" panose="020B0609020204030204" pitchFamily="49" charset="0"/>
              </a:rPr>
              <a:t>[]</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sessions</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420709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EDA9-C7FB-4DF1-8135-3FB180C1E7FE}"/>
              </a:ext>
            </a:extLst>
          </p:cNvPr>
          <p:cNvSpPr>
            <a:spLocks noGrp="1"/>
          </p:cNvSpPr>
          <p:nvPr>
            <p:ph type="title"/>
          </p:nvPr>
        </p:nvSpPr>
        <p:spPr/>
        <p:txBody>
          <a:bodyPr/>
          <a:lstStyle/>
          <a:p>
            <a:r>
              <a:rPr lang="en-US" dirty="0"/>
              <a:t>Can we improve on the mapping?</a:t>
            </a:r>
          </a:p>
        </p:txBody>
      </p:sp>
      <p:sp>
        <p:nvSpPr>
          <p:cNvPr id="3" name="Content Placeholder 2">
            <a:extLst>
              <a:ext uri="{FF2B5EF4-FFF2-40B4-BE49-F238E27FC236}">
                <a16:creationId xmlns:a16="http://schemas.microsoft.com/office/drawing/2014/main" id="{290CBE5C-33A1-47F2-843F-DD8A3341FDE3}"/>
              </a:ext>
            </a:extLst>
          </p:cNvPr>
          <p:cNvSpPr>
            <a:spLocks noGrp="1"/>
          </p:cNvSpPr>
          <p:nvPr>
            <p:ph idx="1"/>
          </p:nvPr>
        </p:nvSpPr>
        <p:spPr/>
        <p:txBody>
          <a:bodyPr/>
          <a:lstStyle/>
          <a:p>
            <a:pPr marL="285750" indent="-285750">
              <a:buFont typeface="Arial" panose="020B0604020202020204" pitchFamily="34" charset="0"/>
              <a:buChar char="•"/>
            </a:pPr>
            <a:r>
              <a:rPr lang="en-US" dirty="0"/>
              <a:t>We are mapping the results of the database query, so we are querying fields we don’t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prevent this by using the </a:t>
            </a:r>
            <a:r>
              <a:rPr lang="en-US" dirty="0" err="1">
                <a:solidFill>
                  <a:srgbClr val="DCDCAA"/>
                </a:solidFill>
                <a:latin typeface="Consolas" panose="020B0609020204030204" pitchFamily="49" charset="0"/>
                <a:ea typeface="ＭＳ Ｐゴシック" charset="0"/>
              </a:rPr>
              <a:t>ProjectTo</a:t>
            </a:r>
            <a:r>
              <a:rPr lang="en-US" dirty="0">
                <a:latin typeface="Consolas" panose="020B0609020204030204" pitchFamily="49" charset="0"/>
              </a:rPr>
              <a:t>&lt;</a:t>
            </a:r>
            <a:r>
              <a:rPr lang="en-US" dirty="0">
                <a:solidFill>
                  <a:srgbClr val="4EC9B0"/>
                </a:solidFill>
                <a:latin typeface="Consolas" panose="020B0609020204030204" pitchFamily="49" charset="0"/>
                <a:ea typeface="ＭＳ Ｐゴシック" charset="0"/>
              </a:rPr>
              <a:t>T</a:t>
            </a:r>
            <a:r>
              <a:rPr lang="en-US" dirty="0">
                <a:latin typeface="Consolas" panose="020B0609020204030204" pitchFamily="49" charset="0"/>
              </a:rPr>
              <a:t>&gt;() </a:t>
            </a:r>
            <a:r>
              <a:rPr lang="en-US" dirty="0"/>
              <a:t>extension method</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C3CD2800-303C-4CF6-9E53-1EB013527754}"/>
              </a:ext>
            </a:extLst>
          </p:cNvPr>
          <p:cNvSpPr txBox="1"/>
          <p:nvPr/>
        </p:nvSpPr>
        <p:spPr>
          <a:xfrm>
            <a:off x="1843256" y="1536895"/>
            <a:ext cx="5440680" cy="646331"/>
          </a:xfrm>
          <a:prstGeom prst="rect">
            <a:avLst/>
          </a:prstGeom>
          <a:solidFill>
            <a:srgbClr val="000000"/>
          </a:solidFill>
          <a:ln>
            <a:solidFill>
              <a:schemeClr val="accent2"/>
            </a:solidFill>
          </a:ln>
        </p:spPr>
        <p:txBody>
          <a:bodyPr wrap="square" rtlCol="0">
            <a:spAutoFit/>
          </a:bodyPr>
          <a:lstStyle/>
          <a:p>
            <a:pPr latinLnBrk="1"/>
            <a:r>
              <a:rPr lang="en-US">
                <a:solidFill>
                  <a:srgbClr val="CCCCCC"/>
                </a:solidFill>
                <a:latin typeface="var(--monaco-monospace-font)"/>
              </a:rPr>
              <a:t>SELECT "s"."Id", "s"."Code", "s"."Description", "s"."Title" </a:t>
            </a:r>
            <a:endParaRPr lang="en-US" u="sng">
              <a:solidFill>
                <a:srgbClr val="CCCCCC"/>
              </a:solidFill>
              <a:latin typeface="var(--monaco-monospace-font)"/>
            </a:endParaRPr>
          </a:p>
          <a:p>
            <a:pPr latinLnBrk="1"/>
            <a:r>
              <a:rPr lang="en-US">
                <a:solidFill>
                  <a:srgbClr val="CCCCCC"/>
                </a:solidFill>
                <a:latin typeface="var(--monaco-monospace-font)"/>
              </a:rPr>
              <a:t>FROM "Sessions" AS "s"</a:t>
            </a:r>
          </a:p>
        </p:txBody>
      </p:sp>
      <p:sp>
        <p:nvSpPr>
          <p:cNvPr id="5" name="TextBox 4">
            <a:extLst>
              <a:ext uri="{FF2B5EF4-FFF2-40B4-BE49-F238E27FC236}">
                <a16:creationId xmlns:a16="http://schemas.microsoft.com/office/drawing/2014/main" id="{B269A126-8410-4485-B01E-B7F0E05C9A22}"/>
              </a:ext>
            </a:extLst>
          </p:cNvPr>
          <p:cNvSpPr txBox="1"/>
          <p:nvPr/>
        </p:nvSpPr>
        <p:spPr>
          <a:xfrm>
            <a:off x="844449" y="2694132"/>
            <a:ext cx="7438293" cy="1077218"/>
          </a:xfrm>
          <a:prstGeom prst="rect">
            <a:avLst/>
          </a:prstGeom>
          <a:solidFill>
            <a:srgbClr val="000000"/>
          </a:solidFill>
          <a:ln>
            <a:solidFill>
              <a:schemeClr val="accent2"/>
            </a:solidFill>
          </a:ln>
        </p:spPr>
        <p:txBody>
          <a:bodyPr wrap="square" rtlCol="0">
            <a:spAutoFit/>
          </a:bodyPr>
          <a:lstStyle/>
          <a:p>
            <a:r>
              <a:rPr lang="en-US" sz="1600" dirty="0">
                <a:solidFill>
                  <a:srgbClr val="569CD6"/>
                </a:solidFill>
                <a:latin typeface="Consolas" panose="020B0609020204030204" pitchFamily="49" charset="0"/>
              </a:rPr>
              <a:t>var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sessions</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await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_</a:t>
            </a:r>
            <a:r>
              <a:rPr lang="en-US" sz="1600" dirty="0" err="1">
                <a:solidFill>
                  <a:srgbClr val="9CDCFE"/>
                </a:solidFill>
                <a:latin typeface="Consolas" panose="020B0609020204030204" pitchFamily="49" charset="0"/>
              </a:rPr>
              <a:t>dbContext</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Sessions</a:t>
            </a:r>
            <a:endParaRPr lang="en-US" sz="1600" dirty="0">
              <a:solidFill>
                <a:srgbClr val="9CDCFE"/>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ProjectTo</a:t>
            </a:r>
            <a:r>
              <a:rPr lang="en-US" sz="1600" dirty="0">
                <a:solidFill>
                  <a:srgbClr val="D4D4D4"/>
                </a:solidFill>
                <a:latin typeface="Consolas" panose="020B0609020204030204" pitchFamily="49" charset="0"/>
              </a:rPr>
              <a:t>&lt;</a:t>
            </a:r>
            <a:r>
              <a:rPr lang="en-US" sz="1600" dirty="0" err="1">
                <a:solidFill>
                  <a:srgbClr val="4EC9B0"/>
                </a:solidFill>
                <a:latin typeface="Consolas" panose="020B0609020204030204" pitchFamily="49" charset="0"/>
              </a:rPr>
              <a:t>ViewModels</a:t>
            </a:r>
            <a:r>
              <a:rPr lang="en-US" sz="1600" dirty="0" err="1">
                <a:solidFill>
                  <a:srgbClr val="D4D4D4"/>
                </a:solidFill>
                <a:latin typeface="Consolas" panose="020B0609020204030204" pitchFamily="49" charset="0"/>
              </a:rPr>
              <a:t>.</a:t>
            </a:r>
            <a:r>
              <a:rPr lang="en-US" sz="1600" dirty="0" err="1">
                <a:solidFill>
                  <a:srgbClr val="4EC9B0"/>
                </a:solidFill>
                <a:latin typeface="Consolas" panose="020B0609020204030204" pitchFamily="49" charset="0"/>
              </a:rPr>
              <a:t>Session</a:t>
            </a:r>
            <a:r>
              <a:rPr lang="en-US" sz="1600" dirty="0">
                <a:solidFill>
                  <a:srgbClr val="D4D4D4"/>
                </a:solidFill>
                <a:latin typeface="Consolas" panose="020B0609020204030204" pitchFamily="49" charset="0"/>
              </a:rPr>
              <a:t>&gt;(</a:t>
            </a:r>
            <a:r>
              <a:rPr lang="en-US" sz="1600" dirty="0">
                <a:solidFill>
                  <a:srgbClr val="9CDCFE"/>
                </a:solidFill>
                <a:latin typeface="Consolas" panose="020B0609020204030204" pitchFamily="49" charset="0"/>
              </a:rPr>
              <a:t>_</a:t>
            </a:r>
            <a:r>
              <a:rPr lang="en-US" sz="1600" dirty="0" err="1">
                <a:solidFill>
                  <a:srgbClr val="9CDCFE"/>
                </a:solidFill>
                <a:latin typeface="Consolas" panose="020B0609020204030204" pitchFamily="49" charset="0"/>
              </a:rPr>
              <a:t>mapper</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ConfigurationProvider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ToListAsync</a:t>
            </a:r>
            <a:r>
              <a:rPr lang="en-US" sz="1600" dirty="0">
                <a:solidFill>
                  <a:srgbClr val="D4D4D4"/>
                </a:solidFill>
                <a:latin typeface="Consolas" panose="020B0609020204030204" pitchFamily="49" charset="0"/>
              </a:rPr>
              <a:t>();</a:t>
            </a:r>
          </a:p>
          <a:p>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Ok</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sessions</a:t>
            </a:r>
            <a:r>
              <a:rPr lang="en-US" sz="1600" dirty="0">
                <a:solidFill>
                  <a:srgbClr val="D4D4D4"/>
                </a:solidFill>
                <a:latin typeface="Consolas" panose="020B0609020204030204" pitchFamily="49" charset="0"/>
              </a:rPr>
              <a:t>);</a:t>
            </a:r>
            <a:endParaRPr lang="en-US" sz="1600" dirty="0"/>
          </a:p>
        </p:txBody>
      </p:sp>
      <p:sp>
        <p:nvSpPr>
          <p:cNvPr id="6" name="TextBox 5">
            <a:extLst>
              <a:ext uri="{FF2B5EF4-FFF2-40B4-BE49-F238E27FC236}">
                <a16:creationId xmlns:a16="http://schemas.microsoft.com/office/drawing/2014/main" id="{ED4DDA7C-D0F4-4670-ADD9-807E1925B53E}"/>
              </a:ext>
            </a:extLst>
          </p:cNvPr>
          <p:cNvSpPr txBox="1"/>
          <p:nvPr/>
        </p:nvSpPr>
        <p:spPr>
          <a:xfrm>
            <a:off x="1433145" y="3983577"/>
            <a:ext cx="6277707" cy="646331"/>
          </a:xfrm>
          <a:prstGeom prst="rect">
            <a:avLst/>
          </a:prstGeom>
          <a:solidFill>
            <a:srgbClr val="000000"/>
          </a:solidFill>
          <a:ln>
            <a:solidFill>
              <a:schemeClr val="accent2"/>
            </a:solidFill>
          </a:ln>
        </p:spPr>
        <p:txBody>
          <a:bodyPr wrap="square" rtlCol="0">
            <a:spAutoFit/>
          </a:bodyPr>
          <a:lstStyle/>
          <a:p>
            <a:r>
              <a:rPr lang="en-US" dirty="0">
                <a:solidFill>
                  <a:srgbClr val="CCCCCC"/>
                </a:solidFill>
                <a:latin typeface="Consolas" panose="020B0609020204030204" pitchFamily="49" charset="0"/>
              </a:rPr>
              <a:t>SELECT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"."Code",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"."Title" FROM "Sessions" AS "</a:t>
            </a:r>
            <a:r>
              <a:rPr lang="en-US" dirty="0" err="1">
                <a:solidFill>
                  <a:srgbClr val="CCCCCC"/>
                </a:solidFill>
                <a:latin typeface="Consolas" panose="020B0609020204030204" pitchFamily="49" charset="0"/>
              </a:rPr>
              <a:t>dtoSession</a:t>
            </a:r>
            <a:r>
              <a:rPr lang="en-US" dirty="0">
                <a:solidFill>
                  <a:srgbClr val="CCCCCC"/>
                </a:solidFill>
                <a:latin typeface="Consolas" panose="020B0609020204030204" pitchFamily="49" charset="0"/>
              </a:rPr>
              <a:t>"</a:t>
            </a:r>
            <a:endParaRPr lang="en-US" dirty="0"/>
          </a:p>
        </p:txBody>
      </p:sp>
    </p:spTree>
    <p:extLst>
      <p:ext uri="{BB962C8B-B14F-4D97-AF65-F5344CB8AC3E}">
        <p14:creationId xmlns:p14="http://schemas.microsoft.com/office/powerpoint/2010/main" val="4113209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11</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Completing the CRUD methods</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15255991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ED1D-151F-49A6-A263-EE31EE3EFA5D}"/>
              </a:ext>
            </a:extLst>
          </p:cNvPr>
          <p:cNvSpPr>
            <a:spLocks noGrp="1"/>
          </p:cNvSpPr>
          <p:nvPr>
            <p:ph type="title"/>
          </p:nvPr>
        </p:nvSpPr>
        <p:spPr/>
        <p:txBody>
          <a:bodyPr/>
          <a:lstStyle/>
          <a:p>
            <a:r>
              <a:rPr lang="en-US" dirty="0" err="1"/>
              <a:t>DbContext</a:t>
            </a:r>
            <a:r>
              <a:rPr lang="en-US" dirty="0"/>
              <a:t> as a Unit-of-Work</a:t>
            </a:r>
          </a:p>
        </p:txBody>
      </p:sp>
      <p:sp>
        <p:nvSpPr>
          <p:cNvPr id="3" name="Content Placeholder 2">
            <a:extLst>
              <a:ext uri="{FF2B5EF4-FFF2-40B4-BE49-F238E27FC236}">
                <a16:creationId xmlns:a16="http://schemas.microsoft.com/office/drawing/2014/main" id="{29BC5092-BE8D-4CB1-A1E9-0599B0833570}"/>
              </a:ext>
            </a:extLst>
          </p:cNvPr>
          <p:cNvSpPr>
            <a:spLocks noGrp="1"/>
          </p:cNvSpPr>
          <p:nvPr>
            <p:ph idx="1"/>
          </p:nvPr>
        </p:nvSpPr>
        <p:spPr/>
        <p:txBody>
          <a:bodyPr/>
          <a:lstStyle/>
          <a:p>
            <a:pPr marL="285750" indent="-285750">
              <a:buFont typeface="Arial" panose="020B0604020202020204" pitchFamily="34" charset="0"/>
              <a:buChar char="•"/>
            </a:pPr>
            <a:r>
              <a:rPr lang="en-US" dirty="0"/>
              <a:t>The </a:t>
            </a:r>
            <a:r>
              <a:rPr lang="en-US" dirty="0" err="1">
                <a:solidFill>
                  <a:srgbClr val="4EC9B0"/>
                </a:solidFill>
                <a:latin typeface="Consolas" panose="020B0609020204030204" pitchFamily="49" charset="0"/>
              </a:rPr>
              <a:t>DbContext</a:t>
            </a:r>
            <a:r>
              <a:rPr lang="en-US" dirty="0"/>
              <a:t> tracks changes to entities for as long as it exists</a:t>
            </a:r>
          </a:p>
          <a:p>
            <a:pPr marL="820738" lvl="2" indent="-285750"/>
            <a:r>
              <a:rPr lang="en-US" dirty="0"/>
              <a:t>All entities queried through the </a:t>
            </a:r>
            <a:r>
              <a:rPr lang="en-US" dirty="0" err="1">
                <a:solidFill>
                  <a:srgbClr val="4EC9B0"/>
                </a:solidFill>
                <a:latin typeface="Consolas" panose="020B0609020204030204" pitchFamily="49" charset="0"/>
              </a:rPr>
              <a:t>DbContext</a:t>
            </a:r>
            <a:r>
              <a:rPr lang="en-US" dirty="0"/>
              <a:t> will be tracked automatically</a:t>
            </a:r>
          </a:p>
          <a:p>
            <a:pPr marL="820738" lvl="2" indent="-285750"/>
            <a:r>
              <a:rPr lang="en-US" dirty="0"/>
              <a:t>Entities created outside of the </a:t>
            </a:r>
            <a:r>
              <a:rPr lang="en-US" dirty="0" err="1">
                <a:solidFill>
                  <a:srgbClr val="4EC9B0"/>
                </a:solidFill>
                <a:latin typeface="Consolas" panose="020B0609020204030204" pitchFamily="49" charset="0"/>
              </a:rPr>
              <a:t>DbContext</a:t>
            </a:r>
            <a:r>
              <a:rPr lang="en-US" dirty="0"/>
              <a:t> can be added to it for tracking</a:t>
            </a:r>
          </a:p>
          <a:p>
            <a:pPr marL="285750" indent="-285750">
              <a:buFont typeface="Arial" panose="020B0604020202020204" pitchFamily="34" charset="0"/>
              <a:buChar char="•"/>
            </a:pPr>
            <a:r>
              <a:rPr lang="en-US" dirty="0"/>
              <a:t>The </a:t>
            </a:r>
            <a:r>
              <a:rPr lang="en-US" dirty="0" err="1">
                <a:solidFill>
                  <a:srgbClr val="4EC9B0"/>
                </a:solidFill>
                <a:latin typeface="Consolas" panose="020B0609020204030204" pitchFamily="49" charset="0"/>
              </a:rPr>
              <a:t>DbContext</a:t>
            </a:r>
            <a:r>
              <a:rPr lang="en-US" dirty="0"/>
              <a:t> can persist all changes in a single transaction using </a:t>
            </a:r>
            <a:r>
              <a:rPr lang="en-US" dirty="0" err="1">
                <a:solidFill>
                  <a:srgbClr val="DCDCAA"/>
                </a:solidFill>
                <a:latin typeface="Consolas" panose="020B0609020204030204" pitchFamily="49" charset="0"/>
              </a:rPr>
              <a:t>SaveChangesAsync</a:t>
            </a:r>
            <a:r>
              <a:rPr lang="en-US" dirty="0">
                <a:latin typeface="Consolas" panose="020B0609020204030204" pitchFamily="49" charset="0"/>
              </a:rPr>
              <a:t>()</a:t>
            </a:r>
          </a:p>
          <a:p>
            <a:pPr marL="285750" indent="-285750">
              <a:buFont typeface="Arial" panose="020B0604020202020204" pitchFamily="34" charset="0"/>
              <a:buChar char="•"/>
            </a:pPr>
            <a:r>
              <a:rPr lang="en-US" dirty="0">
                <a:latin typeface="+mn-lt"/>
              </a:rPr>
              <a:t>The default behavior of the dependency injection system will give you a single </a:t>
            </a:r>
            <a:r>
              <a:rPr lang="en-US" dirty="0" err="1">
                <a:solidFill>
                  <a:srgbClr val="4EC9B0"/>
                </a:solidFill>
                <a:latin typeface="Consolas" panose="020B0609020204030204" pitchFamily="49" charset="0"/>
              </a:rPr>
              <a:t>DbContext</a:t>
            </a:r>
            <a:r>
              <a:rPr lang="en-US" dirty="0">
                <a:latin typeface="+mn-lt"/>
              </a:rPr>
              <a:t> instance per request</a:t>
            </a:r>
          </a:p>
          <a:p>
            <a:pPr marL="285750" indent="-285750">
              <a:buFont typeface="Arial" panose="020B0604020202020204" pitchFamily="34" charset="0"/>
              <a:buChar char="•"/>
            </a:pPr>
            <a:r>
              <a:rPr lang="en-US" dirty="0">
                <a:latin typeface="+mn-lt"/>
              </a:rPr>
              <a:t>The </a:t>
            </a:r>
            <a:r>
              <a:rPr lang="en-US" dirty="0" err="1">
                <a:solidFill>
                  <a:srgbClr val="4EC9B0"/>
                </a:solidFill>
                <a:latin typeface="Consolas" panose="020B0609020204030204" pitchFamily="49" charset="0"/>
              </a:rPr>
              <a:t>DbContext</a:t>
            </a:r>
            <a:r>
              <a:rPr lang="en-US" dirty="0">
                <a:latin typeface="+mn-lt"/>
              </a:rPr>
              <a:t> will thus automatically function as a Unit-of-Work, ideal for simple use cases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6909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9458-823E-47A4-9863-880C5F1F5E85}"/>
              </a:ext>
            </a:extLst>
          </p:cNvPr>
          <p:cNvSpPr>
            <a:spLocks noGrp="1"/>
          </p:cNvSpPr>
          <p:nvPr>
            <p:ph type="title"/>
          </p:nvPr>
        </p:nvSpPr>
        <p:spPr/>
        <p:txBody>
          <a:bodyPr/>
          <a:lstStyle/>
          <a:p>
            <a:r>
              <a:rPr lang="en-US" dirty="0"/>
              <a:t>Adding a POST method</a:t>
            </a:r>
          </a:p>
        </p:txBody>
      </p:sp>
      <p:sp>
        <p:nvSpPr>
          <p:cNvPr id="3" name="Content Placeholder 2">
            <a:extLst>
              <a:ext uri="{FF2B5EF4-FFF2-40B4-BE49-F238E27FC236}">
                <a16:creationId xmlns:a16="http://schemas.microsoft.com/office/drawing/2014/main" id="{961C59EF-29B1-4C10-8974-D9E90E7EFA4A}"/>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4317BBBF-97D4-4905-A3F9-1E5027494121}"/>
              </a:ext>
            </a:extLst>
          </p:cNvPr>
          <p:cNvSpPr txBox="1"/>
          <p:nvPr/>
        </p:nvSpPr>
        <p:spPr>
          <a:xfrm>
            <a:off x="387910" y="1503482"/>
            <a:ext cx="8368180" cy="3416320"/>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HttpPost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Status201Created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Status400BadRequest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CreateSession</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FromBody</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newSession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AnyAsync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newSession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newSession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err="1">
                <a:solidFill>
                  <a:srgbClr val="9CDCFE"/>
                </a:solidFill>
                <a:latin typeface="Consolas" panose="020B0609020204030204" pitchFamily="49" charset="0"/>
              </a:rPr>
              <a:t>newSession</a:t>
            </a:r>
            <a:r>
              <a:rPr lang="en-US" sz="1200" dirty="0" err="1">
                <a:solidFill>
                  <a:srgbClr val="CE9178"/>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already exists"</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a:solidFill>
                  <a:srgbClr val="4EC9B0"/>
                </a:solidFill>
                <a:latin typeface="Consolas" panose="020B0609020204030204" pitchFamily="49" charset="0"/>
              </a:rPr>
              <a:t>Session</a:t>
            </a:r>
            <a:r>
              <a:rPr lang="en-US" sz="1200" dirty="0">
                <a:solidFill>
                  <a:srgbClr val="D4D4D4"/>
                </a:solidFill>
                <a:latin typeface="Consolas" panose="020B0609020204030204" pitchFamily="49" charset="0"/>
              </a:rPr>
              <a:t>&gt;(</a:t>
            </a:r>
            <a:r>
              <a:rPr lang="en-US" sz="1200" dirty="0" err="1">
                <a:solidFill>
                  <a:srgbClr val="9CDCFE"/>
                </a:solidFill>
                <a:latin typeface="Consolas" panose="020B0609020204030204" pitchFamily="49" charset="0"/>
              </a:rPr>
              <a:t>newSession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AddAsync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CreatedAtAction</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GetSession</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new</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2621971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28A-7E29-4FC6-B741-95BE53F9E866}"/>
              </a:ext>
            </a:extLst>
          </p:cNvPr>
          <p:cNvSpPr>
            <a:spLocks noGrp="1"/>
          </p:cNvSpPr>
          <p:nvPr>
            <p:ph type="title"/>
          </p:nvPr>
        </p:nvSpPr>
        <p:spPr/>
        <p:txBody>
          <a:bodyPr/>
          <a:lstStyle/>
          <a:p>
            <a:r>
              <a:rPr lang="en-US" dirty="0"/>
              <a:t>Oops! What is </a:t>
            </a:r>
            <a:r>
              <a:rPr lang="en-US" dirty="0" err="1"/>
              <a:t>this.Problem</a:t>
            </a:r>
            <a:r>
              <a:rPr lang="en-US" dirty="0"/>
              <a:t>()?</a:t>
            </a:r>
          </a:p>
        </p:txBody>
      </p:sp>
      <p:sp>
        <p:nvSpPr>
          <p:cNvPr id="3" name="Content Placeholder 2">
            <a:extLst>
              <a:ext uri="{FF2B5EF4-FFF2-40B4-BE49-F238E27FC236}">
                <a16:creationId xmlns:a16="http://schemas.microsoft.com/office/drawing/2014/main" id="{3AA5C0E5-0066-4C54-959A-07DC1AC5A606}"/>
              </a:ext>
            </a:extLst>
          </p:cNvPr>
          <p:cNvSpPr>
            <a:spLocks noGrp="1"/>
          </p:cNvSpPr>
          <p:nvPr>
            <p:ph idx="1"/>
          </p:nvPr>
        </p:nvSpPr>
        <p:spPr/>
        <p:txBody>
          <a:bodyPr/>
          <a:lstStyle/>
          <a:p>
            <a:pPr marL="285750" indent="-285750">
              <a:buFont typeface="Arial" panose="020B0604020202020204" pitchFamily="34" charset="0"/>
              <a:buChar char="•"/>
            </a:pPr>
            <a:r>
              <a:rPr lang="en-US" dirty="0"/>
              <a:t>We will add a small extension method to make returning problems easier</a:t>
            </a:r>
          </a:p>
          <a:p>
            <a:pPr marL="820738" lvl="2" indent="-285750"/>
            <a:r>
              <a:rPr lang="en-US" dirty="0"/>
              <a:t>The source code can be found in the “After” folder under Controllers/Extensions/</a:t>
            </a:r>
            <a:r>
              <a:rPr lang="en-US" dirty="0" err="1"/>
              <a:t>ProblemDetailsExtensions.cs</a:t>
            </a:r>
            <a:endParaRPr lang="en-US" dirty="0"/>
          </a:p>
          <a:p>
            <a:pPr marL="285750" indent="-285750">
              <a:buFont typeface="Arial" panose="020B0604020202020204" pitchFamily="34" charset="0"/>
              <a:buChar char="•"/>
            </a:pPr>
            <a:r>
              <a:rPr lang="en-US" dirty="0"/>
              <a:t>To use it we add a using statement for the </a:t>
            </a:r>
            <a:r>
              <a:rPr lang="en-US" dirty="0" err="1">
                <a:latin typeface="Consolas" panose="020B0609020204030204" pitchFamily="49" charset="0"/>
              </a:rPr>
              <a:t>DevCruise.Controllers.Extensions</a:t>
            </a:r>
            <a:r>
              <a:rPr lang="en-US" dirty="0">
                <a:latin typeface="Consolas" panose="020B0609020204030204" pitchFamily="49" charset="0"/>
              </a:rPr>
              <a:t> </a:t>
            </a:r>
            <a:r>
              <a:rPr lang="en-US" dirty="0"/>
              <a:t>namespace</a:t>
            </a:r>
          </a:p>
          <a:p>
            <a:pPr marL="285750" indent="-285750">
              <a:buFont typeface="Arial" panose="020B0604020202020204" pitchFamily="34" charset="0"/>
              <a:buChar char="•"/>
            </a:pPr>
            <a:r>
              <a:rPr lang="en-US" dirty="0"/>
              <a:t>This extension method will format our problems to conform to IETF RFC 7807</a:t>
            </a:r>
          </a:p>
          <a:p>
            <a:pPr marL="820738" lvl="2" indent="-285750"/>
            <a:r>
              <a:rPr lang="en-US" dirty="0">
                <a:hlinkClick r:id="rId2"/>
              </a:rPr>
              <a:t>https://tools.ietf.org/html/rfc7807</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59673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B3E7-B771-481D-8DED-FA919DC31B40}"/>
              </a:ext>
            </a:extLst>
          </p:cNvPr>
          <p:cNvSpPr>
            <a:spLocks noGrp="1"/>
          </p:cNvSpPr>
          <p:nvPr>
            <p:ph type="title"/>
          </p:nvPr>
        </p:nvSpPr>
        <p:spPr/>
        <p:txBody>
          <a:bodyPr/>
          <a:lstStyle/>
          <a:p>
            <a:r>
              <a:rPr lang="en-US" dirty="0"/>
              <a:t>Adding a PUT method</a:t>
            </a:r>
          </a:p>
        </p:txBody>
      </p:sp>
      <p:sp>
        <p:nvSpPr>
          <p:cNvPr id="3" name="Content Placeholder 2">
            <a:extLst>
              <a:ext uri="{FF2B5EF4-FFF2-40B4-BE49-F238E27FC236}">
                <a16:creationId xmlns:a16="http://schemas.microsoft.com/office/drawing/2014/main" id="{C2662DCA-0EEA-4475-970D-8E91CB99EC8E}"/>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D9FC89EB-9129-45BF-9BD2-D9159203AEB7}"/>
              </a:ext>
            </a:extLst>
          </p:cNvPr>
          <p:cNvSpPr txBox="1"/>
          <p:nvPr/>
        </p:nvSpPr>
        <p:spPr>
          <a:xfrm>
            <a:off x="387910" y="1503482"/>
            <a:ext cx="8368180" cy="3231654"/>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HttpPut</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Status200OK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Status400BadRequest</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UpdateSession</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FromBody</a:t>
            </a:r>
            <a:r>
              <a:rPr lang="en-US" sz="1200" dirty="0">
                <a:solidFill>
                  <a:srgbClr val="D4D4D4"/>
                </a:solidFill>
                <a:latin typeface="Consolas" panose="020B0609020204030204" pitchFamily="49" charset="0"/>
              </a:rPr>
              <a:t>] </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updatedSession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SingleOrDefaultAsync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null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not found"</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updatedSession</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27225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5A2A-EBD6-45A1-8433-7303F03B0103}"/>
              </a:ext>
            </a:extLst>
          </p:cNvPr>
          <p:cNvSpPr>
            <a:spLocks noGrp="1"/>
          </p:cNvSpPr>
          <p:nvPr>
            <p:ph type="title"/>
          </p:nvPr>
        </p:nvSpPr>
        <p:spPr/>
        <p:txBody>
          <a:bodyPr/>
          <a:lstStyle/>
          <a:p>
            <a:r>
              <a:rPr lang="en-US" dirty="0"/>
              <a:t>Wait a minute, we still need to prevent duplicate codes!</a:t>
            </a:r>
          </a:p>
        </p:txBody>
      </p:sp>
      <p:sp>
        <p:nvSpPr>
          <p:cNvPr id="3" name="Content Placeholder 2">
            <a:extLst>
              <a:ext uri="{FF2B5EF4-FFF2-40B4-BE49-F238E27FC236}">
                <a16:creationId xmlns:a16="http://schemas.microsoft.com/office/drawing/2014/main" id="{B389C5F8-2B35-4D3C-8373-87F3A1D15CB4}"/>
              </a:ext>
            </a:extLst>
          </p:cNvPr>
          <p:cNvSpPr>
            <a:spLocks noGrp="1"/>
          </p:cNvSpPr>
          <p:nvPr>
            <p:ph idx="1"/>
          </p:nvPr>
        </p:nvSpPr>
        <p:spPr/>
        <p:txBody>
          <a:bodyPr/>
          <a:lstStyle/>
          <a:p>
            <a:pPr marL="285750" indent="-285750">
              <a:buFont typeface="Arial" panose="020B0604020202020204" pitchFamily="34" charset="0"/>
              <a:buChar char="•"/>
            </a:pPr>
            <a:r>
              <a:rPr lang="en-US" dirty="0"/>
              <a:t>The unique index on the database will take care of that, but to present a nicer error to the caller we can add the following before the first </a:t>
            </a:r>
            <a:r>
              <a:rPr lang="en-US" dirty="0">
                <a:solidFill>
                  <a:srgbClr val="9CDCFE"/>
                </a:solidFill>
                <a:latin typeface="Consolas" panose="020B0609020204030204" pitchFamily="49" charset="0"/>
              </a:rPr>
              <a:t>_</a:t>
            </a:r>
            <a:r>
              <a:rPr lang="en-US" dirty="0" err="1">
                <a:solidFill>
                  <a:srgbClr val="9CDCFE"/>
                </a:solidFill>
                <a:latin typeface="Consolas" panose="020B0609020204030204" pitchFamily="49" charset="0"/>
              </a:rPr>
              <a:t>mapper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Map</a:t>
            </a:r>
            <a:r>
              <a:rPr lang="en-US" dirty="0">
                <a:solidFill>
                  <a:srgbClr val="D4D4D4"/>
                </a:solidFill>
                <a:latin typeface="Consolas" panose="020B0609020204030204" pitchFamily="49" charset="0"/>
              </a:rPr>
              <a:t>()</a:t>
            </a: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endParaRPr lang="en-US" dirty="0">
              <a:solidFill>
                <a:srgbClr val="D4D4D4"/>
              </a:solidFill>
              <a:latin typeface="Consolas" panose="020B0609020204030204" pitchFamily="49" charset="0"/>
            </a:endParaRPr>
          </a:p>
          <a:p>
            <a:pPr marL="285750" indent="-285750">
              <a:buFont typeface="Arial" panose="020B0604020202020204" pitchFamily="34" charset="0"/>
              <a:buChar char="•"/>
            </a:pPr>
            <a:r>
              <a:rPr lang="en-US" dirty="0"/>
              <a:t>Remember we now also have to indicate that a 409 response is possible</a:t>
            </a:r>
          </a:p>
        </p:txBody>
      </p:sp>
      <p:sp>
        <p:nvSpPr>
          <p:cNvPr id="4" name="TextBox 3">
            <a:extLst>
              <a:ext uri="{FF2B5EF4-FFF2-40B4-BE49-F238E27FC236}">
                <a16:creationId xmlns:a16="http://schemas.microsoft.com/office/drawing/2014/main" id="{A02EE5F3-3068-4848-A68E-A281AE7EE14A}"/>
              </a:ext>
            </a:extLst>
          </p:cNvPr>
          <p:cNvSpPr txBox="1"/>
          <p:nvPr/>
        </p:nvSpPr>
        <p:spPr>
          <a:xfrm>
            <a:off x="1402018" y="1837589"/>
            <a:ext cx="6339964" cy="1569660"/>
          </a:xfrm>
          <a:prstGeom prst="rect">
            <a:avLst/>
          </a:prstGeom>
          <a:solidFill>
            <a:srgbClr val="000000"/>
          </a:solidFill>
          <a:ln>
            <a:solidFill>
              <a:schemeClr val="accent2"/>
            </a:solidFill>
          </a:ln>
        </p:spPr>
        <p:txBody>
          <a:bodyPr wrap="square" rtlCol="0">
            <a:spAutoFit/>
          </a:bodyPr>
          <a:lstStyle/>
          <a:p>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string</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Equals</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updatedSession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var</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AnyAsync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p>
          <a:p>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err="1">
                <a:solidFill>
                  <a:srgbClr val="9CDCFE"/>
                </a:solidFill>
                <a:latin typeface="Consolas" panose="020B0609020204030204" pitchFamily="49" charset="0"/>
              </a:rPr>
              <a:t>updatedSession</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err="1">
                <a:solidFill>
                  <a:srgbClr val="9CDCFE"/>
                </a:solidFill>
                <a:latin typeface="Consolas" panose="020B0609020204030204" pitchFamily="49" charset="0"/>
              </a:rPr>
              <a:t>duplicateCodeExists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already exists"</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
        <p:nvSpPr>
          <p:cNvPr id="5" name="TextBox 4">
            <a:extLst>
              <a:ext uri="{FF2B5EF4-FFF2-40B4-BE49-F238E27FC236}">
                <a16:creationId xmlns:a16="http://schemas.microsoft.com/office/drawing/2014/main" id="{C80070B1-F51F-4F2E-ACED-794473619AF8}"/>
              </a:ext>
            </a:extLst>
          </p:cNvPr>
          <p:cNvSpPr txBox="1"/>
          <p:nvPr/>
        </p:nvSpPr>
        <p:spPr>
          <a:xfrm>
            <a:off x="2242039" y="3996732"/>
            <a:ext cx="4659923" cy="276999"/>
          </a:xfrm>
          <a:prstGeom prst="rect">
            <a:avLst/>
          </a:prstGeom>
          <a:solidFill>
            <a:srgbClr val="000000"/>
          </a:solidFill>
          <a:ln>
            <a:solidFill>
              <a:schemeClr val="accent2"/>
            </a:solidFill>
          </a:ln>
        </p:spPr>
        <p:txBody>
          <a:bodyPr wrap="square" rtlCol="0">
            <a:spAutoFit/>
          </a:bodyPr>
          <a:lstStyle/>
          <a:p>
            <a:pPr lvl="0"/>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986750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62CE-E41A-4977-87E2-ED74F0358736}"/>
              </a:ext>
            </a:extLst>
          </p:cNvPr>
          <p:cNvSpPr>
            <a:spLocks noGrp="1"/>
          </p:cNvSpPr>
          <p:nvPr>
            <p:ph type="title"/>
          </p:nvPr>
        </p:nvSpPr>
        <p:spPr/>
        <p:txBody>
          <a:bodyPr/>
          <a:lstStyle/>
          <a:p>
            <a:r>
              <a:rPr lang="en-US" dirty="0"/>
              <a:t>Finally add the DELETE method</a:t>
            </a:r>
          </a:p>
        </p:txBody>
      </p:sp>
      <p:sp>
        <p:nvSpPr>
          <p:cNvPr id="3" name="Content Placeholder 2">
            <a:extLst>
              <a:ext uri="{FF2B5EF4-FFF2-40B4-BE49-F238E27FC236}">
                <a16:creationId xmlns:a16="http://schemas.microsoft.com/office/drawing/2014/main" id="{36081E5A-205C-4FA3-9B23-28C943864FBF}"/>
              </a:ext>
            </a:extLst>
          </p:cNvPr>
          <p:cNvSpPr>
            <a:spLocks noGrp="1"/>
          </p:cNvSpPr>
          <p:nvPr>
            <p:ph idx="1"/>
          </p:nvPr>
        </p:nvSpPr>
        <p:spPr/>
        <p:txBody>
          <a:bodyPr/>
          <a:lstStyle/>
          <a:p>
            <a:pPr marL="285750" indent="-285750">
              <a:buFont typeface="Arial" panose="020B0604020202020204" pitchFamily="34" charset="0"/>
              <a:buChar char="•"/>
            </a:pPr>
            <a:r>
              <a:rPr lang="en-US" dirty="0"/>
              <a:t>In the </a:t>
            </a:r>
            <a:r>
              <a:rPr lang="en-US" dirty="0" err="1"/>
              <a:t>SessionController</a:t>
            </a:r>
            <a:r>
              <a:rPr lang="en-US" dirty="0"/>
              <a:t> add the following</a:t>
            </a:r>
          </a:p>
          <a:p>
            <a:endParaRPr lang="en-US" dirty="0"/>
          </a:p>
        </p:txBody>
      </p:sp>
      <p:sp>
        <p:nvSpPr>
          <p:cNvPr id="4" name="TextBox 3">
            <a:extLst>
              <a:ext uri="{FF2B5EF4-FFF2-40B4-BE49-F238E27FC236}">
                <a16:creationId xmlns:a16="http://schemas.microsoft.com/office/drawing/2014/main" id="{2833AB47-6E4C-4AA5-813D-DB5654E0BC45}"/>
              </a:ext>
            </a:extLst>
          </p:cNvPr>
          <p:cNvSpPr txBox="1"/>
          <p:nvPr/>
        </p:nvSpPr>
        <p:spPr>
          <a:xfrm>
            <a:off x="387910" y="1503482"/>
            <a:ext cx="8368180" cy="2862322"/>
          </a:xfrm>
          <a:prstGeom prst="rect">
            <a:avLst/>
          </a:prstGeom>
          <a:solidFill>
            <a:srgbClr val="000000"/>
          </a:solidFill>
          <a:ln>
            <a:solidFill>
              <a:schemeClr val="accent2"/>
            </a:solidFill>
          </a:ln>
        </p:spPr>
        <p:txBody>
          <a:bodyPr wrap="square" rtlCol="0">
            <a:spAutoFit/>
          </a:bodyPr>
          <a:lstStyle/>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HttpDelete</a:t>
            </a:r>
            <a:r>
              <a:rPr lang="en-US" sz="1200" dirty="0">
                <a:solidFill>
                  <a:srgbClr val="D4D4D4"/>
                </a:solidFill>
                <a:latin typeface="Consolas" panose="020B0609020204030204" pitchFamily="49" charset="0"/>
              </a:rPr>
              <a:t>(</a:t>
            </a:r>
            <a:r>
              <a:rPr lang="en-US" sz="1200" dirty="0">
                <a:solidFill>
                  <a:srgbClr val="CE9178"/>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err="1">
                <a:solidFill>
                  <a:srgbClr val="569CD6"/>
                </a:solidFill>
                <a:latin typeface="Consolas" panose="020B0609020204030204" pitchFamily="49" charset="0"/>
              </a:rPr>
              <a:t>typeof</a:t>
            </a:r>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Status200OK</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ProducesResponseType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Status409Conflict</a:t>
            </a:r>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public</a:t>
            </a:r>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async</a:t>
            </a:r>
            <a:r>
              <a:rPr lang="en-US" sz="1200" dirty="0">
                <a:solidFill>
                  <a:srgbClr val="D4D4D4"/>
                </a:solidFill>
                <a:latin typeface="Consolas" panose="020B0609020204030204" pitchFamily="49" charset="0"/>
              </a:rPr>
              <a:t> </a:t>
            </a:r>
            <a:r>
              <a:rPr lang="en-US" sz="1200" dirty="0">
                <a:solidFill>
                  <a:srgbClr val="4EC9B0"/>
                </a:solidFill>
                <a:latin typeface="Consolas" panose="020B0609020204030204" pitchFamily="49" charset="0"/>
              </a:rPr>
              <a:t>Task</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IActionResult</a:t>
            </a:r>
            <a:r>
              <a:rPr lang="en-US" sz="1200" dirty="0">
                <a:solidFill>
                  <a:srgbClr val="D4D4D4"/>
                </a:solidFill>
                <a:latin typeface="Consolas" panose="020B0609020204030204" pitchFamily="49" charset="0"/>
              </a:rPr>
              <a:t>&gt; </a:t>
            </a:r>
            <a:r>
              <a:rPr lang="en-US" sz="1200" dirty="0" err="1">
                <a:solidFill>
                  <a:srgbClr val="DCDCAA"/>
                </a:solidFill>
                <a:latin typeface="Consolas" panose="020B0609020204030204" pitchFamily="49" charset="0"/>
              </a:rPr>
              <a:t>DeleteSession</a:t>
            </a:r>
            <a:r>
              <a:rPr lang="en-US" sz="1200" dirty="0">
                <a:solidFill>
                  <a:srgbClr val="D4D4D4"/>
                </a:solidFill>
                <a:latin typeface="Consolas" panose="020B0609020204030204" pitchFamily="49" charset="0"/>
              </a:rPr>
              <a:t>(</a:t>
            </a:r>
            <a:r>
              <a:rPr lang="en-US" sz="1200" dirty="0">
                <a:solidFill>
                  <a:srgbClr val="569CD6"/>
                </a:solidFill>
                <a:latin typeface="Consolas" panose="020B0609020204030204" pitchFamily="49" charset="0"/>
              </a:rPr>
              <a:t>string</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r>
              <a:rPr lang="en-US" sz="1200" dirty="0">
                <a:solidFill>
                  <a:srgbClr val="569CD6"/>
                </a:solidFill>
                <a:latin typeface="Consolas" panose="020B0609020204030204" pitchFamily="49" charset="0"/>
              </a:rPr>
              <a:t>    var</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SingleOrDefaultAsync</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a:t>
            </a:r>
            <a:r>
              <a:rPr lang="en-US" sz="1200" dirty="0">
                <a:solidFill>
                  <a:srgbClr val="D4D4D4"/>
                </a:solidFill>
                <a:latin typeface="Consolas" panose="020B0609020204030204" pitchFamily="49" charset="0"/>
              </a:rPr>
              <a:t> =&gt; </a:t>
            </a:r>
            <a:r>
              <a:rPr lang="en-US" sz="1200" dirty="0" err="1">
                <a:solidFill>
                  <a:srgbClr val="9CDCFE"/>
                </a:solidFill>
                <a:latin typeface="Consolas" panose="020B0609020204030204" pitchFamily="49" charset="0"/>
              </a:rPr>
              <a:t>s</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 </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if</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 == </a:t>
            </a:r>
            <a:r>
              <a:rPr lang="en-US" sz="1200" dirty="0">
                <a:solidFill>
                  <a:srgbClr val="569CD6"/>
                </a:solidFill>
                <a:latin typeface="Consolas" panose="020B0609020204030204" pitchFamily="49" charset="0"/>
              </a:rPr>
              <a:t>null</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this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Problem</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StatusCodes</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Status404NotFound</a:t>
            </a:r>
            <a:r>
              <a:rPr lang="en-US" sz="1200" dirty="0">
                <a:solidFill>
                  <a:srgbClr val="D4D4D4"/>
                </a:solidFill>
                <a:latin typeface="Consolas" panose="020B0609020204030204" pitchFamily="49" charset="0"/>
              </a:rPr>
              <a:t>, </a:t>
            </a:r>
            <a:r>
              <a:rPr lang="en-US" sz="1200" dirty="0" err="1">
                <a:solidFill>
                  <a:srgbClr val="569CD6"/>
                </a:solidFill>
                <a:latin typeface="Consolas" panose="020B0609020204030204" pitchFamily="49" charset="0"/>
              </a:rPr>
              <a:t>nameof</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code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a:solidFill>
                  <a:srgbClr val="CE9178"/>
                </a:solidFill>
                <a:latin typeface="Consolas" panose="020B0609020204030204" pitchFamily="49" charset="0"/>
              </a:rPr>
              <a:t>$"Session with code {</a:t>
            </a:r>
            <a:r>
              <a:rPr lang="en-US" sz="1200" dirty="0">
                <a:solidFill>
                  <a:srgbClr val="9CDCFE"/>
                </a:solidFill>
                <a:latin typeface="Consolas" panose="020B0609020204030204" pitchFamily="49" charset="0"/>
              </a:rPr>
              <a:t>code</a:t>
            </a:r>
            <a:r>
              <a:rPr lang="en-US" sz="1200" dirty="0">
                <a:solidFill>
                  <a:srgbClr val="CE9178"/>
                </a:solidFill>
                <a:latin typeface="Consolas" panose="020B0609020204030204" pitchFamily="49" charset="0"/>
              </a:rPr>
              <a:t>} not found"</a:t>
            </a:r>
            <a:r>
              <a:rPr lang="en-US" sz="1200" dirty="0">
                <a:solidFill>
                  <a:srgbClr val="D4D4D4"/>
                </a:solidFill>
                <a:latin typeface="Consolas" panose="020B0609020204030204" pitchFamily="49" charset="0"/>
              </a:rPr>
              <a:t>);</a:t>
            </a:r>
          </a:p>
          <a:p>
            <a:br>
              <a:rPr lang="en-US" sz="1200" dirty="0">
                <a:solidFill>
                  <a:srgbClr val="D4D4D4"/>
                </a:solidFill>
                <a:latin typeface="Consolas" panose="020B0609020204030204" pitchFamily="49" charset="0"/>
              </a:rPr>
            </a:b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Sessions</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Remove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569CD6"/>
                </a:solidFill>
                <a:latin typeface="Consolas" panose="020B0609020204030204" pitchFamily="49" charset="0"/>
              </a:rPr>
              <a:t>await</a:t>
            </a:r>
            <a:r>
              <a:rPr lang="en-US" sz="1200" dirty="0">
                <a:solidFill>
                  <a:srgbClr val="D4D4D4"/>
                </a:solidFill>
                <a:latin typeface="Consolas" panose="020B0609020204030204" pitchFamily="49" charset="0"/>
              </a:rPr>
              <a:t> </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dbContext</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SaveChangesAsync</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    </a:t>
            </a:r>
            <a:r>
              <a:rPr lang="en-US" sz="1200" dirty="0">
                <a:solidFill>
                  <a:srgbClr val="C586C0"/>
                </a:solidFill>
                <a:latin typeface="Consolas" panose="020B0609020204030204" pitchFamily="49" charset="0"/>
              </a:rPr>
              <a:t>return</a:t>
            </a:r>
            <a:r>
              <a:rPr lang="en-US" sz="1200" dirty="0">
                <a:solidFill>
                  <a:srgbClr val="D4D4D4"/>
                </a:solidFill>
                <a:latin typeface="Consolas" panose="020B0609020204030204" pitchFamily="49" charset="0"/>
              </a:rPr>
              <a:t> </a:t>
            </a:r>
            <a:r>
              <a:rPr lang="en-US" sz="1200" dirty="0">
                <a:solidFill>
                  <a:srgbClr val="DCDCAA"/>
                </a:solidFill>
                <a:latin typeface="Consolas" panose="020B0609020204030204" pitchFamily="49" charset="0"/>
              </a:rPr>
              <a:t>Ok</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_</a:t>
            </a:r>
            <a:r>
              <a:rPr lang="en-US" sz="1200" dirty="0" err="1">
                <a:solidFill>
                  <a:srgbClr val="9CDCFE"/>
                </a:solidFill>
                <a:latin typeface="Consolas" panose="020B0609020204030204" pitchFamily="49" charset="0"/>
              </a:rPr>
              <a:t>mapper</a:t>
            </a:r>
            <a:r>
              <a:rPr lang="en-US" sz="1200" dirty="0" err="1">
                <a:solidFill>
                  <a:srgbClr val="D4D4D4"/>
                </a:solidFill>
                <a:latin typeface="Consolas" panose="020B0609020204030204" pitchFamily="49" charset="0"/>
              </a:rPr>
              <a:t>.</a:t>
            </a:r>
            <a:r>
              <a:rPr lang="en-US" sz="1200" dirty="0" err="1">
                <a:solidFill>
                  <a:srgbClr val="DCDCAA"/>
                </a:solidFill>
                <a:latin typeface="Consolas" panose="020B0609020204030204" pitchFamily="49" charset="0"/>
              </a:rPr>
              <a:t>Map</a:t>
            </a:r>
            <a:r>
              <a:rPr lang="en-US" sz="1200" dirty="0">
                <a:solidFill>
                  <a:srgbClr val="D4D4D4"/>
                </a:solidFill>
                <a:latin typeface="Consolas" panose="020B0609020204030204" pitchFamily="49" charset="0"/>
              </a:rPr>
              <a:t>&lt;</a:t>
            </a:r>
            <a:r>
              <a:rPr lang="en-US" sz="1200" dirty="0" err="1">
                <a:solidFill>
                  <a:srgbClr val="4EC9B0"/>
                </a:solidFill>
                <a:latin typeface="Consolas" panose="020B0609020204030204" pitchFamily="49" charset="0"/>
              </a:rPr>
              <a:t>ViewModels</a:t>
            </a:r>
            <a:r>
              <a:rPr lang="en-US" sz="1200" dirty="0" err="1">
                <a:solidFill>
                  <a:srgbClr val="D4D4D4"/>
                </a:solidFill>
                <a:latin typeface="Consolas" panose="020B0609020204030204" pitchFamily="49" charset="0"/>
              </a:rPr>
              <a:t>.</a:t>
            </a:r>
            <a:r>
              <a:rPr lang="en-US" sz="1200" dirty="0" err="1">
                <a:solidFill>
                  <a:srgbClr val="4EC9B0"/>
                </a:solidFill>
                <a:latin typeface="Consolas" panose="020B0609020204030204" pitchFamily="49" charset="0"/>
              </a:rPr>
              <a:t>SessionDetail</a:t>
            </a:r>
            <a:r>
              <a:rPr lang="en-US" sz="1200" dirty="0">
                <a:solidFill>
                  <a:srgbClr val="D4D4D4"/>
                </a:solidFill>
                <a:latin typeface="Consolas" panose="020B0609020204030204" pitchFamily="49" charset="0"/>
              </a:rPr>
              <a:t>&gt;(</a:t>
            </a:r>
            <a:r>
              <a:rPr lang="en-US" sz="1200" dirty="0">
                <a:solidFill>
                  <a:srgbClr val="9CDCFE"/>
                </a:solidFill>
                <a:latin typeface="Consolas" panose="020B0609020204030204" pitchFamily="49" charset="0"/>
              </a:rPr>
              <a:t>session</a:t>
            </a:r>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19564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2</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Running the .NET Core “Hello World!” app</a:t>
            </a:r>
          </a:p>
        </p:txBody>
      </p:sp>
    </p:spTree>
    <p:extLst>
      <p:ext uri="{BB962C8B-B14F-4D97-AF65-F5344CB8AC3E}">
        <p14:creationId xmlns:p14="http://schemas.microsoft.com/office/powerpoint/2010/main" val="3768495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5220-A5B1-4063-AD71-C02B47606471}"/>
              </a:ext>
            </a:extLst>
          </p:cNvPr>
          <p:cNvSpPr>
            <a:spLocks noGrp="1"/>
          </p:cNvSpPr>
          <p:nvPr>
            <p:ph type="title"/>
          </p:nvPr>
        </p:nvSpPr>
        <p:spPr/>
        <p:txBody>
          <a:bodyPr/>
          <a:lstStyle/>
          <a:p>
            <a:r>
              <a:rPr lang="en-US" dirty="0"/>
              <a:t>Is that it?</a:t>
            </a:r>
          </a:p>
        </p:txBody>
      </p:sp>
      <p:sp>
        <p:nvSpPr>
          <p:cNvPr id="3" name="Content Placeholder 2">
            <a:extLst>
              <a:ext uri="{FF2B5EF4-FFF2-40B4-BE49-F238E27FC236}">
                <a16:creationId xmlns:a16="http://schemas.microsoft.com/office/drawing/2014/main" id="{FEABAF71-9324-4FA9-9407-39B0054925F2}"/>
              </a:ext>
            </a:extLst>
          </p:cNvPr>
          <p:cNvSpPr>
            <a:spLocks noGrp="1"/>
          </p:cNvSpPr>
          <p:nvPr>
            <p:ph idx="1"/>
          </p:nvPr>
        </p:nvSpPr>
        <p:spPr/>
        <p:txBody>
          <a:bodyPr/>
          <a:lstStyle/>
          <a:p>
            <a:pPr marL="285750" indent="-285750">
              <a:buFont typeface="Arial" panose="020B0604020202020204" pitchFamily="34" charset="0"/>
              <a:buChar char="•"/>
            </a:pPr>
            <a:r>
              <a:rPr lang="en-US" dirty="0"/>
              <a:t>Not quite, if we run now and POST a new session we will get: </a:t>
            </a:r>
            <a:r>
              <a:rPr lang="en-US" dirty="0" err="1">
                <a:solidFill>
                  <a:srgbClr val="FFC000"/>
                </a:solidFill>
                <a:latin typeface="Consolas" panose="020B0609020204030204" pitchFamily="49" charset="0"/>
              </a:rPr>
              <a:t>AutoMapper.AutoMapperMappingException</a:t>
            </a:r>
            <a:r>
              <a:rPr lang="en-US" dirty="0">
                <a:solidFill>
                  <a:srgbClr val="FFC000"/>
                </a:solidFill>
                <a:latin typeface="Consolas" panose="020B0609020204030204" pitchFamily="49" charset="0"/>
              </a:rPr>
              <a:t>: Missing type map configuration or unsupported mapping</a:t>
            </a:r>
          </a:p>
          <a:p>
            <a:pPr marL="285750" indent="-285750">
              <a:buFont typeface="Arial" panose="020B0604020202020204" pitchFamily="34" charset="0"/>
              <a:buChar char="•"/>
            </a:pPr>
            <a:r>
              <a:rPr lang="en-US" dirty="0">
                <a:latin typeface="+mn-lt"/>
              </a:rPr>
              <a:t>We still have to add the reverse mapping to our mapping profile</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But basically that’s it!</a:t>
            </a:r>
          </a:p>
          <a:p>
            <a:pPr marL="285750" indent="-285750">
              <a:buFont typeface="Arial" panose="020B0604020202020204" pitchFamily="34" charset="0"/>
              <a:buChar char="•"/>
            </a:pPr>
            <a:r>
              <a:rPr lang="en-US" dirty="0">
                <a:latin typeface="+mn-lt"/>
              </a:rPr>
              <a:t>Now try doing the same for the Speaker entity yourself</a:t>
            </a:r>
          </a:p>
          <a:p>
            <a:endParaRPr lang="en-US" dirty="0">
              <a:latin typeface="+mn-lt"/>
            </a:endParaRPr>
          </a:p>
        </p:txBody>
      </p:sp>
      <p:sp>
        <p:nvSpPr>
          <p:cNvPr id="4" name="TextBox 3">
            <a:extLst>
              <a:ext uri="{FF2B5EF4-FFF2-40B4-BE49-F238E27FC236}">
                <a16:creationId xmlns:a16="http://schemas.microsoft.com/office/drawing/2014/main" id="{617182BF-952B-472B-92E7-22E3BDBCB3DC}"/>
              </a:ext>
            </a:extLst>
          </p:cNvPr>
          <p:cNvSpPr txBox="1"/>
          <p:nvPr/>
        </p:nvSpPr>
        <p:spPr>
          <a:xfrm>
            <a:off x="1868559" y="2417861"/>
            <a:ext cx="5406881" cy="307777"/>
          </a:xfrm>
          <a:prstGeom prst="rect">
            <a:avLst/>
          </a:prstGeom>
          <a:solidFill>
            <a:srgbClr val="000000"/>
          </a:solidFill>
          <a:ln>
            <a:solidFill>
              <a:schemeClr val="accent2"/>
            </a:solidFill>
          </a:ln>
        </p:spPr>
        <p:txBody>
          <a:bodyPr wrap="square" rtlCol="0">
            <a:spAutoFit/>
          </a:bodyPr>
          <a:lstStyle/>
          <a:p>
            <a:r>
              <a:rPr lang="en-US" sz="1400" dirty="0" err="1">
                <a:solidFill>
                  <a:srgbClr val="DCDCAA"/>
                </a:solidFill>
                <a:latin typeface="Consolas" panose="020B0609020204030204" pitchFamily="49" charset="0"/>
              </a:rPr>
              <a:t>CreateMap</a:t>
            </a:r>
            <a:r>
              <a:rPr lang="en-US" sz="1400" dirty="0">
                <a:solidFill>
                  <a:srgbClr val="D4D4D4"/>
                </a:solidFill>
                <a:latin typeface="Consolas" panose="020B0609020204030204" pitchFamily="49" charset="0"/>
              </a:rPr>
              <a:t>&lt;</a:t>
            </a:r>
            <a:r>
              <a:rPr lang="en-US" sz="1400" dirty="0" err="1">
                <a:solidFill>
                  <a:srgbClr val="4EC9B0"/>
                </a:solidFill>
                <a:latin typeface="Consolas" panose="020B0609020204030204" pitchFamily="49" charset="0"/>
              </a:rPr>
              <a:t>ViewModels</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SessionDetail</a:t>
            </a:r>
            <a:r>
              <a:rPr lang="en-US" sz="1400" dirty="0">
                <a:solidFill>
                  <a:srgbClr val="D4D4D4"/>
                </a:solidFill>
                <a:latin typeface="Consolas" panose="020B0609020204030204" pitchFamily="49" charset="0"/>
              </a:rPr>
              <a:t>, </a:t>
            </a:r>
            <a:r>
              <a:rPr lang="en-US" sz="1400" dirty="0" err="1">
                <a:solidFill>
                  <a:srgbClr val="4EC9B0"/>
                </a:solidFill>
                <a:latin typeface="Consolas" panose="020B0609020204030204" pitchFamily="49" charset="0"/>
              </a:rPr>
              <a:t>Model</a:t>
            </a:r>
            <a:r>
              <a:rPr lang="en-US" sz="1400" dirty="0" err="1">
                <a:solidFill>
                  <a:srgbClr val="D4D4D4"/>
                </a:solidFill>
                <a:latin typeface="Consolas" panose="020B0609020204030204" pitchFamily="49" charset="0"/>
              </a:rPr>
              <a:t>.</a:t>
            </a:r>
            <a:r>
              <a:rPr lang="en-US" sz="1400" dirty="0" err="1">
                <a:solidFill>
                  <a:srgbClr val="4EC9B0"/>
                </a:solidFill>
                <a:latin typeface="Consolas" panose="020B0609020204030204" pitchFamily="49" charset="0"/>
              </a:rPr>
              <a:t>Session</a:t>
            </a:r>
            <a:r>
              <a:rPr lang="en-US" sz="1400" dirty="0">
                <a:solidFill>
                  <a:srgbClr val="D4D4D4"/>
                </a:solidFill>
                <a:latin typeface="Consolas" panose="020B0609020204030204" pitchFamily="49" charset="0"/>
              </a:rPr>
              <a:t>&gt;();</a:t>
            </a:r>
          </a:p>
        </p:txBody>
      </p:sp>
    </p:spTree>
    <p:extLst>
      <p:ext uri="{BB962C8B-B14F-4D97-AF65-F5344CB8AC3E}">
        <p14:creationId xmlns:p14="http://schemas.microsoft.com/office/powerpoint/2010/main" val="3263919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DCFDD3-F714-493A-B8E8-A578F6C567B0}"/>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3E7C81D-118C-40A4-8765-3BC3CAF2C92A}"/>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4894C565-AB7B-4B2A-BF92-9D776DF86C04}"/>
              </a:ext>
            </a:extLst>
          </p:cNvPr>
          <p:cNvSpPr>
            <a:spLocks noGrp="1"/>
          </p:cNvSpPr>
          <p:nvPr>
            <p:ph type="body" sz="quarter" idx="13"/>
          </p:nvPr>
        </p:nvSpPr>
        <p:spPr/>
        <p:txBody>
          <a:bodyPr/>
          <a:lstStyle/>
          <a:p>
            <a:r>
              <a:rPr lang="en-US" dirty="0"/>
              <a:t>Step 12</a:t>
            </a:r>
          </a:p>
        </p:txBody>
      </p:sp>
      <p:sp>
        <p:nvSpPr>
          <p:cNvPr id="8" name="Content Placeholder 7">
            <a:extLst>
              <a:ext uri="{FF2B5EF4-FFF2-40B4-BE49-F238E27FC236}">
                <a16:creationId xmlns:a16="http://schemas.microsoft.com/office/drawing/2014/main" id="{DFA968F7-2F1B-409D-887F-9DA4189D4B02}"/>
              </a:ext>
            </a:extLst>
          </p:cNvPr>
          <p:cNvSpPr>
            <a:spLocks noGrp="1"/>
          </p:cNvSpPr>
          <p:nvPr>
            <p:ph sz="quarter" idx="15"/>
          </p:nvPr>
        </p:nvSpPr>
        <p:spPr/>
        <p:txBody>
          <a:bodyPr/>
          <a:lstStyle/>
          <a:p>
            <a:r>
              <a:rPr lang="en-US" dirty="0"/>
              <a:t>Authentication and Authorization</a:t>
            </a:r>
          </a:p>
        </p:txBody>
      </p:sp>
      <p:pic>
        <p:nvPicPr>
          <p:cNvPr id="9" name="Picture Placeholder 2" descr="A picture containing clipart, text&#10;&#10;Description automatically generated">
            <a:extLst>
              <a:ext uri="{FF2B5EF4-FFF2-40B4-BE49-F238E27FC236}">
                <a16:creationId xmlns:a16="http://schemas.microsoft.com/office/drawing/2014/main" id="{60D356AA-2942-4243-9396-05F452661FB5}"/>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2869" r="2869"/>
          <a:stretch>
            <a:fillRect/>
          </a:stretch>
        </p:blipFill>
        <p:spPr>
          <a:xfrm>
            <a:off x="220663" y="131763"/>
            <a:ext cx="547687" cy="590550"/>
          </a:xfrm>
        </p:spPr>
      </p:pic>
    </p:spTree>
    <p:extLst>
      <p:ext uri="{BB962C8B-B14F-4D97-AF65-F5344CB8AC3E}">
        <p14:creationId xmlns:p14="http://schemas.microsoft.com/office/powerpoint/2010/main" val="3356887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47E74F2-34C9-4557-B774-1753488CFF78}"/>
              </a:ext>
            </a:extLst>
          </p:cNvPr>
          <p:cNvSpPr>
            <a:spLocks noGrp="1"/>
          </p:cNvSpPr>
          <p:nvPr>
            <p:ph type="body" sz="quarter" idx="11"/>
          </p:nvPr>
        </p:nvSpPr>
        <p:spPr>
          <a:xfrm>
            <a:off x="977156" y="2734240"/>
            <a:ext cx="7662019" cy="1850149"/>
          </a:xfrm>
        </p:spPr>
        <p:txBody>
          <a:bodyPr/>
          <a:lstStyle/>
          <a:p>
            <a:r>
              <a:rPr lang="en-US" dirty="0"/>
              <a:t>Now have fun exploring ASP.NET Core for yourself!</a:t>
            </a:r>
          </a:p>
        </p:txBody>
      </p:sp>
    </p:spTree>
    <p:extLst>
      <p:ext uri="{BB962C8B-B14F-4D97-AF65-F5344CB8AC3E}">
        <p14:creationId xmlns:p14="http://schemas.microsoft.com/office/powerpoint/2010/main" val="1095526622"/>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C860-F3F6-4B68-B694-63CEE4F63514}"/>
              </a:ext>
            </a:extLst>
          </p:cNvPr>
          <p:cNvSpPr>
            <a:spLocks noGrp="1"/>
          </p:cNvSpPr>
          <p:nvPr>
            <p:ph type="title"/>
          </p:nvPr>
        </p:nvSpPr>
        <p:spPr/>
        <p:txBody>
          <a:bodyPr/>
          <a:lstStyle/>
          <a:p>
            <a:r>
              <a:rPr lang="en-US" dirty="0"/>
              <a:t>Step 2: Run it!</a:t>
            </a:r>
          </a:p>
        </p:txBody>
      </p:sp>
      <p:sp>
        <p:nvSpPr>
          <p:cNvPr id="3" name="Content Placeholder 2">
            <a:extLst>
              <a:ext uri="{FF2B5EF4-FFF2-40B4-BE49-F238E27FC236}">
                <a16:creationId xmlns:a16="http://schemas.microsoft.com/office/drawing/2014/main" id="{C2FA5297-1296-490C-83A9-194939AD0090}"/>
              </a:ext>
            </a:extLst>
          </p:cNvPr>
          <p:cNvSpPr>
            <a:spLocks noGrp="1"/>
          </p:cNvSpPr>
          <p:nvPr>
            <p:ph idx="1"/>
          </p:nvPr>
        </p:nvSpPr>
        <p:spPr/>
        <p:txBody>
          <a:bodyPr/>
          <a:lstStyle/>
          <a:p>
            <a:pPr marL="285750" indent="-285750">
              <a:buFont typeface="Arial" panose="020B0604020202020204" pitchFamily="34" charset="0"/>
              <a:buChar char="•"/>
            </a:pPr>
            <a:r>
              <a:rPr lang="en-US" dirty="0"/>
              <a:t>Start debugging</a:t>
            </a:r>
          </a:p>
          <a:p>
            <a:pPr marL="554038" lvl="1" indent="-285750"/>
            <a:r>
              <a:rPr lang="en-US" dirty="0"/>
              <a:t>Debug – Start Debugging (F5)</a:t>
            </a:r>
          </a:p>
          <a:p>
            <a:pPr marL="554038" lvl="1" indent="-285750"/>
            <a:r>
              <a:rPr lang="en-US" dirty="0"/>
              <a:t>Select .NET Core</a:t>
            </a:r>
          </a:p>
          <a:p>
            <a:pPr marL="554038" lvl="1" indent="-285750"/>
            <a:r>
              <a:rPr lang="en-US" dirty="0" err="1"/>
              <a:t>launch.json</a:t>
            </a:r>
            <a:r>
              <a:rPr lang="en-US" dirty="0"/>
              <a:t> is generated automatically</a:t>
            </a:r>
          </a:p>
          <a:p>
            <a:pPr marL="554038" lvl="1" indent="-285750"/>
            <a:r>
              <a:rPr lang="en-US" dirty="0"/>
              <a:t>Hit F5 again</a:t>
            </a:r>
          </a:p>
          <a:p>
            <a:pPr marL="554038" lvl="1" indent="-285750"/>
            <a:endParaRPr lang="en-US" dirty="0"/>
          </a:p>
          <a:p>
            <a:pPr marL="554038" lvl="1" indent="-285750"/>
            <a:r>
              <a:rPr lang="en-US" dirty="0"/>
              <a:t>In Debug Console you should see:</a:t>
            </a:r>
          </a:p>
          <a:p>
            <a:pPr marL="820738" lvl="2" indent="-285750"/>
            <a:r>
              <a:rPr lang="en-US" dirty="0">
                <a:latin typeface="Consolas" panose="020B0609020204030204" pitchFamily="49" charset="0"/>
              </a:rPr>
              <a:t>Hello World!</a:t>
            </a:r>
          </a:p>
          <a:p>
            <a:pPr marL="554038" lvl="1" indent="-285750"/>
            <a:endParaRPr lang="en-US" dirty="0"/>
          </a:p>
        </p:txBody>
      </p:sp>
    </p:spTree>
    <p:extLst>
      <p:ext uri="{BB962C8B-B14F-4D97-AF65-F5344CB8AC3E}">
        <p14:creationId xmlns:p14="http://schemas.microsoft.com/office/powerpoint/2010/main" val="2193818548"/>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0B7C-4379-42EF-A33C-2E603E9EEFAC}"/>
              </a:ext>
            </a:extLst>
          </p:cNvPr>
          <p:cNvSpPr>
            <a:spLocks noGrp="1"/>
          </p:cNvSpPr>
          <p:nvPr>
            <p:ph type="title"/>
          </p:nvPr>
        </p:nvSpPr>
        <p:spPr/>
        <p:txBody>
          <a:bodyPr/>
          <a:lstStyle/>
          <a:p>
            <a:r>
              <a:rPr lang="en-US" dirty="0"/>
              <a:t>Step 2: What else happened?</a:t>
            </a:r>
          </a:p>
        </p:txBody>
      </p:sp>
      <p:sp>
        <p:nvSpPr>
          <p:cNvPr id="3" name="Content Placeholder 2">
            <a:extLst>
              <a:ext uri="{FF2B5EF4-FFF2-40B4-BE49-F238E27FC236}">
                <a16:creationId xmlns:a16="http://schemas.microsoft.com/office/drawing/2014/main" id="{3F4EE104-8CDC-491A-A391-1331652769CC}"/>
              </a:ext>
            </a:extLst>
          </p:cNvPr>
          <p:cNvSpPr>
            <a:spLocks noGrp="1"/>
          </p:cNvSpPr>
          <p:nvPr>
            <p:ph idx="1"/>
          </p:nvPr>
        </p:nvSpPr>
        <p:spPr/>
        <p:txBody>
          <a:bodyPr/>
          <a:lstStyle/>
          <a:p>
            <a:pPr marL="285750" indent="-285750">
              <a:buFont typeface="Arial" panose="020B0604020202020204" pitchFamily="34" charset="0"/>
              <a:buChar char="•"/>
            </a:pPr>
            <a:r>
              <a:rPr lang="en-US" dirty="0"/>
              <a:t>VS Code generated (.</a:t>
            </a:r>
            <a:r>
              <a:rPr lang="en-US" dirty="0" err="1"/>
              <a:t>vscode</a:t>
            </a:r>
            <a:r>
              <a:rPr lang="en-US" dirty="0"/>
              <a:t> folder):</a:t>
            </a:r>
          </a:p>
          <a:p>
            <a:pPr marL="554038" lvl="1" indent="-285750"/>
            <a:r>
              <a:rPr lang="en-US" dirty="0" err="1"/>
              <a:t>launch.json</a:t>
            </a:r>
            <a:r>
              <a:rPr lang="en-US" dirty="0"/>
              <a:t> </a:t>
            </a:r>
          </a:p>
          <a:p>
            <a:pPr marL="554038" lvl="1" indent="-285750"/>
            <a:r>
              <a:rPr lang="en-US" dirty="0" err="1"/>
              <a:t>tasks.json</a:t>
            </a:r>
            <a:endParaRPr lang="en-US" dirty="0"/>
          </a:p>
          <a:p>
            <a:pPr marL="285750" indent="-285750">
              <a:buFont typeface="Arial" panose="020B0604020202020204" pitchFamily="34" charset="0"/>
              <a:buChar char="•"/>
            </a:pPr>
            <a:r>
              <a:rPr lang="en-US" dirty="0" err="1"/>
              <a:t>MSBuild</a:t>
            </a:r>
            <a:r>
              <a:rPr lang="en-US" dirty="0"/>
              <a:t> generated:</a:t>
            </a:r>
          </a:p>
          <a:p>
            <a:pPr marL="554038" lvl="1" indent="-285750"/>
            <a:r>
              <a:rPr lang="en-US" dirty="0"/>
              <a:t>“assets”, Debug and </a:t>
            </a:r>
            <a:r>
              <a:rPr lang="en-US" dirty="0" err="1"/>
              <a:t>Nuget</a:t>
            </a:r>
            <a:r>
              <a:rPr lang="en-US" dirty="0"/>
              <a:t> stuff file in “obj” folder</a:t>
            </a:r>
          </a:p>
          <a:p>
            <a:pPr marL="554038" lvl="1" indent="-285750"/>
            <a:r>
              <a:rPr lang="en-US" dirty="0"/>
              <a:t>“bin” folder with out build output</a:t>
            </a:r>
          </a:p>
          <a:p>
            <a:endParaRPr lang="en-US" dirty="0"/>
          </a:p>
        </p:txBody>
      </p:sp>
    </p:spTree>
    <p:extLst>
      <p:ext uri="{BB962C8B-B14F-4D97-AF65-F5344CB8AC3E}">
        <p14:creationId xmlns:p14="http://schemas.microsoft.com/office/powerpoint/2010/main" val="97259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74B18F3-CCD6-4C36-AF7C-B97E5EE953BC}"/>
              </a:ext>
            </a:extLst>
          </p:cNvPr>
          <p:cNvSpPr>
            <a:spLocks noGrp="1"/>
          </p:cNvSpPr>
          <p:nvPr>
            <p:ph type="body" sz="quarter" idx="10"/>
          </p:nvPr>
        </p:nvSpPr>
        <p:spPr/>
        <p:txBody>
          <a:bodyPr/>
          <a:lstStyle/>
          <a:p>
            <a:endParaRPr lang="en-US"/>
          </a:p>
        </p:txBody>
      </p:sp>
      <p:sp>
        <p:nvSpPr>
          <p:cNvPr id="7" name="Text Placeholder 6">
            <a:extLst>
              <a:ext uri="{FF2B5EF4-FFF2-40B4-BE49-F238E27FC236}">
                <a16:creationId xmlns:a16="http://schemas.microsoft.com/office/drawing/2014/main" id="{DFEA66B4-32BD-4EAC-A963-1D113A38062B}"/>
              </a:ext>
            </a:extLst>
          </p:cNvPr>
          <p:cNvSpPr>
            <a:spLocks noGrp="1"/>
          </p:cNvSpPr>
          <p:nvPr>
            <p:ph type="body" sz="quarter" idx="11"/>
          </p:nvPr>
        </p:nvSpPr>
        <p:spPr/>
        <p:txBody>
          <a:bodyPr/>
          <a:lstStyle/>
          <a:p>
            <a:endParaRPr lang="en-US"/>
          </a:p>
        </p:txBody>
      </p:sp>
      <p:sp>
        <p:nvSpPr>
          <p:cNvPr id="8" name="Text Placeholder 7">
            <a:extLst>
              <a:ext uri="{FF2B5EF4-FFF2-40B4-BE49-F238E27FC236}">
                <a16:creationId xmlns:a16="http://schemas.microsoft.com/office/drawing/2014/main" id="{32853206-E185-4192-AA83-7AEA83DD918D}"/>
              </a:ext>
            </a:extLst>
          </p:cNvPr>
          <p:cNvSpPr>
            <a:spLocks noGrp="1"/>
          </p:cNvSpPr>
          <p:nvPr>
            <p:ph type="body" sz="quarter" idx="13"/>
          </p:nvPr>
        </p:nvSpPr>
        <p:spPr/>
        <p:txBody>
          <a:bodyPr/>
          <a:lstStyle/>
          <a:p>
            <a:r>
              <a:rPr lang="en-US" dirty="0"/>
              <a:t>Step 3</a:t>
            </a:r>
          </a:p>
        </p:txBody>
      </p:sp>
      <p:pic>
        <p:nvPicPr>
          <p:cNvPr id="3" name="Picture Placeholder 2" descr="A picture containing clipart, text&#10;&#10;Description automatically generated">
            <a:extLst>
              <a:ext uri="{FF2B5EF4-FFF2-40B4-BE49-F238E27FC236}">
                <a16:creationId xmlns:a16="http://schemas.microsoft.com/office/drawing/2014/main" id="{52F71D07-6C44-4FB9-B014-86FA16663AB8}"/>
              </a:ext>
            </a:extLst>
          </p:cNvPr>
          <p:cNvPicPr>
            <a:picLocks noGrp="1" noChangeAspect="1"/>
          </p:cNvPicPr>
          <p:nvPr>
            <p:ph type="pic" sz="quarter" idx="14"/>
          </p:nvPr>
        </p:nvPicPr>
        <p:blipFill>
          <a:blip r:embed="rId2" cstate="email">
            <a:extLst>
              <a:ext uri="{28A0092B-C50C-407E-A947-70E740481C1C}">
                <a14:useLocalDpi xmlns:a14="http://schemas.microsoft.com/office/drawing/2010/main" val="0"/>
              </a:ext>
            </a:extLst>
          </a:blip>
          <a:srcRect l="3629" r="3629"/>
          <a:stretch>
            <a:fillRect/>
          </a:stretch>
        </p:blipFill>
        <p:spPr/>
      </p:pic>
      <p:sp>
        <p:nvSpPr>
          <p:cNvPr id="10" name="Content Placeholder 9">
            <a:extLst>
              <a:ext uri="{FF2B5EF4-FFF2-40B4-BE49-F238E27FC236}">
                <a16:creationId xmlns:a16="http://schemas.microsoft.com/office/drawing/2014/main" id="{DAC55188-D7F7-4A3A-85C7-77B5A596CA86}"/>
              </a:ext>
            </a:extLst>
          </p:cNvPr>
          <p:cNvSpPr>
            <a:spLocks noGrp="1"/>
          </p:cNvSpPr>
          <p:nvPr>
            <p:ph sz="quarter" idx="15"/>
          </p:nvPr>
        </p:nvSpPr>
        <p:spPr/>
        <p:txBody>
          <a:bodyPr/>
          <a:lstStyle/>
          <a:p>
            <a:r>
              <a:rPr lang="en-US" dirty="0"/>
              <a:t>.NET Core Webserver “Hello World!”</a:t>
            </a:r>
          </a:p>
        </p:txBody>
      </p:sp>
    </p:spTree>
    <p:extLst>
      <p:ext uri="{BB962C8B-B14F-4D97-AF65-F5344CB8AC3E}">
        <p14:creationId xmlns:p14="http://schemas.microsoft.com/office/powerpoint/2010/main" val="2633817071"/>
      </p:ext>
    </p:extLst>
  </p:cSld>
  <p:clrMapOvr>
    <a:masterClrMapping/>
  </p:clrMapOvr>
</p:sld>
</file>

<file path=ppt/theme/theme1.xml><?xml version="1.0" encoding="utf-8"?>
<a:theme xmlns:a="http://schemas.openxmlformats.org/drawingml/2006/main" name="DD_master_page">
  <a:themeElements>
    <a:clrScheme name="Custom 28">
      <a:dk1>
        <a:srgbClr val="455565"/>
      </a:dk1>
      <a:lt1>
        <a:sysClr val="window" lastClr="FFFFFF"/>
      </a:lt1>
      <a:dk2>
        <a:srgbClr val="A2AAB2"/>
      </a:dk2>
      <a:lt2>
        <a:srgbClr val="656E71"/>
      </a:lt2>
      <a:accent1>
        <a:srgbClr val="69BE28"/>
      </a:accent1>
      <a:accent2>
        <a:srgbClr val="82DC3C"/>
      </a:accent2>
      <a:accent3>
        <a:srgbClr val="00B3A0"/>
      </a:accent3>
      <a:accent4>
        <a:srgbClr val="189BA9"/>
      </a:accent4>
      <a:accent5>
        <a:srgbClr val="437DB2"/>
      </a:accent5>
      <a:accent6>
        <a:srgbClr val="27AAE1"/>
      </a:accent6>
      <a:hlink>
        <a:srgbClr val="0784C1"/>
      </a:hlink>
      <a:folHlink>
        <a:srgbClr val="0784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 Guidelines_26 02 2014_v4" id="{0BC10357-EC50-4911-A748-C21717FBD21B}" vid="{E9D06FB4-3EBD-4EE0-910D-62CBDA6F39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9D33A83376F241B96FC317B2040BAF" ma:contentTypeVersion="5" ma:contentTypeDescription="Create a new document." ma:contentTypeScope="" ma:versionID="59ef597d6a75d36456d8987b68fe3918">
  <xsd:schema xmlns:xsd="http://www.w3.org/2001/XMLSchema" xmlns:xs="http://www.w3.org/2001/XMLSchema" xmlns:p="http://schemas.microsoft.com/office/2006/metadata/properties" xmlns:ns2="9c644b71-f2b7-4af3-8fc7-b12615162907" xmlns:ns3="54f3cedd-548f-4720-83cb-d6c05b93ad22" targetNamespace="http://schemas.microsoft.com/office/2006/metadata/properties" ma:root="true" ma:fieldsID="5acc792bdc0d5c19889f7a43467ba220" ns2:_="" ns3:_="">
    <xsd:import namespace="9c644b71-f2b7-4af3-8fc7-b12615162907"/>
    <xsd:import namespace="54f3cedd-548f-4720-83cb-d6c05b93ad22"/>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644b71-f2b7-4af3-8fc7-b126151629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f3cedd-548f-4720-83cb-d6c05b93ad2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c644b71-f2b7-4af3-8fc7-b12615162907">
      <UserInfo>
        <DisplayName>Petr Bulicka (Europe)</DisplayName>
        <AccountId>6149</AccountId>
        <AccountType/>
      </UserInfo>
      <UserInfo>
        <DisplayName>Jana Svobodova (Europe)</DisplayName>
        <AccountId>2663</AccountId>
        <AccountType/>
      </UserInfo>
      <UserInfo>
        <DisplayName>Ruth Rowan (Group)</DisplayName>
        <AccountId>7627</AccountId>
        <AccountType/>
      </UserInfo>
      <UserInfo>
        <DisplayName>Jane Perry (AU)</DisplayName>
        <AccountId>4599</AccountId>
        <AccountType/>
      </UserInfo>
      <UserInfo>
        <DisplayName>Sean Cronin (Americas)</DisplayName>
        <AccountId>9344</AccountId>
        <AccountType/>
      </UserInfo>
      <UserInfo>
        <DisplayName>Renjith Philip (Group)</DisplayName>
        <AccountId>4434</AccountId>
        <AccountType/>
      </UserInfo>
      <UserInfo>
        <DisplayName>Heather Pope (AU)</DisplayName>
        <AccountId>9715</AccountId>
        <AccountType/>
      </UserInfo>
      <UserInfo>
        <DisplayName>Phumudzo Mufamadi (MEA)</DisplayName>
        <AccountId>10288</AccountId>
        <AccountType/>
      </UserInfo>
      <UserInfo>
        <DisplayName>Buhle Chauke (MEA)</DisplayName>
        <AccountId>4261</AccountId>
        <AccountType/>
      </UserInfo>
      <UserInfo>
        <DisplayName/>
        <AccountId>346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040622-0D82-4996-8BB0-4B767CAA1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644b71-f2b7-4af3-8fc7-b12615162907"/>
    <ds:schemaRef ds:uri="54f3cedd-548f-4720-83cb-d6c05b93ad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EB37B-1B98-440A-A5C5-9240F9E373FB}">
  <ds:schemaRefs>
    <ds:schemaRef ds:uri="9c644b71-f2b7-4af3-8fc7-b12615162907"/>
    <ds:schemaRef ds:uri="http://purl.org/dc/elements/1.1/"/>
    <ds:schemaRef ds:uri="http://schemas.microsoft.com/office/2006/metadata/properties"/>
    <ds:schemaRef ds:uri="54f3cedd-548f-4720-83cb-d6c05b93ad2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87C7070-5768-412A-B9F8-33F98270A5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1208</TotalTime>
  <Words>2233</Words>
  <Application>Microsoft Office PowerPoint</Application>
  <PresentationFormat>On-screen Show (16:9)</PresentationFormat>
  <Paragraphs>654</Paragraphs>
  <Slides>62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Consolas</vt:lpstr>
      <vt:lpstr>Georgia</vt:lpstr>
      <vt:lpstr>Source Sans Pro</vt:lpstr>
      <vt:lpstr>var(--monaco-monospace-font)</vt:lpstr>
      <vt:lpstr>DD_master_page</vt:lpstr>
      <vt:lpstr>PowerPoint Presentation</vt:lpstr>
      <vt:lpstr>PowerPoint Presentation</vt:lpstr>
      <vt:lpstr>Step 1: Start with a simple console application</vt:lpstr>
      <vt:lpstr>Step 1: Start with a simple console application</vt:lpstr>
      <vt:lpstr>Step 1: A very clean and simple “csproj” build script</vt:lpstr>
      <vt:lpstr>PowerPoint Presentation</vt:lpstr>
      <vt:lpstr>Step 2: Run it!</vt:lpstr>
      <vt:lpstr>Step 2: What else happened?</vt:lpstr>
      <vt:lpstr>PowerPoint Presentation</vt:lpstr>
      <vt:lpstr>Step 3: Make the console app into a webserver!</vt:lpstr>
      <vt:lpstr>Step 3: Make the console app into a webserver!</vt:lpstr>
      <vt:lpstr>Step 3: Make the console app into a webserver!</vt:lpstr>
      <vt:lpstr>PowerPoint Presentation</vt:lpstr>
      <vt:lpstr>Step 4: Create Startup class</vt:lpstr>
      <vt:lpstr>Step 4: Refactor Program.cs</vt:lpstr>
      <vt:lpstr>PowerPoint Presentation</vt:lpstr>
      <vt:lpstr>Step 5: Serve static files</vt:lpstr>
      <vt:lpstr>Step 5: Serve static files</vt:lpstr>
      <vt:lpstr>PowerPoint Presentation</vt:lpstr>
      <vt:lpstr>ASP.NET Core Pipeline</vt:lpstr>
      <vt:lpstr>ASP.NET Core Pipeline</vt:lpstr>
      <vt:lpstr>ASP.NET Core Pipeline</vt:lpstr>
      <vt:lpstr>ASP.NET Core Dependency Injection</vt:lpstr>
      <vt:lpstr>PowerPoint Presentation</vt:lpstr>
      <vt:lpstr>Adding API functionality to the pipeline</vt:lpstr>
      <vt:lpstr>Anatomy of an API Controller</vt:lpstr>
      <vt:lpstr>Adding the API Controller</vt:lpstr>
      <vt:lpstr>PowerPoint Presentation</vt:lpstr>
      <vt:lpstr>Describing a data store</vt:lpstr>
      <vt:lpstr>Describing a data store</vt:lpstr>
      <vt:lpstr>Creating a model</vt:lpstr>
      <vt:lpstr>Creating a model</vt:lpstr>
      <vt:lpstr>Adding the entities to the DbContext</vt:lpstr>
      <vt:lpstr>Initializing the data</vt:lpstr>
      <vt:lpstr>Show me the Data!</vt:lpstr>
      <vt:lpstr>Adding methods with parameters</vt:lpstr>
      <vt:lpstr>PowerPoint Presentation</vt:lpstr>
      <vt:lpstr>Adding the GET methods for single entities</vt:lpstr>
      <vt:lpstr>Try out SwaggerUI</vt:lpstr>
      <vt:lpstr>Our work is not finished!</vt:lpstr>
      <vt:lpstr>Other annotations</vt:lpstr>
      <vt:lpstr>PowerPoint Presentation</vt:lpstr>
      <vt:lpstr>Async – Await Pattern</vt:lpstr>
      <vt:lpstr>Async – Await Pattern</vt:lpstr>
      <vt:lpstr>EntityFramework Core and Async</vt:lpstr>
      <vt:lpstr>Exercise</vt:lpstr>
      <vt:lpstr>PowerPoint Presentation</vt:lpstr>
      <vt:lpstr>Introducing ViewModels</vt:lpstr>
      <vt:lpstr>Introducing ViewModels</vt:lpstr>
      <vt:lpstr>Mapping ViewModels to Models</vt:lpstr>
      <vt:lpstr>Mapping ViewModels to Models</vt:lpstr>
      <vt:lpstr>Can we improve on the mapping?</vt:lpstr>
      <vt:lpstr>PowerPoint Presentation</vt:lpstr>
      <vt:lpstr>DbContext as a Unit-of-Work</vt:lpstr>
      <vt:lpstr>Adding a POST method</vt:lpstr>
      <vt:lpstr>Oops! What is this.Problem()?</vt:lpstr>
      <vt:lpstr>Adding a PUT method</vt:lpstr>
      <vt:lpstr>Wait a minute, we still need to prevent duplicate codes!</vt:lpstr>
      <vt:lpstr>Finally add the DELETE method</vt:lpstr>
      <vt:lpstr>Is that 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Nick Verschueren</cp:lastModifiedBy>
  <cp:revision>136</cp:revision>
  <dcterms:modified xsi:type="dcterms:W3CDTF">2019-09-22T14:24:27Z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0x010100959D33A83376F241B96FC317B2040BAF</vt:lpwstr>
  </property>
  <property fmtid="{D5CDD505-2E9C-101B-9397-08002B2CF9AE}" pid="3" name="TaxKeyword">
    <vt:lpwstr/>
  </property>
  <property fmtid="{D5CDD505-2E9C-101B-9397-08002B2CF9AE}" pid="4" name="Legal entities">
    <vt:lpwstr>36;#Dimension Data|edb33c0e-8114-41a9-86c4-c0ab07ea06f9</vt:lpwstr>
  </property>
  <property fmtid="{D5CDD505-2E9C-101B-9397-08002B2CF9AE}" pid="5" name="Popular languages">
    <vt:lpwstr>38;#English (UK)|9e814b30-865d-4cca-a356-d249b3c61ecd</vt:lpwstr>
  </property>
  <property fmtid="{D5CDD505-2E9C-101B-9397-08002B2CF9AE}" pid="6" name="Industry verticals">
    <vt:lpwstr/>
  </property>
  <property fmtid="{D5CDD505-2E9C-101B-9397-08002B2CF9AE}" pid="7" name="Region">
    <vt:lpwstr>40;#Global|aec7d1b8-fe93-4232-a22d-2fd8f83d8d7d</vt:lpwstr>
  </property>
  <property fmtid="{D5CDD505-2E9C-101B-9397-08002B2CF9AE}" pid="8" name="Client segments">
    <vt:lpwstr/>
  </property>
  <property fmtid="{D5CDD505-2E9C-101B-9397-08002B2CF9AE}" pid="9" name="Functional areas">
    <vt:lpwstr>958;#Brand management|616aaaf2-9443-4eb8-b351-90129a6fd8c4</vt:lpwstr>
  </property>
  <property fmtid="{D5CDD505-2E9C-101B-9397-08002B2CF9AE}" pid="10" name="Alternative document type">
    <vt:lpwstr/>
  </property>
  <property fmtid="{D5CDD505-2E9C-101B-9397-08002B2CF9AE}" pid="11" name="Focus areas (Do not use)">
    <vt:lpwstr/>
  </property>
  <property fmtid="{D5CDD505-2E9C-101B-9397-08002B2CF9AE}" pid="12" name="Other campaigns">
    <vt:lpwstr/>
  </property>
  <property fmtid="{D5CDD505-2E9C-101B-9397-08002B2CF9AE}" pid="13" name="Other ownership per functional area">
    <vt:lpwstr/>
  </property>
  <property fmtid="{D5CDD505-2E9C-101B-9397-08002B2CF9AE}" pid="14" name="Strategic business values">
    <vt:lpwstr/>
  </property>
  <property fmtid="{D5CDD505-2E9C-101B-9397-08002B2CF9AE}" pid="15" name="Info security classification">
    <vt:lpwstr>68;#Approved for external / 3rd party use|9dffdf7b-61ac-49ec-a3d3-39ed771d688b</vt:lpwstr>
  </property>
  <property fmtid="{D5CDD505-2E9C-101B-9397-08002B2CF9AE}" pid="16" name="Service offers">
    <vt:lpwstr/>
  </property>
  <property fmtid="{D5CDD505-2E9C-101B-9397-08002B2CF9AE}" pid="17" name="Document Type">
    <vt:lpwstr>1743;#Brand collateral item|aaca4338-43f6-4965-a347-49973dd2a030</vt:lpwstr>
  </property>
  <property fmtid="{D5CDD505-2E9C-101B-9397-08002B2CF9AE}" pid="18" name="Primary campaign">
    <vt:lpwstr/>
  </property>
  <property fmtid="{D5CDD505-2E9C-101B-9397-08002B2CF9AE}" pid="19" name="SharedWithUsers">
    <vt:lpwstr>6149;#Petr Bulicka (Europe);#2663;#Jana Svobodova (Europe);#7627;#Ruth Rowan (Group);#4599;#Jane Perry (AU);#9344;#Sean Cronin (Americas);#4434;#Renjith Philip (Group);#9715;#Heather Pope (AU);#10288;#Phumudzo Mufamadi (MEA);#4261;#Buhle Chauke (MEA);#346</vt:lpwstr>
  </property>
</Properties>
</file>