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notesSlides/notesSlide21.xml" ContentType="application/vnd.openxmlformats-officedocument.presentationml.notesSlide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theme/themeOverride5.xml" ContentType="application/vnd.openxmlformats-officedocument.themeOverride+xml"/>
  <Override PartName="/ppt/notesSlides/notesSlide23.xml" ContentType="application/vnd.openxmlformats-officedocument.presentationml.notesSlide+xml"/>
  <Override PartName="/ppt/charts/chart9.xml" ContentType="application/vnd.openxmlformats-officedocument.drawingml.chart+xml"/>
  <Override PartName="/ppt/theme/themeOverride6.xml" ContentType="application/vnd.openxmlformats-officedocument.themeOverride+xml"/>
  <Override PartName="/ppt/notesSlides/notesSlide24.xml" ContentType="application/vnd.openxmlformats-officedocument.presentationml.notesSlide+xml"/>
  <Override PartName="/ppt/charts/chart10.xml" ContentType="application/vnd.openxmlformats-officedocument.drawingml.chart+xml"/>
  <Override PartName="/ppt/notesSlides/notesSlide25.xml" ContentType="application/vnd.openxmlformats-officedocument.presentationml.notesSlide+xml"/>
  <Override PartName="/ppt/charts/chart11.xml" ContentType="application/vnd.openxmlformats-officedocument.drawingml.chart+xml"/>
  <Override PartName="/ppt/notesSlides/notesSlide26.xml" ContentType="application/vnd.openxmlformats-officedocument.presentationml.notesSlide+xml"/>
  <Override PartName="/ppt/charts/chart12.xml" ContentType="application/vnd.openxmlformats-officedocument.drawingml.chart+xml"/>
  <Override PartName="/ppt/notesSlides/notesSlide27.xml" ContentType="application/vnd.openxmlformats-officedocument.presentationml.notesSlide+xml"/>
  <Override PartName="/ppt/charts/chart13.xml" ContentType="application/vnd.openxmlformats-officedocument.drawingml.chart+xml"/>
  <Override PartName="/ppt/notesSlides/notesSlide28.xml" ContentType="application/vnd.openxmlformats-officedocument.presentationml.notesSlide+xml"/>
  <Override PartName="/ppt/charts/chart14.xml" ContentType="application/vnd.openxmlformats-officedocument.drawingml.chart+xml"/>
  <Override PartName="/ppt/notesSlides/notesSlide29.xml" ContentType="application/vnd.openxmlformats-officedocument.presentationml.notesSlide+xml"/>
  <Override PartName="/ppt/charts/chart15.xml" ContentType="application/vnd.openxmlformats-officedocument.drawingml.chart+xml"/>
  <Override PartName="/ppt/notesSlides/notesSlide30.xml" ContentType="application/vnd.openxmlformats-officedocument.presentationml.notesSlide+xml"/>
  <Override PartName="/ppt/charts/chart16.xml" ContentType="application/vnd.openxmlformats-officedocument.drawingml.chart+xml"/>
  <Override PartName="/ppt/theme/themeOverride7.xml" ContentType="application/vnd.openxmlformats-officedocument.themeOverride+xml"/>
  <Override PartName="/ppt/notesSlides/notesSlide31.xml" ContentType="application/vnd.openxmlformats-officedocument.presentationml.notesSlide+xml"/>
  <Override PartName="/ppt/charts/chart17.xml" ContentType="application/vnd.openxmlformats-officedocument.drawingml.chart+xml"/>
  <Override PartName="/ppt/theme/themeOverride8.xml" ContentType="application/vnd.openxmlformats-officedocument.themeOverride+xml"/>
  <Override PartName="/ppt/notesSlides/notesSlide32.xml" ContentType="application/vnd.openxmlformats-officedocument.presentationml.notesSlide+xml"/>
  <Override PartName="/ppt/charts/chart18.xml" ContentType="application/vnd.openxmlformats-officedocument.drawingml.chart+xml"/>
  <Override PartName="/ppt/theme/themeOverride9.xml" ContentType="application/vnd.openxmlformats-officedocument.themeOverr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4"/>
  </p:sldMasterIdLst>
  <p:notesMasterIdLst>
    <p:notesMasterId r:id="rId60"/>
  </p:notesMasterIdLst>
  <p:sldIdLst>
    <p:sldId id="276" r:id="rId5"/>
    <p:sldId id="336" r:id="rId6"/>
    <p:sldId id="268" r:id="rId7"/>
    <p:sldId id="337" r:id="rId8"/>
    <p:sldId id="338" r:id="rId9"/>
    <p:sldId id="339" r:id="rId10"/>
    <p:sldId id="340" r:id="rId11"/>
    <p:sldId id="341" r:id="rId12"/>
    <p:sldId id="343" r:id="rId13"/>
    <p:sldId id="342" r:id="rId14"/>
    <p:sldId id="344" r:id="rId15"/>
    <p:sldId id="335" r:id="rId16"/>
    <p:sldId id="316" r:id="rId17"/>
    <p:sldId id="256" r:id="rId18"/>
    <p:sldId id="257" r:id="rId19"/>
    <p:sldId id="278" r:id="rId20"/>
    <p:sldId id="260" r:id="rId21"/>
    <p:sldId id="261" r:id="rId22"/>
    <p:sldId id="258" r:id="rId23"/>
    <p:sldId id="264" r:id="rId24"/>
    <p:sldId id="281" r:id="rId25"/>
    <p:sldId id="301" r:id="rId26"/>
    <p:sldId id="284" r:id="rId27"/>
    <p:sldId id="285" r:id="rId28"/>
    <p:sldId id="303" r:id="rId29"/>
    <p:sldId id="286" r:id="rId30"/>
    <p:sldId id="287" r:id="rId31"/>
    <p:sldId id="304" r:id="rId32"/>
    <p:sldId id="288" r:id="rId33"/>
    <p:sldId id="289" r:id="rId34"/>
    <p:sldId id="305" r:id="rId35"/>
    <p:sldId id="267" r:id="rId36"/>
    <p:sldId id="291" r:id="rId37"/>
    <p:sldId id="306" r:id="rId38"/>
    <p:sldId id="292" r:id="rId39"/>
    <p:sldId id="293" r:id="rId40"/>
    <p:sldId id="307" r:id="rId41"/>
    <p:sldId id="294" r:id="rId42"/>
    <p:sldId id="295" r:id="rId43"/>
    <p:sldId id="308" r:id="rId44"/>
    <p:sldId id="296" r:id="rId45"/>
    <p:sldId id="297" r:id="rId46"/>
    <p:sldId id="309" r:id="rId47"/>
    <p:sldId id="298" r:id="rId48"/>
    <p:sldId id="299" r:id="rId49"/>
    <p:sldId id="271" r:id="rId50"/>
    <p:sldId id="310" r:id="rId51"/>
    <p:sldId id="311" r:id="rId52"/>
    <p:sldId id="272" r:id="rId53"/>
    <p:sldId id="317" r:id="rId54"/>
    <p:sldId id="273" r:id="rId55"/>
    <p:sldId id="274" r:id="rId56"/>
    <p:sldId id="318" r:id="rId57"/>
    <p:sldId id="319" r:id="rId58"/>
    <p:sldId id="300" r:id="rId5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D2C3CD1-B3AD-4C88-B1CC-6281DD8C08F3}">
          <p14:sldIdLst>
            <p14:sldId id="276"/>
            <p14:sldId id="336"/>
            <p14:sldId id="268"/>
            <p14:sldId id="337"/>
            <p14:sldId id="338"/>
            <p14:sldId id="339"/>
            <p14:sldId id="340"/>
            <p14:sldId id="341"/>
            <p14:sldId id="343"/>
            <p14:sldId id="342"/>
            <p14:sldId id="344"/>
            <p14:sldId id="335"/>
          </p14:sldIdLst>
        </p14:section>
        <p14:section name="Template" id="{3D5B9341-5DA5-4A86-BF08-161435C2FD93}">
          <p14:sldIdLst>
            <p14:sldId id="316"/>
            <p14:sldId id="256"/>
            <p14:sldId id="257"/>
            <p14:sldId id="278"/>
            <p14:sldId id="260"/>
            <p14:sldId id="261"/>
            <p14:sldId id="258"/>
            <p14:sldId id="264"/>
            <p14:sldId id="281"/>
            <p14:sldId id="301"/>
            <p14:sldId id="284"/>
            <p14:sldId id="285"/>
            <p14:sldId id="303"/>
            <p14:sldId id="286"/>
            <p14:sldId id="287"/>
            <p14:sldId id="304"/>
            <p14:sldId id="288"/>
            <p14:sldId id="289"/>
            <p14:sldId id="305"/>
            <p14:sldId id="267"/>
            <p14:sldId id="291"/>
            <p14:sldId id="306"/>
            <p14:sldId id="292"/>
            <p14:sldId id="293"/>
            <p14:sldId id="307"/>
            <p14:sldId id="294"/>
            <p14:sldId id="295"/>
            <p14:sldId id="308"/>
            <p14:sldId id="296"/>
            <p14:sldId id="297"/>
            <p14:sldId id="309"/>
            <p14:sldId id="298"/>
            <p14:sldId id="299"/>
            <p14:sldId id="271"/>
            <p14:sldId id="310"/>
            <p14:sldId id="311"/>
            <p14:sldId id="272"/>
            <p14:sldId id="317"/>
            <p14:sldId id="273"/>
            <p14:sldId id="274"/>
            <p14:sldId id="318"/>
            <p14:sldId id="31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89">
          <p15:clr>
            <a:srgbClr val="A4A3A4"/>
          </p15:clr>
        </p15:guide>
        <p15:guide id="2" orient="horz" pos="110">
          <p15:clr>
            <a:srgbClr val="A4A3A4"/>
          </p15:clr>
        </p15:guide>
        <p15:guide id="3" orient="horz" pos="466">
          <p15:clr>
            <a:srgbClr val="A4A3A4"/>
          </p15:clr>
        </p15:guide>
        <p15:guide id="4" orient="horz" pos="834">
          <p15:clr>
            <a:srgbClr val="A4A3A4"/>
          </p15:clr>
        </p15:guide>
        <p15:guide id="5" orient="horz" pos="1552">
          <p15:clr>
            <a:srgbClr val="A4A3A4"/>
          </p15:clr>
        </p15:guide>
        <p15:guide id="6" orient="horz" pos="2126">
          <p15:clr>
            <a:srgbClr val="A4A3A4"/>
          </p15:clr>
        </p15:guide>
        <p15:guide id="7" orient="horz" pos="2262">
          <p15:clr>
            <a:srgbClr val="A4A3A4"/>
          </p15:clr>
        </p15:guide>
        <p15:guide id="8" orient="horz" pos="2616">
          <p15:clr>
            <a:srgbClr val="A4A3A4"/>
          </p15:clr>
        </p15:guide>
        <p15:guide id="9" pos="5562">
          <p15:clr>
            <a:srgbClr val="A4A3A4"/>
          </p15:clr>
        </p15:guide>
        <p15:guide id="10" pos="98">
          <p15:clr>
            <a:srgbClr val="A4A3A4"/>
          </p15:clr>
        </p15:guide>
        <p15:guide id="11" pos="5183">
          <p15:clr>
            <a:srgbClr val="A4A3A4"/>
          </p15:clr>
        </p15:guide>
        <p15:guide id="12" pos="496">
          <p15:clr>
            <a:srgbClr val="A4A3A4"/>
          </p15:clr>
        </p15:guide>
        <p15:guide id="13" pos="903">
          <p15:clr>
            <a:srgbClr val="A4A3A4"/>
          </p15:clr>
        </p15:guide>
        <p15:guide id="14" pos="1305">
          <p15:clr>
            <a:srgbClr val="A4A3A4"/>
          </p15:clr>
        </p15:guide>
        <p15:guide id="15" pos="1698">
          <p15:clr>
            <a:srgbClr val="A4A3A4"/>
          </p15:clr>
        </p15:guide>
        <p15:guide id="16" pos="2082">
          <p15:clr>
            <a:srgbClr val="A4A3A4"/>
          </p15:clr>
        </p15:guide>
        <p15:guide id="17" pos="2466">
          <p15:clr>
            <a:srgbClr val="A4A3A4"/>
          </p15:clr>
        </p15:guide>
        <p15:guide id="18" pos="2849">
          <p15:clr>
            <a:srgbClr val="A4A3A4"/>
          </p15:clr>
        </p15:guide>
        <p15:guide id="19" pos="3237">
          <p15:clr>
            <a:srgbClr val="A4A3A4"/>
          </p15:clr>
        </p15:guide>
        <p15:guide id="20" pos="3621">
          <p15:clr>
            <a:srgbClr val="A4A3A4"/>
          </p15:clr>
        </p15:guide>
        <p15:guide id="21" pos="4014">
          <p15:clr>
            <a:srgbClr val="A4A3A4"/>
          </p15:clr>
        </p15:guide>
        <p15:guide id="22" pos="4411">
          <p15:clr>
            <a:srgbClr val="A4A3A4"/>
          </p15:clr>
        </p15:guide>
        <p15:guide id="23" pos="48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5C9EA-5C64-49F4-8E5C-4F83F2ED6AAA}" v="446" dt="2019-09-15T14:02:54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84978" autoAdjust="0"/>
  </p:normalViewPr>
  <p:slideViewPr>
    <p:cSldViewPr snapToGrid="0">
      <p:cViewPr varScale="1">
        <p:scale>
          <a:sx n="181" d="100"/>
          <a:sy n="181" d="100"/>
        </p:scale>
        <p:origin x="1176" y="104"/>
      </p:cViewPr>
      <p:guideLst>
        <p:guide orient="horz" pos="2989"/>
        <p:guide orient="horz" pos="110"/>
        <p:guide orient="horz" pos="466"/>
        <p:guide orient="horz" pos="834"/>
        <p:guide orient="horz" pos="1552"/>
        <p:guide orient="horz" pos="2126"/>
        <p:guide orient="horz" pos="2262"/>
        <p:guide orient="horz" pos="2616"/>
        <p:guide pos="5562"/>
        <p:guide pos="98"/>
        <p:guide pos="5183"/>
        <p:guide pos="496"/>
        <p:guide pos="903"/>
        <p:guide pos="1305"/>
        <p:guide pos="1698"/>
        <p:guide pos="2082"/>
        <p:guide pos="2466"/>
        <p:guide pos="2849"/>
        <p:guide pos="3237"/>
        <p:guide pos="3621"/>
        <p:guide pos="4014"/>
        <p:guide pos="4411"/>
        <p:guide pos="4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Verschueren" userId="ec70a3b5-3a6a-4304-84d1-181a6dc9a636" providerId="ADAL" clId="{7D0E2506-E901-4AB2-8B16-2761811E7FFC}"/>
    <pc:docChg chg="undo custSel addSld modSld">
      <pc:chgData name="Nick Verschueren" userId="ec70a3b5-3a6a-4304-84d1-181a6dc9a636" providerId="ADAL" clId="{7D0E2506-E901-4AB2-8B16-2761811E7FFC}" dt="2019-09-15T14:02:54.041" v="1399"/>
      <pc:docMkLst>
        <pc:docMk/>
      </pc:docMkLst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270945075" sldId="25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186324070" sldId="25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399091461" sldId="25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443295003" sldId="260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810918594" sldId="261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225044296" sldId="264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228497300" sldId="267"/>
        </pc:sldMkLst>
      </pc:sldChg>
      <pc:sldChg chg="addSp delSp modSp">
        <pc:chgData name="Nick Verschueren" userId="ec70a3b5-3a6a-4304-84d1-181a6dc9a636" providerId="ADAL" clId="{7D0E2506-E901-4AB2-8B16-2761811E7FFC}" dt="2019-09-15T12:10:19.165" v="78" actId="20577"/>
        <pc:sldMkLst>
          <pc:docMk/>
          <pc:sldMk cId="0" sldId="268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268"/>
            <ac:spMk id="2" creationId="{4127A6AE-83D9-42C3-8B5E-5582B343304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3" creationId="{8B30CC42-8D10-49EA-BAD0-7346C96E01E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4" creationId="{1375F990-567C-4CB3-BB37-0E69581E35E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5" creationId="{879C1028-0839-4A62-AA19-C97106B85D8A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6" creationId="{B7B9840F-ED82-46A8-82C5-61AE760A8A1D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7" creationId="{A47BA345-688F-4168-B5D8-599F4F4CB0E2}"/>
          </ac:spMkLst>
        </pc:spChg>
        <pc:spChg chg="add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8" creationId="{DB5ACA65-88BC-4823-B32C-37B41EDEC46D}"/>
          </ac:spMkLst>
        </pc:spChg>
        <pc:spChg chg="mod">
          <ac:chgData name="Nick Verschueren" userId="ec70a3b5-3a6a-4304-84d1-181a6dc9a636" providerId="ADAL" clId="{7D0E2506-E901-4AB2-8B16-2761811E7FFC}" dt="2019-09-15T12:10:19.165" v="78" actId="20577"/>
          <ac:spMkLst>
            <pc:docMk/>
            <pc:sldMk cId="0" sldId="268"/>
            <ac:spMk id="40964" creationId="{ED49C44B-CBE5-4CDC-BF85-BF157F527DD6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05:35.054" v="54" actId="404"/>
        <pc:sldMkLst>
          <pc:docMk/>
          <pc:sldMk cId="0" sldId="270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0"/>
            <ac:spMk id="2" creationId="{6E1FD43F-0E47-4232-91EA-E0AB52EE5A4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0"/>
            <ac:spMk id="3" creationId="{F26FB038-C577-4BE3-83D0-6693A4EA3C5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0"/>
            <ac:spMk id="4" creationId="{4E881400-76D1-42DF-A8BC-56AC50F5642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0"/>
            <ac:spMk id="5" creationId="{FA9E3AC6-0244-46F5-B5FA-BCFEB9647CD9}"/>
          </ac:spMkLst>
        </pc:spChg>
        <pc:spChg chg="add del mod">
          <ac:chgData name="Nick Verschueren" userId="ec70a3b5-3a6a-4304-84d1-181a6dc9a636" providerId="ADAL" clId="{7D0E2506-E901-4AB2-8B16-2761811E7FFC}" dt="2019-09-15T12:05:15.349" v="50"/>
          <ac:spMkLst>
            <pc:docMk/>
            <pc:sldMk cId="0" sldId="270"/>
            <ac:spMk id="6" creationId="{C2D81F99-CA80-477B-8DE0-7F1688BD571C}"/>
          </ac:spMkLst>
        </pc:spChg>
        <pc:spChg chg="add del mod">
          <ac:chgData name="Nick Verschueren" userId="ec70a3b5-3a6a-4304-84d1-181a6dc9a636" providerId="ADAL" clId="{7D0E2506-E901-4AB2-8B16-2761811E7FFC}" dt="2019-09-15T12:05:15.349" v="50"/>
          <ac:spMkLst>
            <pc:docMk/>
            <pc:sldMk cId="0" sldId="270"/>
            <ac:spMk id="7" creationId="{E094CF96-4C63-4049-9811-88BF1CD06364}"/>
          </ac:spMkLst>
        </pc:spChg>
        <pc:spChg chg="mod">
          <ac:chgData name="Nick Verschueren" userId="ec70a3b5-3a6a-4304-84d1-181a6dc9a636" providerId="ADAL" clId="{7D0E2506-E901-4AB2-8B16-2761811E7FFC}" dt="2019-09-15T12:05:35.054" v="54" actId="404"/>
          <ac:spMkLst>
            <pc:docMk/>
            <pc:sldMk cId="0" sldId="270"/>
            <ac:spMk id="43013" creationId="{ABC2038E-9DD6-44B3-A886-AD14F38ECFF6}"/>
          </ac:spMkLst>
        </pc:s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4080117208" sldId="271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859278258" sldId="272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656291595" sldId="273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759085709" sldId="274"/>
        </pc:sldMkLst>
      </pc:sldChg>
      <pc:sldChg chg="addSp delSp modSp">
        <pc:chgData name="Nick Verschueren" userId="ec70a3b5-3a6a-4304-84d1-181a6dc9a636" providerId="ADAL" clId="{7D0E2506-E901-4AB2-8B16-2761811E7FFC}" dt="2019-09-15T12:34:45.683" v="210" actId="20577"/>
        <pc:sldMkLst>
          <pc:docMk/>
          <pc:sldMk cId="0" sldId="275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5"/>
            <ac:spMk id="2" creationId="{6483C15E-8310-4CB4-98F7-EFF22E750EE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5"/>
            <ac:spMk id="3" creationId="{EEC7F76B-910C-43AD-A5D2-A26989A0E48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5"/>
            <ac:spMk id="4" creationId="{CCEEE18D-0EAD-4A53-93D4-2C26CCFFAE1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5"/>
            <ac:spMk id="5" creationId="{8E81A8B1-DF4C-4E89-8108-44DA0DF9A8F8}"/>
          </ac:spMkLst>
        </pc:spChg>
        <pc:spChg chg="mod">
          <ac:chgData name="Nick Verschueren" userId="ec70a3b5-3a6a-4304-84d1-181a6dc9a636" providerId="ADAL" clId="{7D0E2506-E901-4AB2-8B16-2761811E7FFC}" dt="2019-09-15T12:34:45.683" v="210" actId="20577"/>
          <ac:spMkLst>
            <pc:docMk/>
            <pc:sldMk cId="0" sldId="275"/>
            <ac:spMk id="48133" creationId="{824603C0-2FF8-4FAD-BFEB-3C84664FF9F9}"/>
          </ac:spMkLst>
        </pc:spChg>
      </pc:sldChg>
      <pc:sldChg chg="modSp">
        <pc:chgData name="Nick Verschueren" userId="ec70a3b5-3a6a-4304-84d1-181a6dc9a636" providerId="ADAL" clId="{7D0E2506-E901-4AB2-8B16-2761811E7FFC}" dt="2019-09-15T13:47:36.661" v="1100" actId="20577"/>
        <pc:sldMkLst>
          <pc:docMk/>
          <pc:sldMk cId="3576422339" sldId="276"/>
        </pc:sldMkLst>
        <pc:spChg chg="mod">
          <ac:chgData name="Nick Verschueren" userId="ec70a3b5-3a6a-4304-84d1-181a6dc9a636" providerId="ADAL" clId="{7D0E2506-E901-4AB2-8B16-2761811E7FFC}" dt="2019-09-15T13:47:36.661" v="1100" actId="20577"/>
          <ac:spMkLst>
            <pc:docMk/>
            <pc:sldMk cId="3576422339" sldId="276"/>
            <ac:spMk id="3" creationId="{00000000-0000-0000-0000-000000000000}"/>
          </ac:spMkLst>
        </pc:spChg>
        <pc:spChg chg="mod">
          <ac:chgData name="Nick Verschueren" userId="ec70a3b5-3a6a-4304-84d1-181a6dc9a636" providerId="ADAL" clId="{7D0E2506-E901-4AB2-8B16-2761811E7FFC}" dt="2019-09-15T13:47:14.223" v="1090" actId="14838"/>
          <ac:spMkLst>
            <pc:docMk/>
            <pc:sldMk cId="3576422339" sldId="276"/>
            <ac:spMk id="4" creationId="{00000000-0000-0000-0000-000000000000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43:13.952" v="307" actId="12"/>
        <pc:sldMkLst>
          <pc:docMk/>
          <pc:sldMk cId="0" sldId="277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7"/>
            <ac:spMk id="2" creationId="{293BB851-91B8-44A0-AE18-F5E082912121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7"/>
            <ac:spMk id="3" creationId="{03B8820A-098C-493E-9198-E0466DADF54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7"/>
            <ac:spMk id="4" creationId="{98F93E4C-DB26-4C32-96F3-DCB3D1F6C50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7"/>
            <ac:spMk id="5" creationId="{A52368DA-A970-463A-A3AA-CEF0C6DA856F}"/>
          </ac:spMkLst>
        </pc:spChg>
        <pc:spChg chg="mod">
          <ac:chgData name="Nick Verschueren" userId="ec70a3b5-3a6a-4304-84d1-181a6dc9a636" providerId="ADAL" clId="{7D0E2506-E901-4AB2-8B16-2761811E7FFC}" dt="2019-09-15T12:43:03.819" v="306" actId="1035"/>
          <ac:spMkLst>
            <pc:docMk/>
            <pc:sldMk cId="0" sldId="277"/>
            <ac:spMk id="50181" creationId="{080F079B-E131-44DB-AB4A-7F8AC461334E}"/>
          </ac:spMkLst>
        </pc:spChg>
        <pc:spChg chg="mod">
          <ac:chgData name="Nick Verschueren" userId="ec70a3b5-3a6a-4304-84d1-181a6dc9a636" providerId="ADAL" clId="{7D0E2506-E901-4AB2-8B16-2761811E7FFC}" dt="2019-09-15T12:43:13.952" v="307" actId="12"/>
          <ac:spMkLst>
            <pc:docMk/>
            <pc:sldMk cId="0" sldId="277"/>
            <ac:spMk id="50183" creationId="{D8D97BAB-A0A4-4DE4-A932-96FF3155C9B2}"/>
          </ac:spMkLst>
        </pc:s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425078138" sldId="278"/>
        </pc:sldMkLst>
      </pc:sldChg>
      <pc:sldChg chg="addSp delSp modSp">
        <pc:chgData name="Nick Verschueren" userId="ec70a3b5-3a6a-4304-84d1-181a6dc9a636" providerId="ADAL" clId="{7D0E2506-E901-4AB2-8B16-2761811E7FFC}" dt="2019-09-15T12:50:48.771" v="440" actId="1036"/>
        <pc:sldMkLst>
          <pc:docMk/>
          <pc:sldMk cId="0" sldId="279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9"/>
            <ac:spMk id="2" creationId="{0003F119-774C-4610-B16B-C1DCB8C4C0D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9"/>
            <ac:spMk id="3" creationId="{60A52542-4F34-4D6E-8A6F-F1F03D79CC6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9"/>
            <ac:spMk id="4" creationId="{CE222E93-93B5-4C94-8944-5B86D661C43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9"/>
            <ac:spMk id="5" creationId="{6C7E699B-DE79-47D7-B788-0B4A31D9A3B6}"/>
          </ac:spMkLst>
        </pc:spChg>
        <pc:spChg chg="mod">
          <ac:chgData name="Nick Verschueren" userId="ec70a3b5-3a6a-4304-84d1-181a6dc9a636" providerId="ADAL" clId="{7D0E2506-E901-4AB2-8B16-2761811E7FFC}" dt="2019-09-15T12:50:48.771" v="440" actId="1036"/>
          <ac:spMkLst>
            <pc:docMk/>
            <pc:sldMk cId="0" sldId="279"/>
            <ac:spMk id="52228" creationId="{4D5B35A5-A2A9-474C-84BC-6AE5844C7BB8}"/>
          </ac:spMkLst>
        </pc:spChg>
        <pc:spChg chg="mod">
          <ac:chgData name="Nick Verschueren" userId="ec70a3b5-3a6a-4304-84d1-181a6dc9a636" providerId="ADAL" clId="{7D0E2506-E901-4AB2-8B16-2761811E7FFC}" dt="2019-09-15T12:49:25.984" v="353" actId="15"/>
          <ac:spMkLst>
            <pc:docMk/>
            <pc:sldMk cId="0" sldId="279"/>
            <ac:spMk id="52230" creationId="{FF7F1703-E956-411F-8F82-44E91F390CF0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55:00.861" v="504" actId="1035"/>
        <pc:sldMkLst>
          <pc:docMk/>
          <pc:sldMk cId="0" sldId="280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0"/>
            <ac:spMk id="2" creationId="{096B754E-93FD-4B54-89B5-301DB057DC4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0"/>
            <ac:spMk id="3" creationId="{2FB26632-BD55-4251-A8DE-44AFCA8D0CD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0"/>
            <ac:spMk id="4" creationId="{FB5DA9FF-568D-44F2-A2A8-3E518A08C56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0"/>
            <ac:spMk id="5" creationId="{D30F973F-1573-4CA7-8C6B-0B3FCAA0E33D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56" creationId="{46F6B5CA-7F6F-4F32-AD75-3736D233EFBD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57" creationId="{E048A50F-7759-4366-BCDE-C1DC1ADB84F8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59" creationId="{BAB5D79F-FD6F-48B9-A5CD-059DD14B738E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0" creationId="{2F38C971-8A57-4497-A1C1-6D838482D6DC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1" creationId="{A20C3A5D-56FF-4B9B-884E-C557C822FA00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2" creationId="{2E8A8862-E79A-4390-B1A8-BF14782ECDD7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3" creationId="{4E3351E7-FEFA-4C88-8C5B-8D8B14EAA564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7" creationId="{F405DF63-FB8F-4A37-BE77-1E3CD10B9384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8" creationId="{EE5EC62B-381E-48A5-AEDD-F1C45AD68F58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9" creationId="{B3FE38FF-0C9B-46E8-BE78-35444F3DE845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70" creationId="{981D1FFF-2837-47E7-ACC7-2AF07525DD77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71" creationId="{C6C6C99B-6A5C-4602-8235-8D8D1C199FD5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72" creationId="{8A73B989-692F-4489-B83D-BEAA04A68F76}"/>
          </ac:spMkLst>
        </pc:spChg>
        <pc:grpChg chg="add mod">
          <ac:chgData name="Nick Verschueren" userId="ec70a3b5-3a6a-4304-84d1-181a6dc9a636" providerId="ADAL" clId="{7D0E2506-E901-4AB2-8B16-2761811E7FFC}" dt="2019-09-15T12:55:00.861" v="504" actId="1035"/>
          <ac:grpSpMkLst>
            <pc:docMk/>
            <pc:sldMk cId="0" sldId="280"/>
            <ac:grpSpMk id="6" creationId="{760A4867-570F-4CF3-B1D3-EEE843C558C1}"/>
          </ac:grpSpMkLst>
        </pc:gr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12726510" sldId="281"/>
        </pc:sldMkLst>
      </pc:sldChg>
      <pc:sldChg chg="addSp delSp modSp">
        <pc:chgData name="Nick Verschueren" userId="ec70a3b5-3a6a-4304-84d1-181a6dc9a636" providerId="ADAL" clId="{7D0E2506-E901-4AB2-8B16-2761811E7FFC}" dt="2019-09-15T13:02:24.636" v="537" actId="1035"/>
        <pc:sldMkLst>
          <pc:docMk/>
          <pc:sldMk cId="0" sldId="282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2"/>
            <ac:spMk id="2" creationId="{FFE5013B-9197-4153-8872-CD0B473C343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2"/>
            <ac:spMk id="3" creationId="{58274A35-3AF0-4B3F-AEDE-A5780F53C2D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2"/>
            <ac:spMk id="4" creationId="{04A6D826-0CE6-46BF-92BE-FF025F4AC52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2"/>
            <ac:spMk id="5" creationId="{910FF55B-689B-4231-B5B9-E9189E58AB7C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0" creationId="{20BBC4B6-A13C-4E63-981D-6AE5E1BC74D5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1" creationId="{E8AE0AC0-340F-4E48-8B1B-AD1A3C97566A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2" creationId="{86F76706-E867-49F1-8469-088AFBED25E8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3" creationId="{E35DB007-3BA3-4C76-9467-2B5C48F8A3A9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4" creationId="{EDFB383B-B791-47BC-8310-4E2E6841B93F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5" creationId="{88F58A1A-D915-478C-8E88-39D11C749949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6" creationId="{83DCAE62-2872-4543-97DC-30BA68EF5766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7" creationId="{8F452F47-5060-4460-B018-EBAE93E65955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8" creationId="{45A40F56-6E46-4580-B146-83AAF9CCD5F4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9" creationId="{13B6C7FD-4C07-45D4-8BBF-C52D705BD6D3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10" creationId="{00C2FBB7-1074-4186-93DB-04B817250B17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11" creationId="{92B1320B-F9E1-4D06-B148-E74A5D1D2643}"/>
          </ac:spMkLst>
        </pc:spChg>
        <pc:grpChg chg="add mod">
          <ac:chgData name="Nick Verschueren" userId="ec70a3b5-3a6a-4304-84d1-181a6dc9a636" providerId="ADAL" clId="{7D0E2506-E901-4AB2-8B16-2761811E7FFC}" dt="2019-09-15T13:02:24.636" v="537" actId="1035"/>
          <ac:grpSpMkLst>
            <pc:docMk/>
            <pc:sldMk cId="0" sldId="282"/>
            <ac:grpSpMk id="6" creationId="{20D177EA-7F4C-460D-9600-3734EB40C359}"/>
          </ac:grpSpMkLst>
        </pc:grpChg>
      </pc:sldChg>
      <pc:sldChg chg="addSp delSp modSp">
        <pc:chgData name="Nick Verschueren" userId="ec70a3b5-3a6a-4304-84d1-181a6dc9a636" providerId="ADAL" clId="{7D0E2506-E901-4AB2-8B16-2761811E7FFC}" dt="2019-09-15T13:03:10.160" v="541" actId="12788"/>
        <pc:sldMkLst>
          <pc:docMk/>
          <pc:sldMk cId="0" sldId="283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3"/>
            <ac:spMk id="2" creationId="{505F6884-7DC8-493D-B29B-B0D6700BAE2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3"/>
            <ac:spMk id="3" creationId="{5A2756F5-5AC7-4B2B-A2E5-A6F894A1BCA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3"/>
            <ac:spMk id="4" creationId="{15B8E2D0-ECC8-4EBC-9ED9-9D778ED81F7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3"/>
            <ac:spMk id="5" creationId="{133C8F6F-EAE4-4AC8-B4B8-0EE09285A7BA}"/>
          </ac:spMkLst>
        </pc:spChg>
        <pc:spChg chg="mod">
          <ac:chgData name="Nick Verschueren" userId="ec70a3b5-3a6a-4304-84d1-181a6dc9a636" providerId="ADAL" clId="{7D0E2506-E901-4AB2-8B16-2761811E7FFC}" dt="2019-09-15T13:03:10.160" v="541" actId="12788"/>
          <ac:spMkLst>
            <pc:docMk/>
            <pc:sldMk cId="0" sldId="283"/>
            <ac:spMk id="56324" creationId="{C83F752F-F918-4F2C-A626-7B08D0B1DF48}"/>
          </ac:spMkLst>
        </pc:s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571955252" sldId="284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666147944" sldId="285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644614449" sldId="28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342616358" sldId="28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941003901" sldId="28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177753077" sldId="289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706564795" sldId="291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784196329" sldId="292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517372687" sldId="293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502790667" sldId="294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570297173" sldId="295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139560021" sldId="29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836183280" sldId="29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665179404" sldId="29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93431572" sldId="299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07232668" sldId="300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4072917343" sldId="301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543647460" sldId="303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747412425" sldId="304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328165776" sldId="305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753835100" sldId="30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857447330" sldId="30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472865195" sldId="30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619295214" sldId="309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718718645" sldId="310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42161470" sldId="311"/>
        </pc:sldMkLst>
      </pc:sldChg>
      <pc:sldChg chg="addSp delSp modSp">
        <pc:chgData name="Nick Verschueren" userId="ec70a3b5-3a6a-4304-84d1-181a6dc9a636" providerId="ADAL" clId="{7D0E2506-E901-4AB2-8B16-2761811E7FFC}" dt="2019-09-15T13:37:07.363" v="960" actId="1035"/>
        <pc:sldMkLst>
          <pc:docMk/>
          <pc:sldMk cId="0" sldId="312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312"/>
            <ac:spMk id="2" creationId="{310B42C5-B312-4DF9-99F3-DF68FD8366BA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3" creationId="{F766E83B-43A1-4F61-85A3-AAACE7FFB6C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4" creationId="{90077E02-BB6A-4C42-A15A-673173D8462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5" creationId="{960F3450-20E3-405F-BBC2-152538F14AE4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6" creationId="{767D2964-A83A-4476-AF22-1178AAF0297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7" creationId="{6EE56FD7-8323-4394-BEAD-1B4BA221A151}"/>
          </ac:spMkLst>
        </pc:spChg>
        <pc:spChg chg="add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8" creationId="{609A90AE-043C-449A-841F-630FE0F02CA7}"/>
          </ac:spMkLst>
        </pc:spChg>
        <pc:spChg chg="mod">
          <ac:chgData name="Nick Verschueren" userId="ec70a3b5-3a6a-4304-84d1-181a6dc9a636" providerId="ADAL" clId="{7D0E2506-E901-4AB2-8B16-2761811E7FFC}" dt="2019-09-15T13:37:07.363" v="960" actId="1035"/>
          <ac:spMkLst>
            <pc:docMk/>
            <pc:sldMk cId="0" sldId="312"/>
            <ac:spMk id="94212" creationId="{70F55F59-AFD0-44CA-A7E0-4234131F4F46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28:15.820" v="760" actId="1035"/>
        <pc:sldMkLst>
          <pc:docMk/>
          <pc:sldMk cId="0" sldId="313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313"/>
            <ac:spMk id="2" creationId="{2CE5C84C-1347-4FE6-8A07-9E3AAACDC46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3" creationId="{CC059D4A-7069-4C77-B99E-0F6CCF21119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4" creationId="{838C99ED-E78E-4FF9-A9E5-793A00F36E84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5" creationId="{0EAA9DBB-892C-4758-A6B1-5A69FD0488E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6" creationId="{2338728C-7042-43F0-B67E-549660BE7D7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7" creationId="{31A65BB9-B6F8-45F0-BF14-9FC553B285C3}"/>
          </ac:spMkLst>
        </pc:spChg>
        <pc:spChg chg="add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8" creationId="{09ADD80E-6701-49CD-92BE-6AA8EE94F7BB}"/>
          </ac:spMkLst>
        </pc:spChg>
        <pc:spChg chg="mod">
          <ac:chgData name="Nick Verschueren" userId="ec70a3b5-3a6a-4304-84d1-181a6dc9a636" providerId="ADAL" clId="{7D0E2506-E901-4AB2-8B16-2761811E7FFC}" dt="2019-09-15T13:28:15.820" v="760" actId="1035"/>
          <ac:spMkLst>
            <pc:docMk/>
            <pc:sldMk cId="0" sldId="313"/>
            <ac:spMk id="95235" creationId="{505A6CF6-9471-4BB2-B900-032796C8FA7E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41:30.716" v="1029" actId="1036"/>
        <pc:sldMkLst>
          <pc:docMk/>
          <pc:sldMk cId="0" sldId="314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4"/>
            <ac:spMk id="2" creationId="{A8D91C5B-60C7-4692-8137-37C78DDF1C6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4"/>
            <ac:spMk id="3" creationId="{5B6AE8C8-B1C9-4D29-AFA1-135B21831C7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4"/>
            <ac:spMk id="4" creationId="{FA3C6B29-AE37-4FD9-83D2-7D7F4921FA8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4"/>
            <ac:spMk id="5" creationId="{9F7A87F6-708F-4457-A3A6-EF71A3CDF45A}"/>
          </ac:spMkLst>
        </pc:spChg>
        <pc:spChg chg="mod">
          <ac:chgData name="Nick Verschueren" userId="ec70a3b5-3a6a-4304-84d1-181a6dc9a636" providerId="ADAL" clId="{7D0E2506-E901-4AB2-8B16-2761811E7FFC}" dt="2019-09-15T13:41:30.716" v="1029" actId="1036"/>
          <ac:spMkLst>
            <pc:docMk/>
            <pc:sldMk cId="0" sldId="314"/>
            <ac:spMk id="96260" creationId="{FB2B4828-AB80-496C-9881-98555F6BF293}"/>
          </ac:spMkLst>
        </pc:spChg>
        <pc:spChg chg="mod">
          <ac:chgData name="Nick Verschueren" userId="ec70a3b5-3a6a-4304-84d1-181a6dc9a636" providerId="ADAL" clId="{7D0E2506-E901-4AB2-8B16-2761811E7FFC}" dt="2019-09-15T13:41:09.080" v="997" actId="6549"/>
          <ac:spMkLst>
            <pc:docMk/>
            <pc:sldMk cId="0" sldId="314"/>
            <ac:spMk id="96262" creationId="{829C1E01-DF2C-400D-81F1-9515E9FF4D6C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42:50.698" v="1063" actId="1035"/>
        <pc:sldMkLst>
          <pc:docMk/>
          <pc:sldMk cId="0" sldId="315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5"/>
            <ac:spMk id="2" creationId="{04D104D5-D763-4E0D-8C8B-3787EFC1459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5"/>
            <ac:spMk id="3" creationId="{E99643E0-3ED6-438A-B844-272CA3F6536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5"/>
            <ac:spMk id="4" creationId="{85F2247A-7E22-483F-B919-3048431C06C1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5"/>
            <ac:spMk id="5" creationId="{0CBFCCDB-469C-413B-9506-D05F84DD8CB6}"/>
          </ac:spMkLst>
        </pc:spChg>
        <pc:spChg chg="mod">
          <ac:chgData name="Nick Verschueren" userId="ec70a3b5-3a6a-4304-84d1-181a6dc9a636" providerId="ADAL" clId="{7D0E2506-E901-4AB2-8B16-2761811E7FFC}" dt="2019-09-15T13:42:50.698" v="1063" actId="1035"/>
          <ac:spMkLst>
            <pc:docMk/>
            <pc:sldMk cId="0" sldId="315"/>
            <ac:spMk id="97284" creationId="{B53DB0BE-F46C-42C8-9723-79E214EE9D6D}"/>
          </ac:spMkLst>
        </pc:spChg>
        <pc:spChg chg="mod">
          <ac:chgData name="Nick Verschueren" userId="ec70a3b5-3a6a-4304-84d1-181a6dc9a636" providerId="ADAL" clId="{7D0E2506-E901-4AB2-8B16-2761811E7FFC}" dt="2019-09-15T13:42:16.680" v="1035" actId="207"/>
          <ac:spMkLst>
            <pc:docMk/>
            <pc:sldMk cId="0" sldId="315"/>
            <ac:spMk id="97285" creationId="{A238937A-E214-40A0-A6F4-168DC25C1D0B}"/>
          </ac:spMkLst>
        </pc:spChg>
        <pc:spChg chg="mod">
          <ac:chgData name="Nick Verschueren" userId="ec70a3b5-3a6a-4304-84d1-181a6dc9a636" providerId="ADAL" clId="{7D0E2506-E901-4AB2-8B16-2761811E7FFC}" dt="2019-09-15T13:42:44.399" v="1042" actId="12"/>
          <ac:spMkLst>
            <pc:docMk/>
            <pc:sldMk cId="0" sldId="315"/>
            <ac:spMk id="97287" creationId="{CA973758-20E0-476C-94B9-749A68EC94E5}"/>
          </ac:spMkLst>
        </pc:s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4195561262" sldId="31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751491837" sldId="31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909822525" sldId="31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4290118532" sldId="319"/>
        </pc:sldMkLst>
      </pc:sldChg>
      <pc:sldChg chg="addSp delSp modSp">
        <pc:chgData name="Nick Verschueren" userId="ec70a3b5-3a6a-4304-84d1-181a6dc9a636" providerId="ADAL" clId="{7D0E2506-E901-4AB2-8B16-2761811E7FFC}" dt="2019-09-15T12:24:50.188" v="162" actId="12788"/>
        <pc:sldMkLst>
          <pc:docMk/>
          <pc:sldMk cId="0" sldId="320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320"/>
            <ac:spMk id="2" creationId="{52BC337A-B645-4796-BEC6-A557FF080CA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3" creationId="{19A6E0F6-7DBF-427C-B3FD-F1D08A4C350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4" creationId="{B852707C-8498-41FD-A0A5-FCA600A666E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5" creationId="{FA59606C-94B6-4245-96F3-2A79C54F9C4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6" creationId="{3168E74F-65E4-4700-BA90-16B36DC42A6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7" creationId="{DD0DDE44-65B4-4560-A272-AA2D0AC0AED3}"/>
          </ac:spMkLst>
        </pc:spChg>
        <pc:spChg chg="add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8" creationId="{F750FD5B-9779-43ED-B6D6-A87F8E2800FA}"/>
          </ac:spMkLst>
        </pc:spChg>
        <pc:spChg chg="mod">
          <ac:chgData name="Nick Verschueren" userId="ec70a3b5-3a6a-4304-84d1-181a6dc9a636" providerId="ADAL" clId="{7D0E2506-E901-4AB2-8B16-2761811E7FFC}" dt="2019-09-15T12:24:50.188" v="162" actId="12788"/>
          <ac:spMkLst>
            <pc:docMk/>
            <pc:sldMk cId="0" sldId="320"/>
            <ac:spMk id="44035" creationId="{69F9C710-4F84-4854-B19F-8001C95BAA0C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27:14.112" v="163" actId="13822"/>
        <pc:sldMkLst>
          <pc:docMk/>
          <pc:sldMk cId="0" sldId="321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1"/>
            <ac:spMk id="2" creationId="{D5DD2F30-880F-4357-AC5C-5A9BDC6D30E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1"/>
            <ac:spMk id="3" creationId="{0CCC3921-C572-4850-90C6-422F1DB2A0E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1"/>
            <ac:spMk id="4" creationId="{7C4552C5-6805-4FC8-9AF5-05C3CDD0697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1"/>
            <ac:spMk id="5" creationId="{3378C2B4-E83D-48CC-84F5-36495DBD7941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2" creationId="{AD3861F5-3610-40F2-9F46-7717723EA0F0}"/>
          </ac:spMkLst>
        </pc:spChg>
        <pc:spChg chg="mod">
          <ac:chgData name="Nick Verschueren" userId="ec70a3b5-3a6a-4304-84d1-181a6dc9a636" providerId="ADAL" clId="{7D0E2506-E901-4AB2-8B16-2761811E7FFC}" dt="2019-09-15T12:16:55.417" v="111" actId="403"/>
          <ac:spMkLst>
            <pc:docMk/>
            <pc:sldMk cId="0" sldId="321"/>
            <ac:spMk id="45084" creationId="{38E97889-AEA0-4600-9D25-79027BD6B4F4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5" creationId="{52D8F29E-D71B-4487-AAF3-D4179DA625B3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6" creationId="{EDB38A7E-DAF1-4E48-82ED-9047A2AAA20E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7" creationId="{BB86D21F-6834-459F-A815-38268849779E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8" creationId="{54B1A677-53F5-47D5-8BB4-3AAA602838DA}"/>
          </ac:spMkLst>
        </pc:spChg>
        <pc:spChg chg="mod">
          <ac:chgData name="Nick Verschueren" userId="ec70a3b5-3a6a-4304-84d1-181a6dc9a636" providerId="ADAL" clId="{7D0E2506-E901-4AB2-8B16-2761811E7FFC}" dt="2019-09-15T12:27:14.112" v="163" actId="13822"/>
          <ac:spMkLst>
            <pc:docMk/>
            <pc:sldMk cId="0" sldId="321"/>
            <ac:spMk id="45089" creationId="{69EC3A8A-B07E-4C73-9D5E-B6AE72B1C115}"/>
          </ac:spMkLst>
        </pc:spChg>
        <pc:spChg chg="mod">
          <ac:chgData name="Nick Verschueren" userId="ec70a3b5-3a6a-4304-84d1-181a6dc9a636" providerId="ADAL" clId="{7D0E2506-E901-4AB2-8B16-2761811E7FFC}" dt="2019-09-15T12:16:28.181" v="109" actId="12789"/>
          <ac:spMkLst>
            <pc:docMk/>
            <pc:sldMk cId="0" sldId="321"/>
            <ac:spMk id="45090" creationId="{A2C9894E-E4CA-4A0E-9E9C-E792D419E0F1}"/>
          </ac:spMkLst>
        </pc:spChg>
        <pc:grpChg chg="add mod">
          <ac:chgData name="Nick Verschueren" userId="ec70a3b5-3a6a-4304-84d1-181a6dc9a636" providerId="ADAL" clId="{7D0E2506-E901-4AB2-8B16-2761811E7FFC}" dt="2019-09-15T12:16:39.453" v="110" actId="12789"/>
          <ac:grpSpMkLst>
            <pc:docMk/>
            <pc:sldMk cId="0" sldId="321"/>
            <ac:grpSpMk id="6" creationId="{9D77998D-60AA-408F-9AE4-CEBF10D60ABC}"/>
          </ac:grpSpMkLst>
        </pc:grpChg>
      </pc:sldChg>
      <pc:sldChg chg="addSp delSp modSp">
        <pc:chgData name="Nick Verschueren" userId="ec70a3b5-3a6a-4304-84d1-181a6dc9a636" providerId="ADAL" clId="{7D0E2506-E901-4AB2-8B16-2761811E7FFC}" dt="2019-09-15T12:28:53.400" v="179" actId="6549"/>
        <pc:sldMkLst>
          <pc:docMk/>
          <pc:sldMk cId="0" sldId="322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2"/>
            <ac:spMk id="2" creationId="{CBBB0A9E-32A9-4C8D-98C9-8989959095D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2"/>
            <ac:spMk id="3" creationId="{658A56F6-2F45-4717-8205-C49078DD469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2"/>
            <ac:spMk id="4" creationId="{3CD5FDE8-E61D-48E3-95E5-D752CD6CC40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2"/>
            <ac:spMk id="5" creationId="{4C844C22-3211-4DD5-90FF-F543CC34362A}"/>
          </ac:spMkLst>
        </pc:spChg>
        <pc:spChg chg="mod">
          <ac:chgData name="Nick Verschueren" userId="ec70a3b5-3a6a-4304-84d1-181a6dc9a636" providerId="ADAL" clId="{7D0E2506-E901-4AB2-8B16-2761811E7FFC}" dt="2019-09-15T12:28:53.400" v="179" actId="6549"/>
          <ac:spMkLst>
            <pc:docMk/>
            <pc:sldMk cId="0" sldId="322"/>
            <ac:spMk id="46085" creationId="{1E04A0B3-09AE-4B4B-A321-926AD1D7E533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32:16.843" v="196" actId="20577"/>
        <pc:sldMkLst>
          <pc:docMk/>
          <pc:sldMk cId="0" sldId="323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3"/>
            <ac:spMk id="2" creationId="{F4651520-97E3-4269-A520-BEABA7E0B79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3"/>
            <ac:spMk id="3" creationId="{8932EAC2-3E80-4955-AE68-48A975C39FC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3"/>
            <ac:spMk id="4" creationId="{89AA4D8B-69CB-480F-8BA1-F746AB973D1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3"/>
            <ac:spMk id="5" creationId="{16DFE9A5-AA67-4E30-B3BC-05C61D499CF5}"/>
          </ac:spMkLst>
        </pc:spChg>
        <pc:spChg chg="mod">
          <ac:chgData name="Nick Verschueren" userId="ec70a3b5-3a6a-4304-84d1-181a6dc9a636" providerId="ADAL" clId="{7D0E2506-E901-4AB2-8B16-2761811E7FFC}" dt="2019-09-15T12:32:16.843" v="196" actId="20577"/>
          <ac:spMkLst>
            <pc:docMk/>
            <pc:sldMk cId="0" sldId="323"/>
            <ac:spMk id="47109" creationId="{F326D272-F6AB-437D-9A2C-F5982CF214B0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36:14.162" v="215" actId="15"/>
        <pc:sldMkLst>
          <pc:docMk/>
          <pc:sldMk cId="0" sldId="324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4"/>
            <ac:spMk id="2" creationId="{2CD1868E-63DB-4CB3-988E-65B27036F40A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4"/>
            <ac:spMk id="3" creationId="{DC8AF6C6-A6C9-4FB9-9111-F9DBE11F204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4"/>
            <ac:spMk id="4" creationId="{3D12BCC5-E609-4379-BB3C-ED28DA8442C1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4"/>
            <ac:spMk id="5" creationId="{C80F6048-A90C-4338-85FB-C0D3EB58D71A}"/>
          </ac:spMkLst>
        </pc:spChg>
        <pc:spChg chg="mod">
          <ac:chgData name="Nick Verschueren" userId="ec70a3b5-3a6a-4304-84d1-181a6dc9a636" providerId="ADAL" clId="{7D0E2506-E901-4AB2-8B16-2761811E7FFC}" dt="2019-09-15T12:36:14.162" v="215" actId="15"/>
          <ac:spMkLst>
            <pc:docMk/>
            <pc:sldMk cId="0" sldId="324"/>
            <ac:spMk id="49159" creationId="{9D0E0BFD-08E2-42E1-9649-3DCA4BF2678C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41:26.199" v="270" actId="1035"/>
        <pc:sldMkLst>
          <pc:docMk/>
          <pc:sldMk cId="0" sldId="325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325"/>
            <ac:spMk id="2" creationId="{6F8A8CF5-8F3A-4200-A2F8-23633734DFD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3" creationId="{E2A492E6-5F17-4E9F-B295-5C65D3E3E7A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4" creationId="{5B9EA0E8-B53D-433E-91D5-3C8CD9CEF18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5" creationId="{4E934A3E-1658-4C68-8369-F09A73A1F27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6" creationId="{CE5F5792-CD93-43CC-9202-FDB57CD7296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7" creationId="{3004BDA3-8F75-4CED-BCEF-72931B96EEDF}"/>
          </ac:spMkLst>
        </pc:spChg>
        <pc:spChg chg="add del mod">
          <ac:chgData name="Nick Verschueren" userId="ec70a3b5-3a6a-4304-84d1-181a6dc9a636" providerId="ADAL" clId="{7D0E2506-E901-4AB2-8B16-2761811E7FFC}" dt="2019-09-15T12:39:13.081" v="228" actId="478"/>
          <ac:spMkLst>
            <pc:docMk/>
            <pc:sldMk cId="0" sldId="325"/>
            <ac:spMk id="8" creationId="{2480C6CB-E693-497E-A702-1DEBE4B125B7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2" creationId="{349EB8CC-8187-4AAE-A2DC-ED5F5FBC030B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3" creationId="{E0B5F370-557B-4BA4-9435-37D0A6D99B53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4" creationId="{6D0E56D9-C92F-44F0-9E72-0F9A75E5BE89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5" creationId="{EE5F1C8C-20FD-4D53-8AA7-C441050258A6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7" creationId="{7CBC4FD0-068A-4F9C-8AF2-C0C22718CA82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8" creationId="{15CE7570-D813-4E46-BAD5-A40A62155433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9" creationId="{F9F0CF96-8174-4FCD-80A1-DD8CD9C2BB18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0" creationId="{4979F15E-F830-4249-ADC8-648C0AFE5DF3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1" creationId="{786EA44B-B495-4E23-88E8-11D27D92664E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2" creationId="{4EABBFEC-AA6E-4AE2-A812-2CD182831D6F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4" creationId="{34D7C403-C989-42B7-96A3-6AD72852741B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5" creationId="{66D509BE-D524-47BC-9088-C1F96DC90141}"/>
          </ac:spMkLst>
        </pc:spChg>
        <pc:grpChg chg="add mod">
          <ac:chgData name="Nick Verschueren" userId="ec70a3b5-3a6a-4304-84d1-181a6dc9a636" providerId="ADAL" clId="{7D0E2506-E901-4AB2-8B16-2761811E7FFC}" dt="2019-09-15T12:41:26.199" v="270" actId="1035"/>
          <ac:grpSpMkLst>
            <pc:docMk/>
            <pc:sldMk cId="0" sldId="325"/>
            <ac:grpSpMk id="9" creationId="{2717F177-EEDD-49CD-944E-09805FC182B4}"/>
          </ac:grpSpMkLst>
        </pc:grpChg>
      </pc:sldChg>
      <pc:sldChg chg="addSp delSp modSp">
        <pc:chgData name="Nick Verschueren" userId="ec70a3b5-3a6a-4304-84d1-181a6dc9a636" providerId="ADAL" clId="{7D0E2506-E901-4AB2-8B16-2761811E7FFC}" dt="2019-09-15T12:50:21.533" v="417" actId="1037"/>
        <pc:sldMkLst>
          <pc:docMk/>
          <pc:sldMk cId="0" sldId="326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6"/>
            <ac:spMk id="2" creationId="{29D66601-299D-499F-A635-7C032226FE51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6"/>
            <ac:spMk id="3" creationId="{010251FB-8AAB-4307-B138-A9ADA94BA18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6"/>
            <ac:spMk id="4" creationId="{17AE219C-B6C3-41CA-9AB8-E6B456098574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6"/>
            <ac:spMk id="5" creationId="{72E0B1BE-8042-4B01-909E-B21231038CFC}"/>
          </ac:spMkLst>
        </pc:spChg>
        <pc:spChg chg="mod">
          <ac:chgData name="Nick Verschueren" userId="ec70a3b5-3a6a-4304-84d1-181a6dc9a636" providerId="ADAL" clId="{7D0E2506-E901-4AB2-8B16-2761811E7FFC}" dt="2019-09-15T12:50:21.533" v="417" actId="1037"/>
          <ac:spMkLst>
            <pc:docMk/>
            <pc:sldMk cId="0" sldId="326"/>
            <ac:spMk id="51204" creationId="{7AAB068D-217E-4641-B082-85BA48045AD3}"/>
          </ac:spMkLst>
        </pc:spChg>
        <pc:spChg chg="mod">
          <ac:chgData name="Nick Verschueren" userId="ec70a3b5-3a6a-4304-84d1-181a6dc9a636" providerId="ADAL" clId="{7D0E2506-E901-4AB2-8B16-2761811E7FFC}" dt="2019-09-15T12:50:08.995" v="387" actId="15"/>
          <ac:spMkLst>
            <pc:docMk/>
            <pc:sldMk cId="0" sldId="326"/>
            <ac:spMk id="51206" creationId="{B019DFD1-A7BD-4574-A57E-A311A5E04508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03:06.392" v="46"/>
        <pc:sldMkLst>
          <pc:docMk/>
          <pc:sldMk cId="0" sldId="327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7"/>
            <ac:spMk id="2" creationId="{8B5E0145-0DB7-45C8-8F02-2871C1E78FE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7"/>
            <ac:spMk id="3" creationId="{E28034F6-F54A-4E99-9877-55B9FA565CC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7"/>
            <ac:spMk id="4" creationId="{B12202DC-5CE7-4987-86B5-73A2442E837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7"/>
            <ac:spMk id="5" creationId="{48ABC82A-BFC2-490D-ACB7-86CAB906456F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05:36.045" v="558" actId="20577"/>
        <pc:sldMkLst>
          <pc:docMk/>
          <pc:sldMk cId="0" sldId="328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8"/>
            <ac:spMk id="2" creationId="{4060A97B-B97C-43CF-A90F-C6209A67FC1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8"/>
            <ac:spMk id="3" creationId="{AA3A081A-C353-4E3C-AF68-FAB1D557AC1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8"/>
            <ac:spMk id="4" creationId="{5751E773-B45A-4BD8-9F69-E49B82C7DC4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8"/>
            <ac:spMk id="5" creationId="{BBE497DC-F6A9-479B-9375-910E517DCEC6}"/>
          </ac:spMkLst>
        </pc:spChg>
        <pc:spChg chg="mod">
          <ac:chgData name="Nick Verschueren" userId="ec70a3b5-3a6a-4304-84d1-181a6dc9a636" providerId="ADAL" clId="{7D0E2506-E901-4AB2-8B16-2761811E7FFC}" dt="2019-09-15T13:05:36.045" v="558" actId="20577"/>
          <ac:spMkLst>
            <pc:docMk/>
            <pc:sldMk cId="0" sldId="328"/>
            <ac:spMk id="59399" creationId="{1ABFCAF1-EF9A-4D2B-AA2F-71529C384571}"/>
          </ac:spMkLst>
        </pc:spChg>
        <pc:spChg chg="mod">
          <ac:chgData name="Nick Verschueren" userId="ec70a3b5-3a6a-4304-84d1-181a6dc9a636" providerId="ADAL" clId="{7D0E2506-E901-4AB2-8B16-2761811E7FFC}" dt="2019-09-15T13:05:06.690" v="549" actId="207"/>
          <ac:spMkLst>
            <pc:docMk/>
            <pc:sldMk cId="0" sldId="328"/>
            <ac:spMk id="59400" creationId="{9DA6A613-6F2F-46FC-BAF0-FABBEE8D4C2A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07:25.736" v="575" actId="20577"/>
        <pc:sldMkLst>
          <pc:docMk/>
          <pc:sldMk cId="0" sldId="329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9"/>
            <ac:spMk id="2" creationId="{E6A82BE6-2A98-40FE-925C-1D52469F89FD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9"/>
            <ac:spMk id="3" creationId="{1CE210E9-9267-4B8A-9D23-8BD407DE14D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9"/>
            <ac:spMk id="4" creationId="{30631EB2-D0B6-4E3F-9388-86FDF47445E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9"/>
            <ac:spMk id="5" creationId="{C61016AE-D542-4440-86B2-7456EB560824}"/>
          </ac:spMkLst>
        </pc:spChg>
        <pc:spChg chg="mod">
          <ac:chgData name="Nick Verschueren" userId="ec70a3b5-3a6a-4304-84d1-181a6dc9a636" providerId="ADAL" clId="{7D0E2506-E901-4AB2-8B16-2761811E7FFC}" dt="2019-09-15T13:07:25.736" v="575" actId="20577"/>
          <ac:spMkLst>
            <pc:docMk/>
            <pc:sldMk cId="0" sldId="329"/>
            <ac:spMk id="61444" creationId="{404D8409-F7CD-4EA8-BD48-4897A717C912}"/>
          </ac:spMkLst>
        </pc:spChg>
        <pc:spChg chg="mod">
          <ac:chgData name="Nick Verschueren" userId="ec70a3b5-3a6a-4304-84d1-181a6dc9a636" providerId="ADAL" clId="{7D0E2506-E901-4AB2-8B16-2761811E7FFC}" dt="2019-09-15T13:06:51.508" v="566" actId="207"/>
          <ac:spMkLst>
            <pc:docMk/>
            <pc:sldMk cId="0" sldId="329"/>
            <ac:spMk id="61445" creationId="{0B79B1B2-EC2B-4529-8CB6-25A100F73743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13:13.020" v="635" actId="14100"/>
        <pc:sldMkLst>
          <pc:docMk/>
          <pc:sldMk cId="0" sldId="330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0"/>
            <ac:spMk id="2" creationId="{6A5AD042-AD14-4E33-B038-8DD63F0EAD2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0"/>
            <ac:spMk id="3" creationId="{1DE2EFEA-E1A0-4953-9BE9-A8C9940B7BA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0"/>
            <ac:spMk id="4" creationId="{769E58D3-302C-46B6-B1CF-A983080A556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0"/>
            <ac:spMk id="5" creationId="{BCEF5D4E-BA28-4A2C-91A6-816642F6E585}"/>
          </ac:spMkLst>
        </pc:spChg>
        <pc:spChg chg="del mod">
          <ac:chgData name="Nick Verschueren" userId="ec70a3b5-3a6a-4304-84d1-181a6dc9a636" providerId="ADAL" clId="{7D0E2506-E901-4AB2-8B16-2761811E7FFC}" dt="2019-09-15T13:11:41.363" v="597" actId="478"/>
          <ac:spMkLst>
            <pc:docMk/>
            <pc:sldMk cId="0" sldId="330"/>
            <ac:spMk id="62468" creationId="{C7CA28CB-270A-4CD7-A5ED-0692DF130AE6}"/>
          </ac:spMkLst>
        </pc:spChg>
        <pc:spChg chg="mod">
          <ac:chgData name="Nick Verschueren" userId="ec70a3b5-3a6a-4304-84d1-181a6dc9a636" providerId="ADAL" clId="{7D0E2506-E901-4AB2-8B16-2761811E7FFC}" dt="2019-09-15T13:12:23.098" v="630" actId="1035"/>
          <ac:spMkLst>
            <pc:docMk/>
            <pc:sldMk cId="0" sldId="330"/>
            <ac:spMk id="62469" creationId="{D0E3FAAB-A51F-4539-B8F8-46FD8B136FFE}"/>
          </ac:spMkLst>
        </pc:spChg>
        <pc:spChg chg="mod">
          <ac:chgData name="Nick Verschueren" userId="ec70a3b5-3a6a-4304-84d1-181a6dc9a636" providerId="ADAL" clId="{7D0E2506-E901-4AB2-8B16-2761811E7FFC}" dt="2019-09-15T13:12:32.401" v="631" actId="12788"/>
          <ac:spMkLst>
            <pc:docMk/>
            <pc:sldMk cId="0" sldId="330"/>
            <ac:spMk id="62470" creationId="{28C6EAB0-959D-41A4-9D50-D54A11DE4C77}"/>
          </ac:spMkLst>
        </pc:spChg>
        <pc:spChg chg="mod">
          <ac:chgData name="Nick Verschueren" userId="ec70a3b5-3a6a-4304-84d1-181a6dc9a636" providerId="ADAL" clId="{7D0E2506-E901-4AB2-8B16-2761811E7FFC}" dt="2019-09-15T13:13:13.020" v="635" actId="14100"/>
          <ac:spMkLst>
            <pc:docMk/>
            <pc:sldMk cId="0" sldId="330"/>
            <ac:spMk id="62473" creationId="{794E63C9-A04F-4DA1-B0FA-7C9B0D9F9A1F}"/>
          </ac:spMkLst>
        </pc:spChg>
        <pc:spChg chg="mod">
          <ac:chgData name="Nick Verschueren" userId="ec70a3b5-3a6a-4304-84d1-181a6dc9a636" providerId="ADAL" clId="{7D0E2506-E901-4AB2-8B16-2761811E7FFC}" dt="2019-09-15T13:12:04.932" v="605" actId="403"/>
          <ac:spMkLst>
            <pc:docMk/>
            <pc:sldMk cId="0" sldId="330"/>
            <ac:spMk id="62474" creationId="{BF950BCB-9C0A-436C-A478-E2C879AFB409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15:05.623" v="695"/>
        <pc:sldMkLst>
          <pc:docMk/>
          <pc:sldMk cId="0" sldId="331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1"/>
            <ac:spMk id="2" creationId="{CD64156B-83BD-457F-9A71-36C46718B1F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1"/>
            <ac:spMk id="3" creationId="{A3FCA039-8E7C-43C6-BF10-138F46204FC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1"/>
            <ac:spMk id="4" creationId="{B4DD2158-7FBD-4228-BBE7-35E877F8A3B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1"/>
            <ac:spMk id="5" creationId="{77087E3C-51FD-4BAB-B173-9DC8755B4D44}"/>
          </ac:spMkLst>
        </pc:spChg>
        <pc:spChg chg="mod">
          <ac:chgData name="Nick Verschueren" userId="ec70a3b5-3a6a-4304-84d1-181a6dc9a636" providerId="ADAL" clId="{7D0E2506-E901-4AB2-8B16-2761811E7FFC}" dt="2019-09-15T13:13:41.625" v="638" actId="14100"/>
          <ac:spMkLst>
            <pc:docMk/>
            <pc:sldMk cId="0" sldId="331"/>
            <ac:spMk id="63490" creationId="{78382D6D-B4C9-49AB-AA8C-6BBA74EBB979}"/>
          </ac:spMkLst>
        </pc:spChg>
        <pc:spChg chg="mod">
          <ac:chgData name="Nick Verschueren" userId="ec70a3b5-3a6a-4304-84d1-181a6dc9a636" providerId="ADAL" clId="{7D0E2506-E901-4AB2-8B16-2761811E7FFC}" dt="2019-09-15T13:13:52.353" v="639" actId="12"/>
          <ac:spMkLst>
            <pc:docMk/>
            <pc:sldMk cId="0" sldId="331"/>
            <ac:spMk id="63491" creationId="{A47FF1D6-E827-4FA5-B1C2-999AA233155D}"/>
          </ac:spMkLst>
        </pc:spChg>
        <pc:spChg chg="mod">
          <ac:chgData name="Nick Verschueren" userId="ec70a3b5-3a6a-4304-84d1-181a6dc9a636" providerId="ADAL" clId="{7D0E2506-E901-4AB2-8B16-2761811E7FFC}" dt="2019-09-15T13:15:05.623" v="695"/>
          <ac:spMkLst>
            <pc:docMk/>
            <pc:sldMk cId="0" sldId="331"/>
            <ac:spMk id="63493" creationId="{EE7EF5AE-48BB-4061-81B8-6D4E2F8823FC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03:06.392" v="46"/>
        <pc:sldMkLst>
          <pc:docMk/>
          <pc:sldMk cId="0" sldId="332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2"/>
            <ac:spMk id="2" creationId="{F85E4F75-F49C-4D52-9762-8580963A3F8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2"/>
            <ac:spMk id="3" creationId="{8D0947E9-AAC9-4D41-A895-0B7ED899FAA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2"/>
            <ac:spMk id="4" creationId="{2BC96D16-B716-4B19-8CEE-19E3D5D5C56A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2"/>
            <ac:spMk id="5" creationId="{82D259A4-FDD3-4047-B22B-A59CC7408425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37:50.500" v="977" actId="20577"/>
        <pc:sldMkLst>
          <pc:docMk/>
          <pc:sldMk cId="0" sldId="333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3"/>
            <ac:spMk id="2" creationId="{21EB310C-923F-4720-89FF-B5B2CAAE31B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3"/>
            <ac:spMk id="3" creationId="{78BF10B8-F92D-4CA4-8867-7951875D209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3"/>
            <ac:spMk id="4" creationId="{B07A6AE9-E311-4AF8-AC7A-99C466A701B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3"/>
            <ac:spMk id="5" creationId="{0BF3E4F8-8C92-4B2E-8B44-7A5EB24B261B}"/>
          </ac:spMkLst>
        </pc:spChg>
        <pc:spChg chg="mod">
          <ac:chgData name="Nick Verschueren" userId="ec70a3b5-3a6a-4304-84d1-181a6dc9a636" providerId="ADAL" clId="{7D0E2506-E901-4AB2-8B16-2761811E7FFC}" dt="2019-09-15T13:37:50.500" v="977" actId="20577"/>
          <ac:spMkLst>
            <pc:docMk/>
            <pc:sldMk cId="0" sldId="333"/>
            <ac:spMk id="93189" creationId="{C5284C7F-0612-4047-A7A3-78A6F3C4D691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45:25.267" v="1088" actId="1076"/>
        <pc:sldMkLst>
          <pc:docMk/>
          <pc:sldMk cId="0" sldId="334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4"/>
            <ac:spMk id="2" creationId="{52955B3B-B000-4318-A551-DD58B7D4388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4"/>
            <ac:spMk id="3" creationId="{519A0E35-486B-4228-8E01-677E0527D944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4"/>
            <ac:spMk id="4" creationId="{6E2D6552-FAB5-4D6B-B915-FD53F7F1EBB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4"/>
            <ac:spMk id="5" creationId="{9141662E-90FF-4FE7-ABE3-C16C430A1565}"/>
          </ac:spMkLst>
        </pc:spChg>
        <pc:spChg chg="mod">
          <ac:chgData name="Nick Verschueren" userId="ec70a3b5-3a6a-4304-84d1-181a6dc9a636" providerId="ADAL" clId="{7D0E2506-E901-4AB2-8B16-2761811E7FFC}" dt="2019-09-15T13:45:21.005" v="1087" actId="1076"/>
          <ac:spMkLst>
            <pc:docMk/>
            <pc:sldMk cId="0" sldId="334"/>
            <ac:spMk id="98308" creationId="{861AB8A4-DE33-4BCE-9B05-F7E802FAED79}"/>
          </ac:spMkLst>
        </pc:spChg>
        <pc:spChg chg="mod">
          <ac:chgData name="Nick Verschueren" userId="ec70a3b5-3a6a-4304-84d1-181a6dc9a636" providerId="ADAL" clId="{7D0E2506-E901-4AB2-8B16-2761811E7FFC}" dt="2019-09-15T13:45:25.267" v="1088" actId="1076"/>
          <ac:spMkLst>
            <pc:docMk/>
            <pc:sldMk cId="0" sldId="334"/>
            <ac:spMk id="98309" creationId="{A1A0965E-D4AA-4A7C-9BDC-8A7296983D34}"/>
          </ac:spMkLst>
        </pc:spChg>
        <pc:spChg chg="mod">
          <ac:chgData name="Nick Verschueren" userId="ec70a3b5-3a6a-4304-84d1-181a6dc9a636" providerId="ADAL" clId="{7D0E2506-E901-4AB2-8B16-2761811E7FFC}" dt="2019-09-15T13:45:10.972" v="1086" actId="20577"/>
          <ac:spMkLst>
            <pc:docMk/>
            <pc:sldMk cId="0" sldId="334"/>
            <ac:spMk id="98311" creationId="{B0A89942-19A7-4276-9DC9-806C3BF23B85}"/>
          </ac:spMkLst>
        </pc:spChg>
      </pc:sldChg>
      <pc:sldChg chg="addSp delSp modSp add">
        <pc:chgData name="Nick Verschueren" userId="ec70a3b5-3a6a-4304-84d1-181a6dc9a636" providerId="ADAL" clId="{7D0E2506-E901-4AB2-8B16-2761811E7FFC}" dt="2019-09-15T13:55:59.230" v="1140" actId="478"/>
        <pc:sldMkLst>
          <pc:docMk/>
          <pc:sldMk cId="1095526622" sldId="335"/>
        </pc:sldMkLst>
        <pc:spChg chg="del">
          <ac:chgData name="Nick Verschueren" userId="ec70a3b5-3a6a-4304-84d1-181a6dc9a636" providerId="ADAL" clId="{7D0E2506-E901-4AB2-8B16-2761811E7FFC}" dt="2019-09-15T13:55:22.285" v="1102"/>
          <ac:spMkLst>
            <pc:docMk/>
            <pc:sldMk cId="1095526622" sldId="335"/>
            <ac:spMk id="2" creationId="{16108EF0-63C9-4F0F-8AC9-0CCE31CD1830}"/>
          </ac:spMkLst>
        </pc:spChg>
        <pc:spChg chg="del">
          <ac:chgData name="Nick Verschueren" userId="ec70a3b5-3a6a-4304-84d1-181a6dc9a636" providerId="ADAL" clId="{7D0E2506-E901-4AB2-8B16-2761811E7FFC}" dt="2019-09-15T13:55:22.285" v="1102"/>
          <ac:spMkLst>
            <pc:docMk/>
            <pc:sldMk cId="1095526622" sldId="335"/>
            <ac:spMk id="3" creationId="{492ED353-95EB-407C-A686-F84F791B5DE3}"/>
          </ac:spMkLst>
        </pc:spChg>
        <pc:spChg chg="add del mod">
          <ac:chgData name="Nick Verschueren" userId="ec70a3b5-3a6a-4304-84d1-181a6dc9a636" providerId="ADAL" clId="{7D0E2506-E901-4AB2-8B16-2761811E7FFC}" dt="2019-09-15T13:55:59.230" v="1140" actId="478"/>
          <ac:spMkLst>
            <pc:docMk/>
            <pc:sldMk cId="1095526622" sldId="335"/>
            <ac:spMk id="4" creationId="{22AA9DC5-5920-4204-9791-85A3A13926F4}"/>
          </ac:spMkLst>
        </pc:spChg>
        <pc:spChg chg="add mod">
          <ac:chgData name="Nick Verschueren" userId="ec70a3b5-3a6a-4304-84d1-181a6dc9a636" providerId="ADAL" clId="{7D0E2506-E901-4AB2-8B16-2761811E7FFC}" dt="2019-09-15T13:55:54.016" v="1139" actId="14100"/>
          <ac:spMkLst>
            <pc:docMk/>
            <pc:sldMk cId="1095526622" sldId="335"/>
            <ac:spMk id="5" creationId="{F47E74F2-34C9-4557-B774-1753488CFF78}"/>
          </ac:spMkLst>
        </pc:spChg>
      </pc:sldChg>
      <pc:sldChg chg="modSp add">
        <pc:chgData name="Nick Verschueren" userId="ec70a3b5-3a6a-4304-84d1-181a6dc9a636" providerId="ADAL" clId="{7D0E2506-E901-4AB2-8B16-2761811E7FFC}" dt="2019-09-15T14:02:54.041" v="1399"/>
        <pc:sldMkLst>
          <pc:docMk/>
          <pc:sldMk cId="3927475536" sldId="336"/>
        </pc:sldMkLst>
        <pc:spChg chg="mod">
          <ac:chgData name="Nick Verschueren" userId="ec70a3b5-3a6a-4304-84d1-181a6dc9a636" providerId="ADAL" clId="{7D0E2506-E901-4AB2-8B16-2761811E7FFC}" dt="2019-09-15T13:58:39.212" v="1171" actId="20577"/>
          <ac:spMkLst>
            <pc:docMk/>
            <pc:sldMk cId="3927475536" sldId="336"/>
            <ac:spMk id="2" creationId="{7B1CC553-3D18-4D43-8F9B-C73439D88E60}"/>
          </ac:spMkLst>
        </pc:spChg>
        <pc:spChg chg="mod">
          <ac:chgData name="Nick Verschueren" userId="ec70a3b5-3a6a-4304-84d1-181a6dc9a636" providerId="ADAL" clId="{7D0E2506-E901-4AB2-8B16-2761811E7FFC}" dt="2019-09-15T14:02:54.041" v="1399"/>
          <ac:spMkLst>
            <pc:docMk/>
            <pc:sldMk cId="3927475536" sldId="336"/>
            <ac:spMk id="3" creationId="{82AC0922-1B22-44D6-BE71-B5FDC656252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7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8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9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2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3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4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5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4.5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4D-4C74-B974-DF01131A51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0000"/>
                <a:lumOff val="40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</c:v>
                </c:pt>
                <c:pt idx="1">
                  <c:v>2.8</c:v>
                </c:pt>
                <c:pt idx="2">
                  <c:v>4.4000000000000004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4D-4C74-B974-DF01131A51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53336848"/>
        <c:axId val="851866144"/>
      </c:barChart>
      <c:catAx>
        <c:axId val="85333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1866144"/>
        <c:crosses val="autoZero"/>
        <c:auto val="1"/>
        <c:lblAlgn val="ctr"/>
        <c:lblOffset val="100"/>
        <c:noMultiLvlLbl val="0"/>
      </c:catAx>
      <c:valAx>
        <c:axId val="851866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53336848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9093834838490801"/>
          <c:y val="0.92868593272806599"/>
          <c:w val="0.478867423486323"/>
          <c:h val="7.1314067271933998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rgbClr val="FFFFFF"/>
          </a:solidFill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marker>
            <c:symbol val="none"/>
          </c:marker>
          <c:dLbls>
            <c:numFmt formatCode="#,##0.0" sourceLinked="0"/>
            <c:spPr>
              <a:noFill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Sheet1!$B$2:$B$7</c:f>
              <c:numCache>
                <c:formatCode>0.0</c:formatCode>
                <c:ptCount val="6"/>
                <c:pt idx="0">
                  <c:v>4</c:v>
                </c:pt>
                <c:pt idx="1">
                  <c:v>3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DB-4231-AA39-50DB835BB5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tx1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Sheet1!$C$2:$C$7</c:f>
              <c:numCache>
                <c:formatCode>0.0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4.5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DB-4231-AA39-50DB835BB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4077200"/>
        <c:axId val="854079600"/>
      </c:lineChart>
      <c:catAx>
        <c:axId val="85407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4079600"/>
        <c:crosses val="autoZero"/>
        <c:auto val="1"/>
        <c:lblAlgn val="ctr"/>
        <c:lblOffset val="100"/>
        <c:noMultiLvlLbl val="0"/>
      </c:catAx>
      <c:valAx>
        <c:axId val="854079600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54077200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9093834838490801"/>
          <c:y val="0.92868593272806599"/>
          <c:w val="0.27196992481202997"/>
          <c:h val="7.13139504310642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rgbClr val="FFFFFF"/>
          </a:solidFill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marker>
            <c:symbol val="none"/>
          </c:marker>
          <c:dLbls>
            <c:numFmt formatCode="#,##0.0" sourceLinked="0"/>
            <c:spPr>
              <a:noFill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Sheet1!$B$2:$B$7</c:f>
              <c:numCache>
                <c:formatCode>0.0</c:formatCode>
                <c:ptCount val="6"/>
                <c:pt idx="0">
                  <c:v>4</c:v>
                </c:pt>
                <c:pt idx="1">
                  <c:v>3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88-497D-8720-69C326AEEB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3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Sheet1!$C$2:$C$7</c:f>
              <c:numCache>
                <c:formatCode>0.0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4.5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88-497D-8720-69C326AEEB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1931728"/>
        <c:axId val="881934208"/>
      </c:lineChart>
      <c:catAx>
        <c:axId val="88193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81934208"/>
        <c:crosses val="autoZero"/>
        <c:auto val="1"/>
        <c:lblAlgn val="ctr"/>
        <c:lblOffset val="100"/>
        <c:noMultiLvlLbl val="0"/>
      </c:catAx>
      <c:valAx>
        <c:axId val="881934208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81931728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9093834838490801"/>
          <c:y val="0.92868593272806599"/>
          <c:w val="0.27196992481202997"/>
          <c:h val="7.13139504310642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rgbClr val="FFFFFF"/>
          </a:solidFill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dLbls>
            <c:numFmt formatCode="#,##0.0" sourceLinked="0"/>
            <c:spPr>
              <a:noFill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Sheet1!$B$2:$B$7</c:f>
              <c:numCache>
                <c:formatCode>0.0</c:formatCode>
                <c:ptCount val="6"/>
                <c:pt idx="0">
                  <c:v>4</c:v>
                </c:pt>
                <c:pt idx="1">
                  <c:v>3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72-4F84-93B8-0C6B7E174F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Sheet1!$C$2:$C$7</c:f>
              <c:numCache>
                <c:formatCode>0.0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4.5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72-4F84-93B8-0C6B7E174F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1956640"/>
        <c:axId val="881959120"/>
      </c:lineChart>
      <c:catAx>
        <c:axId val="88195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81959120"/>
        <c:crosses val="autoZero"/>
        <c:auto val="1"/>
        <c:lblAlgn val="ctr"/>
        <c:lblOffset val="100"/>
        <c:noMultiLvlLbl val="0"/>
      </c:catAx>
      <c:valAx>
        <c:axId val="881959120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81956640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34112405580819"/>
          <c:y val="0.92868577624391302"/>
          <c:w val="0.56224304214637899"/>
          <c:h val="7.13139504310642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rgbClr val="455565"/>
          </a:solidFill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752341483630298"/>
          <c:y val="4.8554585334126703E-2"/>
          <c:w val="0.35096820792137801"/>
          <c:h val="0.82036505542255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effectLst/>
          </c:spPr>
          <c:dPt>
            <c:idx val="0"/>
            <c:bubble3D val="0"/>
            <c:spPr>
              <a:solidFill>
                <a:schemeClr val="tx1">
                  <a:lumMod val="60000"/>
                  <a:lumOff val="4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924D-4F7F-833A-A3CA5B2E49E1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924D-4F7F-833A-A3CA5B2E49E1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4D-4F7F-833A-A3CA5B2E49E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b"/>
      <c:overlay val="0"/>
      <c:txPr>
        <a:bodyPr/>
        <a:lstStyle/>
        <a:p>
          <a:pPr>
            <a:defRPr sz="1200">
              <a:solidFill>
                <a:srgbClr val="FFFFFF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effectLst/>
  </c:spPr>
  <c:txPr>
    <a:bodyPr/>
    <a:lstStyle/>
    <a:p>
      <a:pPr>
        <a:defRPr sz="18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752341483630298"/>
          <c:y val="4.8554585334126703E-2"/>
          <c:w val="0.35096820792137801"/>
          <c:h val="0.82036505542255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effectLst/>
          </c:spPr>
          <c:dPt>
            <c:idx val="0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E22E-4037-89F1-254DA0EA9DC1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E22E-4037-89F1-254DA0EA9DC1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2E-4037-89F1-254DA0EA9DC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b"/>
      <c:overlay val="0"/>
      <c:txPr>
        <a:bodyPr/>
        <a:lstStyle/>
        <a:p>
          <a:pPr>
            <a:defRPr sz="1200">
              <a:solidFill>
                <a:srgbClr val="FFFFFF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effectLst/>
  </c:spPr>
  <c:txPr>
    <a:bodyPr/>
    <a:lstStyle/>
    <a:p>
      <a:pPr>
        <a:defRPr sz="18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752341483630298"/>
          <c:y val="4.8554585334126703E-2"/>
          <c:w val="0.35096820792137801"/>
          <c:h val="0.82036505542255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effectLst/>
          </c:spPr>
          <c:dPt>
            <c:idx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8BC6-4600-BFA1-F0E8D6BCC99E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8BC6-4600-BFA1-F0E8D6BCC99E}"/>
              </c:ext>
            </c:extLst>
          </c:dPt>
          <c:dLbls>
            <c:dLbl>
              <c:idx val="1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8BC6-4600-BFA1-F0E8D6BCC99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C6-4600-BFA1-F0E8D6BCC99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b"/>
      <c:overlay val="0"/>
      <c:txPr>
        <a:bodyPr/>
        <a:lstStyle/>
        <a:p>
          <a:pPr>
            <a:defRPr sz="1200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effectLst/>
  </c:spPr>
  <c:txPr>
    <a:bodyPr/>
    <a:lstStyle/>
    <a:p>
      <a:pPr>
        <a:defRPr sz="18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2752341483630298"/>
          <c:y val="4.8554585334126703E-2"/>
          <c:w val="0.35096820792137801"/>
          <c:h val="0.82036505542255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effectLst/>
          </c:spPr>
          <c:dPt>
            <c:idx val="0"/>
            <c:bubble3D val="0"/>
            <c:spPr>
              <a:solidFill>
                <a:sysClr val="window" lastClr="FFFFFF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00BD-4294-A182-342F4BACEA1D}"/>
              </c:ext>
            </c:extLst>
          </c:dPt>
          <c:dPt>
            <c:idx val="1"/>
            <c:bubble3D val="0"/>
            <c:spPr>
              <a:solidFill>
                <a:srgbClr val="455565">
                  <a:lumMod val="5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00BD-4294-A182-342F4BACEA1D}"/>
              </c:ext>
            </c:extLst>
          </c:dPt>
          <c:dPt>
            <c:idx val="2"/>
            <c:bubble3D val="0"/>
            <c:spPr>
              <a:solidFill>
                <a:srgbClr val="455565">
                  <a:lumMod val="75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00BD-4294-A182-342F4BACEA1D}"/>
              </c:ext>
            </c:extLst>
          </c:dPt>
          <c:dPt>
            <c:idx val="3"/>
            <c:bubble3D val="0"/>
            <c:spPr>
              <a:solidFill>
                <a:srgbClr val="455565">
                  <a:lumMod val="60000"/>
                  <a:lumOff val="4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00BD-4294-A182-342F4BACEA1D}"/>
              </c:ext>
            </c:extLst>
          </c:dPt>
          <c:dPt>
            <c:idx val="4"/>
            <c:bubble3D val="0"/>
            <c:spPr>
              <a:solidFill>
                <a:srgbClr val="A2AAB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00BD-4294-A182-342F4BACEA1D}"/>
              </c:ext>
            </c:extLst>
          </c:dPt>
          <c:dPt>
            <c:idx val="5"/>
            <c:bubble3D val="0"/>
            <c:spPr>
              <a:solidFill>
                <a:srgbClr val="455565">
                  <a:lumMod val="40000"/>
                  <a:lumOff val="6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B-00BD-4294-A182-342F4BACEA1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tx1"/>
                        </a:solidFill>
                      </a:rPr>
                      <a:t>40%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BD-4294-A182-342F4BACEA1D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00BD-4294-A182-342F4BACEA1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>
                        <a:solidFill>
                          <a:schemeClr val="bg1"/>
                        </a:solidFill>
                      </a:rPr>
                      <a:t>6%</a:t>
                    </a:r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0BD-4294-A182-342F4BACEA1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tx1"/>
                        </a:solidFill>
                      </a:rPr>
                      <a:t>6%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0BD-4294-A182-342F4BACEA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 FY!2</c:v>
                </c:pt>
                <c:pt idx="1">
                  <c:v>2nd Qtr FY!2</c:v>
                </c:pt>
                <c:pt idx="2">
                  <c:v>3rd Qtr FY!2</c:v>
                </c:pt>
                <c:pt idx="3">
                  <c:v>4th Qtr FY!2</c:v>
                </c:pt>
                <c:pt idx="4">
                  <c:v>1st Qtr FY!3</c:v>
                </c:pt>
                <c:pt idx="5">
                  <c:v>2nd Qtr FY!3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1.2</c:v>
                </c:pt>
                <c:pt idx="3">
                  <c:v>4.5</c:v>
                </c:pt>
                <c:pt idx="4">
                  <c:v>2.2999999999999998</c:v>
                </c:pt>
                <c:pt idx="5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0BD-4294-A182-342F4BACEA1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b"/>
      <c:layout>
        <c:manualLayout>
          <c:xMode val="edge"/>
          <c:yMode val="edge"/>
          <c:x val="1.21323781895684E-2"/>
          <c:y val="0.91579203741887305"/>
          <c:w val="0.986261559410337"/>
          <c:h val="8.4207962581127296E-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>
          <a:solidFill>
            <a:srgbClr val="FFFFFF"/>
          </a:solidFill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2752341483630298"/>
          <c:y val="4.8554585334126703E-2"/>
          <c:w val="0.35096820792137801"/>
          <c:h val="0.82036505542255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effectLst/>
          </c:spPr>
          <c:dPt>
            <c:idx val="0"/>
            <c:bubble3D val="0"/>
            <c:spPr>
              <a:solidFill>
                <a:sysClr val="window" lastClr="FFFFFF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A74F-4CEC-B35F-7F912678B0B3}"/>
              </c:ext>
            </c:extLst>
          </c:dPt>
          <c:dPt>
            <c:idx val="1"/>
            <c:bubble3D val="0"/>
            <c:spPr>
              <a:solidFill>
                <a:srgbClr val="189BA9">
                  <a:lumMod val="5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A74F-4CEC-B35F-7F912678B0B3}"/>
              </c:ext>
            </c:extLst>
          </c:dPt>
          <c:dPt>
            <c:idx val="2"/>
            <c:bubble3D val="0"/>
            <c:spPr>
              <a:solidFill>
                <a:srgbClr val="189BA9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A74F-4CEC-B35F-7F912678B0B3}"/>
              </c:ext>
            </c:extLst>
          </c:dPt>
          <c:dPt>
            <c:idx val="3"/>
            <c:bubble3D val="0"/>
            <c:spPr>
              <a:solidFill>
                <a:srgbClr val="189BA9">
                  <a:lumMod val="60000"/>
                  <a:lumOff val="4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A74F-4CEC-B35F-7F912678B0B3}"/>
              </c:ext>
            </c:extLst>
          </c:dPt>
          <c:dPt>
            <c:idx val="4"/>
            <c:bubble3D val="0"/>
            <c:spPr>
              <a:solidFill>
                <a:srgbClr val="189BA9">
                  <a:lumMod val="40000"/>
                  <a:lumOff val="6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A74F-4CEC-B35F-7F912678B0B3}"/>
              </c:ext>
            </c:extLst>
          </c:dPt>
          <c:dPt>
            <c:idx val="5"/>
            <c:bubble3D val="0"/>
            <c:spPr>
              <a:solidFill>
                <a:srgbClr val="189BA9">
                  <a:lumMod val="60000"/>
                  <a:lumOff val="4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B-A74F-4CEC-B35F-7F912678B0B3}"/>
              </c:ext>
            </c:extLst>
          </c:dPt>
          <c:dLbls>
            <c:dLbl>
              <c:idx val="1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A74F-4CEC-B35F-7F912678B0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 FY!2</c:v>
                </c:pt>
                <c:pt idx="1">
                  <c:v>2nd Qtr FY!2</c:v>
                </c:pt>
                <c:pt idx="2">
                  <c:v>3rd Qtr FY!2</c:v>
                </c:pt>
                <c:pt idx="3">
                  <c:v>4th Qtr FY!2</c:v>
                </c:pt>
                <c:pt idx="4">
                  <c:v>1st Qtr FY!3</c:v>
                </c:pt>
                <c:pt idx="5">
                  <c:v>2nd Qtr FY!3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1.2</c:v>
                </c:pt>
                <c:pt idx="3">
                  <c:v>4.5</c:v>
                </c:pt>
                <c:pt idx="4">
                  <c:v>2.2999999999999998</c:v>
                </c:pt>
                <c:pt idx="5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74F-4CEC-B35F-7F912678B0B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b"/>
      <c:layout>
        <c:manualLayout>
          <c:xMode val="edge"/>
          <c:yMode val="edge"/>
          <c:x val="1.21323781895684E-2"/>
          <c:y val="0.91579203741887305"/>
          <c:w val="0.986261559410337"/>
          <c:h val="8.4207962581127296E-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>
          <a:solidFill>
            <a:srgbClr val="FFFFFF"/>
          </a:solidFill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2752341483630298"/>
          <c:y val="4.8554585334126703E-2"/>
          <c:w val="0.35096820792137801"/>
          <c:h val="0.82036505542255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effectLst/>
          </c:spPr>
          <c:dPt>
            <c:idx val="0"/>
            <c:bubble3D val="0"/>
            <c:spPr>
              <a:solidFill>
                <a:srgbClr val="455565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624C-46E3-B020-1513B861EB71}"/>
              </c:ext>
            </c:extLst>
          </c:dPt>
          <c:dPt>
            <c:idx val="1"/>
            <c:bubble3D val="0"/>
            <c:spPr>
              <a:solidFill>
                <a:srgbClr val="455565">
                  <a:lumMod val="5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624C-46E3-B020-1513B861EB71}"/>
              </c:ext>
            </c:extLst>
          </c:dPt>
          <c:dPt>
            <c:idx val="2"/>
            <c:bubble3D val="0"/>
            <c:spPr>
              <a:solidFill>
                <a:srgbClr val="82DE3C">
                  <a:lumMod val="60000"/>
                  <a:lumOff val="4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624C-46E3-B020-1513B861EB71}"/>
              </c:ext>
            </c:extLst>
          </c:dPt>
          <c:dPt>
            <c:idx val="3"/>
            <c:bubble3D val="0"/>
            <c:spPr>
              <a:solidFill>
                <a:srgbClr val="69BE28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624C-46E3-B020-1513B861EB71}"/>
              </c:ext>
            </c:extLst>
          </c:dPt>
          <c:dPt>
            <c:idx val="4"/>
            <c:bubble3D val="0"/>
            <c:spPr>
              <a:solidFill>
                <a:srgbClr val="109AA9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624C-46E3-B020-1513B861EB71}"/>
              </c:ext>
            </c:extLst>
          </c:dPt>
          <c:dPt>
            <c:idx val="5"/>
            <c:bubble3D val="0"/>
            <c:spPr>
              <a:solidFill>
                <a:srgbClr val="9AA5AE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B-624C-46E3-B020-1513B861EB71}"/>
              </c:ext>
            </c:extLst>
          </c:dPt>
          <c:dLbls>
            <c:dLbl>
              <c:idx val="2"/>
              <c:spPr/>
              <c:txPr>
                <a:bodyPr/>
                <a:lstStyle/>
                <a:p>
                  <a:pPr>
                    <a:defRPr>
                      <a:solidFill>
                        <a:srgbClr val="455565"/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624C-46E3-B020-1513B861EB7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 FY!2</c:v>
                </c:pt>
                <c:pt idx="1">
                  <c:v>2nd Qtr FY!2</c:v>
                </c:pt>
                <c:pt idx="2">
                  <c:v>3rd Qtr FY!2</c:v>
                </c:pt>
                <c:pt idx="3">
                  <c:v>4th Qtr FY!2</c:v>
                </c:pt>
                <c:pt idx="4">
                  <c:v>1st Qtr FY!3</c:v>
                </c:pt>
                <c:pt idx="5">
                  <c:v>2nd Qtr FY!3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1.2</c:v>
                </c:pt>
                <c:pt idx="3">
                  <c:v>4.5</c:v>
                </c:pt>
                <c:pt idx="4">
                  <c:v>2.2999999999999998</c:v>
                </c:pt>
                <c:pt idx="5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24C-46E3-B020-1513B861EB7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b"/>
      <c:layout>
        <c:manualLayout>
          <c:xMode val="edge"/>
          <c:yMode val="edge"/>
          <c:x val="1.21323781895684E-2"/>
          <c:y val="0.91579203741887305"/>
          <c:w val="0.986261559410337"/>
          <c:h val="8.4207962581127296E-2"/>
        </c:manualLayout>
      </c:layout>
      <c:overlay val="0"/>
      <c:txPr>
        <a:bodyPr/>
        <a:lstStyle/>
        <a:p>
          <a:pPr>
            <a:defRPr sz="1200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>
          <a:solidFill>
            <a:srgbClr val="FFFFFF"/>
          </a:solidFill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4.5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95-4639-A36C-41BE6F252A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</c:v>
                </c:pt>
                <c:pt idx="1">
                  <c:v>2.8</c:v>
                </c:pt>
                <c:pt idx="2">
                  <c:v>4.4000000000000004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95-4639-A36C-41BE6F252A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54056720"/>
        <c:axId val="854058768"/>
      </c:barChart>
      <c:catAx>
        <c:axId val="85405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4058768"/>
        <c:crosses val="autoZero"/>
        <c:auto val="1"/>
        <c:lblAlgn val="ctr"/>
        <c:lblOffset val="100"/>
        <c:noMultiLvlLbl val="0"/>
      </c:catAx>
      <c:valAx>
        <c:axId val="854058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54056720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9093834838490801"/>
          <c:y val="0.92868593272806599"/>
          <c:w val="0.478867423486323"/>
          <c:h val="7.1314067271933998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rgbClr val="FFFFFF"/>
          </a:solidFill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4.5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2-4FD9-8FF5-D101B14FE7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</c:v>
                </c:pt>
                <c:pt idx="1">
                  <c:v>2.8</c:v>
                </c:pt>
                <c:pt idx="2">
                  <c:v>4.4000000000000004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92-4FD9-8FF5-D101B14FE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52416272"/>
        <c:axId val="852418320"/>
      </c:barChart>
      <c:catAx>
        <c:axId val="85241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2418320"/>
        <c:crosses val="autoZero"/>
        <c:auto val="1"/>
        <c:lblAlgn val="ctr"/>
        <c:lblOffset val="100"/>
        <c:noMultiLvlLbl val="0"/>
      </c:catAx>
      <c:valAx>
        <c:axId val="852418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52416272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"/>
          <c:y val="0.92868593272806599"/>
          <c:w val="0.98112308329879805"/>
          <c:h val="7.1314067271933998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chemeClr val="tx1"/>
          </a:solidFill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4.5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53-4BAA-A3BB-EF592D5AC6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55565">
                <a:lumMod val="75000"/>
              </a:srgbClr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</c:v>
                </c:pt>
                <c:pt idx="1">
                  <c:v>2.8</c:v>
                </c:pt>
                <c:pt idx="2">
                  <c:v>4.4000000000000004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53-4BAA-A3BB-EF592D5AC6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55565">
                <a:lumMod val="60000"/>
                <a:lumOff val="40000"/>
              </a:srgbClr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3.4</c:v>
                </c:pt>
                <c:pt idx="1">
                  <c:v>2.7</c:v>
                </c:pt>
                <c:pt idx="2">
                  <c:v>4.3</c:v>
                </c:pt>
                <c:pt idx="3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53-4BAA-A3BB-EF592D5AC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854901424"/>
        <c:axId val="854903472"/>
      </c:barChart>
      <c:catAx>
        <c:axId val="854901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54903472"/>
        <c:crosses val="autoZero"/>
        <c:auto val="1"/>
        <c:lblAlgn val="ctr"/>
        <c:lblOffset val="100"/>
        <c:noMultiLvlLbl val="0"/>
      </c:catAx>
      <c:valAx>
        <c:axId val="85490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54901424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9093834838490801"/>
          <c:y val="0.92868593272806599"/>
          <c:w val="0.35420661890947802"/>
          <c:h val="7.13139504310642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rgbClr val="FFFFFF"/>
          </a:solidFill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txPr>
              <a:bodyPr/>
              <a:lstStyle/>
              <a:p>
                <a:pPr>
                  <a:defRPr>
                    <a:solidFill>
                      <a:srgbClr val="455565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4.5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16-4409-AC96-36F6A754B6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89BA9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</c:v>
                </c:pt>
                <c:pt idx="1">
                  <c:v>2.8</c:v>
                </c:pt>
                <c:pt idx="2">
                  <c:v>4.4000000000000004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16-4409-AC96-36F6A754B6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89BA9">
                <a:lumMod val="60000"/>
                <a:lumOff val="40000"/>
              </a:srgbClr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455565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3.4</c:v>
                </c:pt>
                <c:pt idx="1">
                  <c:v>2.7</c:v>
                </c:pt>
                <c:pt idx="2">
                  <c:v>4.3</c:v>
                </c:pt>
                <c:pt idx="3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16-4409-AC96-36F6A754B6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854974208"/>
        <c:axId val="854976256"/>
      </c:barChart>
      <c:catAx>
        <c:axId val="854974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54976256"/>
        <c:crosses val="autoZero"/>
        <c:auto val="1"/>
        <c:lblAlgn val="ctr"/>
        <c:lblOffset val="100"/>
        <c:noMultiLvlLbl val="0"/>
      </c:catAx>
      <c:valAx>
        <c:axId val="85497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54974208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9093834838490801"/>
          <c:y val="0.92868593272806599"/>
          <c:w val="0.35420661890947802"/>
          <c:h val="7.13139504310642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rgbClr val="FFFFFF"/>
          </a:solidFill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9BE28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4.5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62-431E-9429-07168D0601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9BE28">
                <a:lumMod val="60000"/>
                <a:lumOff val="40000"/>
              </a:srgbClr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</c:v>
                </c:pt>
                <c:pt idx="1">
                  <c:v>2.8</c:v>
                </c:pt>
                <c:pt idx="2">
                  <c:v>4.4000000000000004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62-431E-9429-07168D0601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5556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3.4</c:v>
                </c:pt>
                <c:pt idx="1">
                  <c:v>2.7</c:v>
                </c:pt>
                <c:pt idx="2">
                  <c:v>4.3</c:v>
                </c:pt>
                <c:pt idx="3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62-431E-9429-07168D06017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9AA5AE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5.0999999999999996</c:v>
                </c:pt>
                <c:pt idx="1">
                  <c:v>1.1000000000000001</c:v>
                </c:pt>
                <c:pt idx="2">
                  <c:v>2.2999999999999998</c:v>
                </c:pt>
                <c:pt idx="3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62-431E-9429-07168D06017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109AA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62-431E-9429-07168D060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851976464"/>
        <c:axId val="851977824"/>
      </c:barChart>
      <c:catAx>
        <c:axId val="851976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51977824"/>
        <c:crosses val="autoZero"/>
        <c:auto val="1"/>
        <c:lblAlgn val="ctr"/>
        <c:lblOffset val="100"/>
        <c:noMultiLvlLbl val="0"/>
      </c:catAx>
      <c:valAx>
        <c:axId val="85197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51976464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5.37063122024432E-2"/>
          <c:y val="0.92868593272806599"/>
          <c:w val="0.85971055232283999"/>
          <c:h val="7.1314212940702504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rgbClr val="455565"/>
          </a:solidFill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4.5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BB-4116-9A80-E67339A5FE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AA5AE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</c:v>
                </c:pt>
                <c:pt idx="1">
                  <c:v>2.8</c:v>
                </c:pt>
                <c:pt idx="2">
                  <c:v>4.4000000000000004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BB-4116-9A80-E67339A5FE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55565">
                <a:lumMod val="50000"/>
              </a:srgb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3.4</c:v>
                </c:pt>
                <c:pt idx="1">
                  <c:v>2.7</c:v>
                </c:pt>
                <c:pt idx="2">
                  <c:v>4.3</c:v>
                </c:pt>
                <c:pt idx="3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BB-4116-9A80-E67339A5FE1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455565">
                <a:lumMod val="60000"/>
                <a:lumOff val="40000"/>
              </a:srgb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5.0999999999999996</c:v>
                </c:pt>
                <c:pt idx="1">
                  <c:v>1.1000000000000001</c:v>
                </c:pt>
                <c:pt idx="2">
                  <c:v>2.2999999999999998</c:v>
                </c:pt>
                <c:pt idx="3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BB-4116-9A80-E67339A5FE1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455565">
                <a:lumMod val="20000"/>
                <a:lumOff val="80000"/>
              </a:srgb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BB-4116-9A80-E67339A5F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53487488"/>
        <c:axId val="853489536"/>
      </c:barChart>
      <c:catAx>
        <c:axId val="85348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3489536"/>
        <c:crosses val="autoZero"/>
        <c:auto val="1"/>
        <c:lblAlgn val="ctr"/>
        <c:lblOffset val="100"/>
        <c:noMultiLvlLbl val="0"/>
      </c:catAx>
      <c:valAx>
        <c:axId val="853489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53487488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9093834838490801"/>
          <c:y val="0.92868593272806599"/>
          <c:w val="0.59034444378663198"/>
          <c:h val="7.13139504310642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rgbClr val="FFFFFF"/>
          </a:solidFill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4.5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AA-426D-8B61-D12C96555D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AA5AE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</c:v>
                </c:pt>
                <c:pt idx="1">
                  <c:v>2.8</c:v>
                </c:pt>
                <c:pt idx="2">
                  <c:v>4.4000000000000004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AA-426D-8B61-D12C96555D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89BA9">
                <a:lumMod val="50000"/>
              </a:srgb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3.4</c:v>
                </c:pt>
                <c:pt idx="1">
                  <c:v>2.7</c:v>
                </c:pt>
                <c:pt idx="2">
                  <c:v>4.3</c:v>
                </c:pt>
                <c:pt idx="3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AA-426D-8B61-D12C96555DC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189BA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5.0999999999999996</c:v>
                </c:pt>
                <c:pt idx="1">
                  <c:v>1.1000000000000001</c:v>
                </c:pt>
                <c:pt idx="2">
                  <c:v>2.2999999999999998</c:v>
                </c:pt>
                <c:pt idx="3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AA-426D-8B61-D12C96555DC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189BA9">
                <a:lumMod val="60000"/>
                <a:lumOff val="40000"/>
              </a:srgb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AA-426D-8B61-D12C96555D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52727472"/>
        <c:axId val="852729520"/>
      </c:barChart>
      <c:catAx>
        <c:axId val="85272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2729520"/>
        <c:crosses val="autoZero"/>
        <c:auto val="1"/>
        <c:lblAlgn val="ctr"/>
        <c:lblOffset val="100"/>
        <c:noMultiLvlLbl val="0"/>
      </c:catAx>
      <c:valAx>
        <c:axId val="852729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52727472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9093834838490801"/>
          <c:y val="0.92868593272806599"/>
          <c:w val="0.59034444378663198"/>
          <c:h val="7.13139504310642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rgbClr val="FFFFFF"/>
          </a:solidFill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9BE28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4.5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52-43DA-9CF0-2AFEE2496E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9BE28">
                <a:lumMod val="60000"/>
                <a:lumOff val="40000"/>
              </a:srgbClr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</c:v>
                </c:pt>
                <c:pt idx="1">
                  <c:v>2.8</c:v>
                </c:pt>
                <c:pt idx="2">
                  <c:v>4.4000000000000004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52-43DA-9CF0-2AFEE2496E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5556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3.4</c:v>
                </c:pt>
                <c:pt idx="1">
                  <c:v>2.7</c:v>
                </c:pt>
                <c:pt idx="2">
                  <c:v>4.3</c:v>
                </c:pt>
                <c:pt idx="3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52-43DA-9CF0-2AFEE2496E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9AA5AE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5.0999999999999996</c:v>
                </c:pt>
                <c:pt idx="1">
                  <c:v>1.1000000000000001</c:v>
                </c:pt>
                <c:pt idx="2">
                  <c:v>2.2999999999999998</c:v>
                </c:pt>
                <c:pt idx="3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52-43DA-9CF0-2AFEE2496E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109AA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52-43DA-9CF0-2AFEE2496E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51958032"/>
        <c:axId val="851960080"/>
      </c:barChart>
      <c:catAx>
        <c:axId val="85195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1960080"/>
        <c:crosses val="autoZero"/>
        <c:auto val="1"/>
        <c:lblAlgn val="ctr"/>
        <c:lblOffset val="100"/>
        <c:noMultiLvlLbl val="0"/>
      </c:catAx>
      <c:valAx>
        <c:axId val="851960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51958032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"/>
          <c:y val="0.92868593272806599"/>
          <c:w val="0.98419078901505297"/>
          <c:h val="7.13139504310642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chemeClr val="tx1"/>
          </a:solidFill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F0EC178B-6532-D741-BB1D-C6F2E2FEBF52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AA759650-762C-9343-8990-0901C80FC7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3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switching-between-net-core-sdk-version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7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94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11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49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3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68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30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93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17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https://www.c-sharpcorner.com/article/switching-between-net-core-sdk-versions/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90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50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28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14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7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7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85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20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56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F8F4EC2E-30D2-45DC-9816-7416B1915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62B1E-163E-4933-943F-9910B57D2D1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7762" name="Rectangle 1026">
            <a:extLst>
              <a:ext uri="{FF2B5EF4-FFF2-40B4-BE49-F238E27FC236}">
                <a16:creationId xmlns:a16="http://schemas.microsoft.com/office/drawing/2014/main" id="{1C830511-9BDC-405F-B9DE-A70DA53E04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of pie chart on grey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33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Example of pie chart on blue background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807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Example of pie chart on white background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16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06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001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659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11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32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8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69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1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74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ver_page.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l="3971" t="19287" r="2922" b="27313"/>
          <a:stretch/>
        </p:blipFill>
        <p:spPr>
          <a:xfrm>
            <a:off x="-6136" y="0"/>
            <a:ext cx="9150135" cy="5152382"/>
          </a:xfrm>
          <a:prstGeom prst="rect">
            <a:avLst/>
          </a:prstGeom>
        </p:spPr>
      </p:pic>
      <p:sp>
        <p:nvSpPr>
          <p:cNvPr id="54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Sub-heading/ Speaker Name</a:t>
            </a:r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8" y="0"/>
            <a:ext cx="1455964" cy="19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3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4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79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title_and_2column_content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056617"/>
            <a:ext cx="4121820" cy="31395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002" y="1056966"/>
            <a:ext cx="4123136" cy="3139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519" y="127001"/>
            <a:ext cx="7257393" cy="595312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227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char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908568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chemeClr val="tx1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297520" y="1262702"/>
            <a:ext cx="8532155" cy="308157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ZA" dirty="0">
                <a:solidFill>
                  <a:schemeClr val="lt1"/>
                </a:solidFill>
                <a:latin typeface="Arial"/>
              </a:defRPr>
            </a:lvl1pPr>
          </a:lstStyle>
          <a:p>
            <a:pPr lvl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icon to add chart</a:t>
            </a:r>
            <a:endParaRPr lang="en-ZA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7257393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4167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1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7521" y="1146768"/>
            <a:ext cx="8532154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6061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2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20" y="127000"/>
            <a:ext cx="8532154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5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639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3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rgbClr val="455565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825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grey_background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  <a:lvl2pPr algn="l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2587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blue_background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179388" indent="0" algn="l">
              <a:defRPr sz="2400">
                <a:solidFill>
                  <a:srgbClr val="FFFFFF"/>
                </a:solidFill>
                <a:latin typeface="Arial"/>
                <a:cs typeface="Arial"/>
              </a:defRPr>
            </a:lvl1pPr>
            <a:lvl2pPr marL="358775" indent="180975" algn="l">
              <a:defRPr>
                <a:solidFill>
                  <a:srgbClr val="FFFFFF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179388" indent="0" algn="l">
              <a:defRPr sz="240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358775" indent="-179388" algn="l">
              <a:defRPr>
                <a:solidFill>
                  <a:srgbClr val="FFFFFF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5101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87313" indent="92075" algn="l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000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87313" indent="0"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0868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images_grey_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7011988" y="3752258"/>
            <a:ext cx="1806574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41283"/>
            <a:ext cx="251610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4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298818"/>
            <a:ext cx="326786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7011988" y="298818"/>
            <a:ext cx="1806574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3752258"/>
            <a:ext cx="1806573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2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668713" y="298818"/>
            <a:ext cx="3268136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334963" y="3041283"/>
            <a:ext cx="2501965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298818"/>
            <a:ext cx="1806573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402628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ver_page_with_image.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786"/>
            <a:ext cx="9144000" cy="514428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8" y="0"/>
            <a:ext cx="1455964" cy="1941286"/>
          </a:xfrm>
          <a:prstGeom prst="rect">
            <a:avLst/>
          </a:prstGeom>
        </p:spPr>
      </p:pic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Sub-heading/ Speaker Name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27313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imag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3668713" y="298818"/>
            <a:ext cx="3268136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334963" y="3041283"/>
            <a:ext cx="2501965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7011988" y="3752258"/>
            <a:ext cx="1806574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41283"/>
            <a:ext cx="251610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4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298818"/>
            <a:ext cx="326786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7011988" y="298818"/>
            <a:ext cx="1806574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3752258"/>
            <a:ext cx="1806573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2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298818"/>
            <a:ext cx="1806573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577427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colour_image_mix.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676536" y="298818"/>
            <a:ext cx="3260314" cy="2660652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27" name="Rounded Rectangle 26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2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676536" y="298819"/>
            <a:ext cx="3260314" cy="266065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002300" y="298819"/>
            <a:ext cx="1816262" cy="127572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011988" y="3756641"/>
            <a:ext cx="1806574" cy="9518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3970" t="19287" r="18345" b="28370"/>
          <a:stretch/>
        </p:blipFill>
        <p:spPr>
          <a:xfrm>
            <a:off x="320824" y="3039492"/>
            <a:ext cx="2522984" cy="1669033"/>
          </a:xfrm>
          <a:prstGeom prst="rect">
            <a:avLst/>
          </a:prstGeom>
          <a:ln>
            <a:noFill/>
          </a:ln>
        </p:spPr>
      </p:pic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0824" y="3039492"/>
            <a:ext cx="2522984" cy="166903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2908334" y="3719719"/>
            <a:ext cx="4028516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002300" y="2694672"/>
            <a:ext cx="181626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20824" y="1982646"/>
            <a:ext cx="327275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517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colour_image_mix.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3676536" y="298818"/>
            <a:ext cx="3260314" cy="2660652"/>
          </a:xfrm>
          <a:prstGeom prst="rect">
            <a:avLst/>
          </a:prstGeom>
          <a:solidFill>
            <a:srgbClr val="189BA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27" name="Rounded Rectangle 26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565"/>
              </a:solidFill>
              <a:latin typeface="Arial"/>
            </a:endParaRPr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2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565"/>
              </a:solidFill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565"/>
              </a:solidFill>
              <a:latin typeface="Arial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676536" y="298819"/>
            <a:ext cx="3260314" cy="266065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179388" indent="0" algn="l">
              <a:tabLst>
                <a:tab pos="87313" algn="l"/>
              </a:tabLst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358775" indent="-179388"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002300" y="298819"/>
            <a:ext cx="1816262" cy="127572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011988" y="3756641"/>
            <a:ext cx="1806574" cy="9518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3970" t="19287" r="18345" b="28370"/>
          <a:stretch/>
        </p:blipFill>
        <p:spPr>
          <a:xfrm>
            <a:off x="320824" y="3039492"/>
            <a:ext cx="2522984" cy="1669033"/>
          </a:xfrm>
          <a:prstGeom prst="rect">
            <a:avLst/>
          </a:prstGeom>
          <a:ln>
            <a:noFill/>
          </a:ln>
        </p:spPr>
      </p:pic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0824" y="3039492"/>
            <a:ext cx="2522984" cy="166903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2908334" y="3719719"/>
            <a:ext cx="4028516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002300" y="2694672"/>
            <a:ext cx="181626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20824" y="1982646"/>
            <a:ext cx="327275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744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(DD_led-partners_and_subsidiari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7" y="0"/>
            <a:ext cx="1455964" cy="1941286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786"/>
            <a:ext cx="9144000" cy="514428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567220" y="1443691"/>
            <a:ext cx="1091426" cy="42509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/>
              <a:t>Drag white logo to placeholder or click icon to add</a:t>
            </a:r>
          </a:p>
        </p:txBody>
      </p:sp>
      <p:sp>
        <p:nvSpPr>
          <p:cNvPr id="8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91619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(Equal_voice-partners_and_cli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365577" y="-786"/>
            <a:ext cx="1454895" cy="1942072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786"/>
            <a:ext cx="9144000" cy="514428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554912" y="1443691"/>
            <a:ext cx="1084263" cy="42509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455565"/>
                </a:solidFill>
                <a:latin typeface="Arial"/>
              </a:defRPr>
            </a:lvl1pPr>
          </a:lstStyle>
          <a:p>
            <a:r>
              <a:rPr lang="en-US"/>
              <a:t>Drag logo to placeholder or click icon to add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90" y="411510"/>
            <a:ext cx="1125789" cy="933712"/>
          </a:xfrm>
          <a:prstGeom prst="rect">
            <a:avLst/>
          </a:prstGeom>
        </p:spPr>
      </p:pic>
      <p:sp>
        <p:nvSpPr>
          <p:cNvPr id="8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52570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1E39-8CD7-458E-963E-29164E6A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22921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C373-C8FC-415A-9631-8DAA88DA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B635-0CEB-4B9B-8C6D-534D80CB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243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ntents_pag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07976" y="120752"/>
            <a:ext cx="7845434" cy="625335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00038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00038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91090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91090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18250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518250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11676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11676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1175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71175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00038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00038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91090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91090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518250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518250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511676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11676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0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71175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671175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26808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pter_page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/>
          <a:srcRect l="3971" t="19287" r="2922" b="27313"/>
          <a:stretch/>
        </p:blipFill>
        <p:spPr>
          <a:xfrm>
            <a:off x="-6136" y="0"/>
            <a:ext cx="9150135" cy="5152382"/>
          </a:xfrm>
          <a:prstGeom prst="rect">
            <a:avLst/>
          </a:prstGeom>
        </p:spPr>
      </p:pic>
      <p:sp>
        <p:nvSpPr>
          <p:cNvPr id="5" name="Isosceles Triangle 4"/>
          <p:cNvSpPr/>
          <p:nvPr userDrawn="1"/>
        </p:nvSpPr>
        <p:spPr>
          <a:xfrm rot="10800000">
            <a:off x="-7775" y="-2"/>
            <a:ext cx="2748856" cy="5152383"/>
          </a:xfrm>
          <a:custGeom>
            <a:avLst/>
            <a:gdLst>
              <a:gd name="connsiteX0" fmla="*/ 0 w 2762587"/>
              <a:gd name="connsiteY0" fmla="*/ 3794125 h 3794125"/>
              <a:gd name="connsiteX1" fmla="*/ 1381294 w 2762587"/>
              <a:gd name="connsiteY1" fmla="*/ 0 h 3794125"/>
              <a:gd name="connsiteX2" fmla="*/ 2762587 w 2762587"/>
              <a:gd name="connsiteY2" fmla="*/ 3794125 h 3794125"/>
              <a:gd name="connsiteX3" fmla="*/ 0 w 2762587"/>
              <a:gd name="connsiteY3" fmla="*/ 3794125 h 3794125"/>
              <a:gd name="connsiteX0" fmla="*/ 0 w 2770357"/>
              <a:gd name="connsiteY0" fmla="*/ 3913188 h 3913188"/>
              <a:gd name="connsiteX1" fmla="*/ 2770357 w 2770357"/>
              <a:gd name="connsiteY1" fmla="*/ 0 h 3913188"/>
              <a:gd name="connsiteX2" fmla="*/ 2762587 w 2770357"/>
              <a:gd name="connsiteY2" fmla="*/ 3913188 h 3913188"/>
              <a:gd name="connsiteX3" fmla="*/ 0 w 2770357"/>
              <a:gd name="connsiteY3" fmla="*/ 3913188 h 3913188"/>
              <a:gd name="connsiteX0" fmla="*/ 0 w 2087732"/>
              <a:gd name="connsiteY0" fmla="*/ 3913188 h 3913188"/>
              <a:gd name="connsiteX1" fmla="*/ 2087732 w 2087732"/>
              <a:gd name="connsiteY1" fmla="*/ 0 h 3913188"/>
              <a:gd name="connsiteX2" fmla="*/ 2079962 w 2087732"/>
              <a:gd name="connsiteY2" fmla="*/ 3913188 h 3913188"/>
              <a:gd name="connsiteX3" fmla="*/ 0 w 2087732"/>
              <a:gd name="connsiteY3" fmla="*/ 3913188 h 39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732" h="3913188">
                <a:moveTo>
                  <a:pt x="0" y="3913188"/>
                </a:moveTo>
                <a:lnTo>
                  <a:pt x="2087732" y="0"/>
                </a:lnTo>
                <a:lnTo>
                  <a:pt x="2079962" y="3913188"/>
                </a:lnTo>
                <a:lnTo>
                  <a:pt x="0" y="3913188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20911" y="785816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20911" y="1293817"/>
            <a:ext cx="1516072" cy="115093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90000"/>
              </a:lnSpc>
              <a:defRPr sz="1200">
                <a:solidFill>
                  <a:schemeClr val="tx2"/>
                </a:solidFill>
                <a:latin typeface="Arial"/>
                <a:cs typeface="Arial"/>
              </a:defRPr>
            </a:lvl1pPr>
            <a:lvl2pPr marL="3175" indent="0">
              <a:buNone/>
              <a:defRPr sz="1050" i="0">
                <a:solidFill>
                  <a:schemeClr val="accent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55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2786906" y="1293817"/>
            <a:ext cx="6042769" cy="42068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24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20663" y="131763"/>
            <a:ext cx="547687" cy="590550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2786906" y="1996281"/>
            <a:ext cx="6042769" cy="209073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135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pter_page_with_image.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692"/>
            <a:ext cx="9144000" cy="5139807"/>
          </a:xfrm>
          <a:custGeom>
            <a:avLst/>
            <a:gdLst>
              <a:gd name="connsiteX0" fmla="*/ 0 w 9144000"/>
              <a:gd name="connsiteY0" fmla="*/ 0 h 5139807"/>
              <a:gd name="connsiteX1" fmla="*/ 9144000 w 9144000"/>
              <a:gd name="connsiteY1" fmla="*/ 0 h 5139807"/>
              <a:gd name="connsiteX2" fmla="*/ 9144000 w 9144000"/>
              <a:gd name="connsiteY2" fmla="*/ 5139807 h 5139807"/>
              <a:gd name="connsiteX3" fmla="*/ 0 w 9144000"/>
              <a:gd name="connsiteY3" fmla="*/ 5139807 h 5139807"/>
              <a:gd name="connsiteX4" fmla="*/ 0 w 9144000"/>
              <a:gd name="connsiteY4" fmla="*/ 0 h 5139807"/>
              <a:gd name="connsiteX0" fmla="*/ 2738438 w 9144000"/>
              <a:gd name="connsiteY0" fmla="*/ 0 h 5139807"/>
              <a:gd name="connsiteX1" fmla="*/ 9144000 w 9144000"/>
              <a:gd name="connsiteY1" fmla="*/ 0 h 5139807"/>
              <a:gd name="connsiteX2" fmla="*/ 9144000 w 9144000"/>
              <a:gd name="connsiteY2" fmla="*/ 5139807 h 5139807"/>
              <a:gd name="connsiteX3" fmla="*/ 0 w 9144000"/>
              <a:gd name="connsiteY3" fmla="*/ 5139807 h 5139807"/>
              <a:gd name="connsiteX4" fmla="*/ 2738438 w 9144000"/>
              <a:gd name="connsiteY4" fmla="*/ 0 h 513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39807">
                <a:moveTo>
                  <a:pt x="2738438" y="0"/>
                </a:moveTo>
                <a:lnTo>
                  <a:pt x="9144000" y="0"/>
                </a:lnTo>
                <a:lnTo>
                  <a:pt x="9144000" y="5139807"/>
                </a:lnTo>
                <a:lnTo>
                  <a:pt x="0" y="5139807"/>
                </a:lnTo>
                <a:lnTo>
                  <a:pt x="2738438" y="0"/>
                </a:lnTo>
                <a:close/>
              </a:path>
            </a:pathLst>
          </a:cu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					Drag picture to placeholder or click icon to add</a:t>
            </a:r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-7775" y="-2"/>
            <a:ext cx="2748856" cy="5152383"/>
          </a:xfrm>
          <a:custGeom>
            <a:avLst/>
            <a:gdLst>
              <a:gd name="connsiteX0" fmla="*/ 0 w 2762587"/>
              <a:gd name="connsiteY0" fmla="*/ 3794125 h 3794125"/>
              <a:gd name="connsiteX1" fmla="*/ 1381294 w 2762587"/>
              <a:gd name="connsiteY1" fmla="*/ 0 h 3794125"/>
              <a:gd name="connsiteX2" fmla="*/ 2762587 w 2762587"/>
              <a:gd name="connsiteY2" fmla="*/ 3794125 h 3794125"/>
              <a:gd name="connsiteX3" fmla="*/ 0 w 2762587"/>
              <a:gd name="connsiteY3" fmla="*/ 3794125 h 3794125"/>
              <a:gd name="connsiteX0" fmla="*/ 0 w 2770357"/>
              <a:gd name="connsiteY0" fmla="*/ 3913188 h 3913188"/>
              <a:gd name="connsiteX1" fmla="*/ 2770357 w 2770357"/>
              <a:gd name="connsiteY1" fmla="*/ 0 h 3913188"/>
              <a:gd name="connsiteX2" fmla="*/ 2762587 w 2770357"/>
              <a:gd name="connsiteY2" fmla="*/ 3913188 h 3913188"/>
              <a:gd name="connsiteX3" fmla="*/ 0 w 2770357"/>
              <a:gd name="connsiteY3" fmla="*/ 3913188 h 3913188"/>
              <a:gd name="connsiteX0" fmla="*/ 0 w 2087732"/>
              <a:gd name="connsiteY0" fmla="*/ 3913188 h 3913188"/>
              <a:gd name="connsiteX1" fmla="*/ 2087732 w 2087732"/>
              <a:gd name="connsiteY1" fmla="*/ 0 h 3913188"/>
              <a:gd name="connsiteX2" fmla="*/ 2079962 w 2087732"/>
              <a:gd name="connsiteY2" fmla="*/ 3913188 h 3913188"/>
              <a:gd name="connsiteX3" fmla="*/ 0 w 2087732"/>
              <a:gd name="connsiteY3" fmla="*/ 3913188 h 39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732" h="3913188">
                <a:moveTo>
                  <a:pt x="0" y="3913188"/>
                </a:moveTo>
                <a:lnTo>
                  <a:pt x="2087732" y="0"/>
                </a:lnTo>
                <a:lnTo>
                  <a:pt x="2079962" y="3913188"/>
                </a:lnTo>
                <a:lnTo>
                  <a:pt x="0" y="3913188"/>
                </a:lnTo>
                <a:close/>
              </a:path>
            </a:pathLst>
          </a:cu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20911" y="785816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20911" y="1293817"/>
            <a:ext cx="1516072" cy="203296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90000"/>
              </a:lnSpc>
              <a:defRPr sz="1200">
                <a:solidFill>
                  <a:schemeClr val="tx2"/>
                </a:solidFill>
                <a:latin typeface="Arial"/>
                <a:cs typeface="Arial"/>
              </a:defRPr>
            </a:lvl1pPr>
            <a:lvl2pPr marL="3175" indent="0">
              <a:buNone/>
              <a:defRPr sz="105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/>
          </p:nvPr>
        </p:nvSpPr>
        <p:spPr>
          <a:xfrm>
            <a:off x="2786906" y="1889125"/>
            <a:ext cx="6042769" cy="2091030"/>
          </a:xfrm>
          <a:prstGeom prst="rect">
            <a:avLst/>
          </a:prstGeom>
        </p:spPr>
        <p:txBody>
          <a:bodyPr vert="horz"/>
          <a:lstStyle>
            <a:lvl1pPr>
              <a:defRPr sz="160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endParaRPr lang="en-US"/>
          </a:p>
        </p:txBody>
      </p:sp>
      <p:sp>
        <p:nvSpPr>
          <p:cNvPr id="55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2786906" y="1293817"/>
            <a:ext cx="6042769" cy="42068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24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220663" y="131763"/>
            <a:ext cx="547687" cy="590550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96708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divider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 userDrawn="1">
            <p:ph type="pic" sz="quarter" idx="14"/>
          </p:nvPr>
        </p:nvSpPr>
        <p:spPr>
          <a:xfrm>
            <a:off x="0" y="3692"/>
            <a:ext cx="9144000" cy="5139807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191540" y="4499624"/>
            <a:ext cx="3395527" cy="3257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ZA" sz="1400" b="1">
                <a:solidFill>
                  <a:schemeClr val="bg1"/>
                </a:solidFill>
                <a:latin typeface="Arial"/>
              </a:rPr>
              <a:t>accelerate your ambition</a:t>
            </a:r>
            <a:endParaRPr lang="en-US" sz="120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9984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title_and_content_page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968820"/>
            <a:ext cx="8532155" cy="3154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7446383" cy="595314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82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2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310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3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272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72" y="135500"/>
            <a:ext cx="1198627" cy="5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9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1" r:id="rId2"/>
    <p:sldLayoutId id="2147483985" r:id="rId3"/>
    <p:sldLayoutId id="2147484024" r:id="rId4"/>
    <p:sldLayoutId id="2147484026" r:id="rId5"/>
    <p:sldLayoutId id="2147484014" r:id="rId6"/>
    <p:sldLayoutId id="2147484022" r:id="rId7"/>
    <p:sldLayoutId id="2147484023" r:id="rId8"/>
    <p:sldLayoutId id="2147484035" r:id="rId9"/>
    <p:sldLayoutId id="2147483988" r:id="rId10"/>
    <p:sldLayoutId id="2147483989" r:id="rId11"/>
    <p:sldLayoutId id="2147483993" r:id="rId12"/>
    <p:sldLayoutId id="2147484034" r:id="rId13"/>
    <p:sldLayoutId id="2147483994" r:id="rId14"/>
    <p:sldLayoutId id="2147483996" r:id="rId15"/>
    <p:sldLayoutId id="2147484027" r:id="rId16"/>
    <p:sldLayoutId id="2147484037" r:id="rId17"/>
    <p:sldLayoutId id="2147484036" r:id="rId18"/>
    <p:sldLayoutId id="2147484002" r:id="rId19"/>
    <p:sldLayoutId id="2147484032" r:id="rId20"/>
    <p:sldLayoutId id="2147484028" r:id="rId21"/>
    <p:sldLayoutId id="2147484033" r:id="rId22"/>
    <p:sldLayoutId id="2147484029" r:id="rId23"/>
    <p:sldLayoutId id="2147484030" r:id="rId24"/>
    <p:sldLayoutId id="2147484038" r:id="rId25"/>
    <p:sldLayoutId id="2147484039" r:id="rId26"/>
  </p:sldLayoutIdLst>
  <p:txStyles>
    <p:titleStyle>
      <a:lvl1pPr algn="l" defTabSz="914400" rtl="0" eaLnBrk="1" latinLnBrk="0" hangingPunct="1">
        <a:lnSpc>
          <a:spcPct val="120000"/>
        </a:lnSpc>
        <a:spcBef>
          <a:spcPts val="200"/>
        </a:spcBef>
        <a:spcAft>
          <a:spcPts val="200"/>
        </a:spcAft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100"/>
        </a:spcAft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17780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88913" algn="l" defTabSz="914400" rtl="0" eaLnBrk="1" latinLnBrk="0" hangingPunct="1">
        <a:lnSpc>
          <a:spcPct val="114000"/>
        </a:lnSpc>
        <a:spcBef>
          <a:spcPts val="100"/>
        </a:spcBef>
        <a:spcAft>
          <a:spcPts val="200"/>
        </a:spcAft>
        <a:buFont typeface="Arial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5850" indent="-228600" algn="l" defTabSz="914400" rtl="0" eaLnBrk="1" latinLnBrk="0" hangingPunct="1">
        <a:lnSpc>
          <a:spcPct val="114000"/>
        </a:lnSpc>
        <a:spcBef>
          <a:spcPts val="100"/>
        </a:spcBef>
        <a:spcAft>
          <a:spcPts val="40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43038" indent="-173038" algn="l" defTabSz="914400" rtl="0" eaLnBrk="1" latinLnBrk="0" hangingPunct="1">
        <a:lnSpc>
          <a:spcPct val="114000"/>
        </a:lnSpc>
        <a:spcBef>
          <a:spcPts val="100"/>
        </a:spcBef>
        <a:spcAft>
          <a:spcPts val="600"/>
        </a:spcAft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jpeg"/><Relationship Id="rId5" Type="http://schemas.openxmlformats.org/officeDocument/2006/relationships/image" Target="../media/image15.jpeg"/><Relationship Id="rId4" Type="http://schemas.openxmlformats.org/officeDocument/2006/relationships/image" Target="../media/image1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.jpeg"/><Relationship Id="rId4" Type="http://schemas.openxmlformats.org/officeDocument/2006/relationships/image" Target="../media/image1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assets.dimensiondata.com/DSearch?a=5&amp;st=2&amp;p=1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hoto-1462331321792-cc44368b8894.jpg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" b="3795"/>
          <a:stretch>
            <a:fillRect/>
          </a:stretch>
        </p:blipFill>
        <p:spPr/>
      </p:pic>
      <p:sp>
        <p:nvSpPr>
          <p:cNvPr id="17" name="Rectangle 16"/>
          <p:cNvSpPr/>
          <p:nvPr/>
        </p:nvSpPr>
        <p:spPr>
          <a:xfrm>
            <a:off x="0" y="1726317"/>
            <a:ext cx="9144000" cy="341718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DevCruise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2019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983771" y="3237896"/>
            <a:ext cx="7655404" cy="120722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i="1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eorgia"/>
                <a:cs typeface="Georgia"/>
              </a:rPr>
              <a:t>ASP.NET Core 3.0 for Dummies</a:t>
            </a:r>
            <a:endParaRPr lang="en-US" sz="3600" b="0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eorgia"/>
              <a:cs typeface="Georgia"/>
            </a:endParaRPr>
          </a:p>
        </p:txBody>
      </p:sp>
      <p:pic>
        <p:nvPicPr>
          <p:cNvPr id="9" name="Picture Placeholder 8" descr="Microsoft-Logo-PNG.png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" r="7318"/>
          <a:stretch/>
        </p:blipFill>
        <p:spPr>
          <a:xfrm>
            <a:off x="7587987" y="1443691"/>
            <a:ext cx="1084263" cy="425090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058219" y="3191812"/>
            <a:ext cx="2328509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2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5DC5-EF74-4ED0-B525-00250AF4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Serve static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834E-ADF5-4460-85BA-A3FBCAB0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</a:t>
            </a:r>
            <a:r>
              <a:rPr lang="en-US" dirty="0" err="1"/>
              <a:t>Program.cs</a:t>
            </a:r>
            <a:endParaRPr lang="en-US" dirty="0"/>
          </a:p>
          <a:p>
            <a:pPr marL="554038" lvl="1" indent="-285750"/>
            <a:r>
              <a:rPr lang="en-US" dirty="0"/>
              <a:t>Add the following where they should go:</a:t>
            </a:r>
          </a:p>
          <a:p>
            <a:pPr marL="820738" lvl="2" indent="-285750"/>
            <a:r>
              <a:rPr lang="en-US" sz="1400" dirty="0">
                <a:latin typeface="Consolas" panose="020B0609020204030204" pitchFamily="49" charset="0"/>
              </a:rPr>
              <a:t>using System.IO;</a:t>
            </a:r>
          </a:p>
          <a:p>
            <a:pPr marL="820738" lvl="2" indent="-285750"/>
            <a:r>
              <a:rPr lang="en-US" sz="1400" dirty="0">
                <a:latin typeface="Consolas" panose="020B0609020204030204" pitchFamily="49" charset="0"/>
              </a:rPr>
              <a:t>var </a:t>
            </a:r>
            <a:r>
              <a:rPr lang="en-US" sz="1400" dirty="0" err="1">
                <a:latin typeface="Consolas" panose="020B0609020204030204" pitchFamily="49" charset="0"/>
              </a:rPr>
              <a:t>webRoot</a:t>
            </a:r>
            <a:r>
              <a:rPr lang="en-US" sz="1400" dirty="0"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latin typeface="Consolas" panose="020B0609020204030204" pitchFamily="49" charset="0"/>
              </a:rPr>
              <a:t>Path.Combine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Environment.CurrentDirectory</a:t>
            </a:r>
            <a:r>
              <a:rPr lang="en-US" sz="1400" dirty="0">
                <a:latin typeface="Consolas" panose="020B0609020204030204" pitchFamily="49" charset="0"/>
              </a:rPr>
              <a:t>, "</a:t>
            </a:r>
            <a:r>
              <a:rPr lang="en-US" sz="1400" dirty="0" err="1">
                <a:latin typeface="Consolas" panose="020B0609020204030204" pitchFamily="49" charset="0"/>
              </a:rPr>
              <a:t>wwwroot</a:t>
            </a:r>
            <a:r>
              <a:rPr lang="en-US" sz="1400" dirty="0">
                <a:latin typeface="Consolas" panose="020B0609020204030204" pitchFamily="49" charset="0"/>
              </a:rPr>
              <a:t>");</a:t>
            </a:r>
          </a:p>
          <a:p>
            <a:pPr marL="820738" lvl="2" indent="-285750"/>
            <a:r>
              <a:rPr lang="en-US" sz="1400" dirty="0" err="1">
                <a:latin typeface="Consolas" panose="020B0609020204030204" pitchFamily="49" charset="0"/>
              </a:rPr>
              <a:t>webBuilder.UseWebRoot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contentRoot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</a:t>
            </a:r>
            <a:r>
              <a:rPr lang="en-US" dirty="0" err="1"/>
              <a:t>Startup.cs</a:t>
            </a:r>
            <a:endParaRPr lang="en-US" dirty="0"/>
          </a:p>
          <a:p>
            <a:pPr marL="554038" lvl="1" indent="-285750"/>
            <a:r>
              <a:rPr lang="en-US" dirty="0"/>
              <a:t>Comment out </a:t>
            </a:r>
            <a:r>
              <a:rPr lang="en-US" dirty="0" err="1">
                <a:latin typeface="Consolas" panose="020B0609020204030204" pitchFamily="49" charset="0"/>
              </a:rPr>
              <a:t>app.Run</a:t>
            </a:r>
            <a:r>
              <a:rPr lang="en-US" dirty="0">
                <a:latin typeface="Consolas" panose="020B0609020204030204" pitchFamily="49" charset="0"/>
              </a:rPr>
              <a:t>(…)</a:t>
            </a:r>
          </a:p>
          <a:p>
            <a:pPr marL="554038" lvl="1" indent="-285750"/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app.UseStaticFiles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new sub-folder called </a:t>
            </a:r>
            <a:r>
              <a:rPr lang="en-US" dirty="0" err="1">
                <a:latin typeface="Consolas" panose="020B0609020204030204" pitchFamily="49" charset="0"/>
              </a:rPr>
              <a:t>wwwroot</a:t>
            </a:r>
            <a:endParaRPr lang="en-US" dirty="0">
              <a:latin typeface="Consolas" panose="020B0609020204030204" pitchFamily="49" charset="0"/>
            </a:endParaRPr>
          </a:p>
          <a:p>
            <a:pPr marL="554038" lvl="1" indent="-285750"/>
            <a:r>
              <a:rPr lang="en-US" dirty="0"/>
              <a:t>Add an </a:t>
            </a:r>
            <a:r>
              <a:rPr lang="en-US" dirty="0">
                <a:latin typeface="Consolas" panose="020B0609020204030204" pitchFamily="49" charset="0"/>
              </a:rPr>
              <a:t>index.html </a:t>
            </a:r>
            <a:r>
              <a:rPr lang="en-US" dirty="0"/>
              <a:t>file of you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Hit F5!</a:t>
            </a:r>
          </a:p>
        </p:txBody>
      </p:sp>
    </p:spTree>
    <p:extLst>
      <p:ext uri="{BB962C8B-B14F-4D97-AF65-F5344CB8AC3E}">
        <p14:creationId xmlns:p14="http://schemas.microsoft.com/office/powerpoint/2010/main" val="82754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1729-9837-4428-96BB-9A2DA9AF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Serve static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D857-6B88-4E93-9B76-0713A8AE7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Got a 404? What went wrong?</a:t>
            </a:r>
          </a:p>
          <a:p>
            <a:pPr marL="554038" lvl="1" indent="-285750"/>
            <a:r>
              <a:rPr lang="en-US" dirty="0"/>
              <a:t>ASP.NET Core will honor default files out-of-the-box!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explicitly requesting </a:t>
            </a:r>
            <a:r>
              <a:rPr lang="en-US" dirty="0">
                <a:latin typeface="Consolas" panose="020B0609020204030204" pitchFamily="49" charset="0"/>
              </a:rPr>
              <a:t>/index.html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resolve the problem add </a:t>
            </a:r>
            <a:r>
              <a:rPr lang="en-US" dirty="0" err="1">
                <a:latin typeface="Consolas" panose="020B0609020204030204" pitchFamily="49" charset="0"/>
              </a:rPr>
              <a:t>app.UseDefaultFiles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554038" lvl="1" indent="-285750"/>
            <a:r>
              <a:rPr lang="en-US" dirty="0"/>
              <a:t>Observe: the order in the Configure method is important!</a:t>
            </a:r>
          </a:p>
          <a:p>
            <a:pPr marL="554038" lvl="1" indent="-285750"/>
            <a:r>
              <a:rPr lang="en-US" dirty="0"/>
              <a:t>Try reordering </a:t>
            </a:r>
            <a:r>
              <a:rPr lang="en-US" dirty="0" err="1"/>
              <a:t>UseStaticFiles</a:t>
            </a:r>
            <a:r>
              <a:rPr lang="en-US" dirty="0"/>
              <a:t> and </a:t>
            </a:r>
            <a:r>
              <a:rPr lang="en-US" dirty="0" err="1"/>
              <a:t>UseDefaultFiles</a:t>
            </a:r>
            <a:endParaRPr lang="en-US" dirty="0"/>
          </a:p>
          <a:p>
            <a:pPr marL="554038" lvl="1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E74F2-34C9-4557-B774-1753488CFF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7156" y="2734240"/>
            <a:ext cx="7662019" cy="1850149"/>
          </a:xfrm>
        </p:spPr>
        <p:txBody>
          <a:bodyPr/>
          <a:lstStyle/>
          <a:p>
            <a:r>
              <a:rPr lang="en-US" dirty="0"/>
              <a:t>Enough theory, </a:t>
            </a:r>
          </a:p>
          <a:p>
            <a:r>
              <a:rPr lang="en-US" dirty="0"/>
              <a:t>let’s do some work!</a:t>
            </a:r>
          </a:p>
        </p:txBody>
      </p:sp>
    </p:spTree>
    <p:extLst>
      <p:ext uri="{BB962C8B-B14F-4D97-AF65-F5344CB8AC3E}">
        <p14:creationId xmlns:p14="http://schemas.microsoft.com/office/powerpoint/2010/main" val="1095526622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400"/>
              <a:t>Heading</a:t>
            </a:r>
          </a:p>
          <a:p>
            <a:r>
              <a:rPr lang="en-US" sz="1100">
                <a:solidFill>
                  <a:schemeClr val="bg1"/>
                </a:solidFill>
              </a:rPr>
              <a:t>Sub-heading </a:t>
            </a:r>
          </a:p>
          <a:p>
            <a:r>
              <a:rPr lang="en-US" sz="1100">
                <a:solidFill>
                  <a:schemeClr val="bg1"/>
                </a:solidFill>
              </a:rPr>
              <a:t>Sub-heading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/>
              <a:t>Heading</a:t>
            </a:r>
          </a:p>
          <a:p>
            <a:r>
              <a:rPr lang="en-US" sz="1100">
                <a:solidFill>
                  <a:schemeClr val="bg1"/>
                </a:solidFill>
              </a:rPr>
              <a:t>Sub-heading </a:t>
            </a:r>
          </a:p>
          <a:p>
            <a:r>
              <a:rPr lang="en-US" sz="1100">
                <a:solidFill>
                  <a:schemeClr val="bg1"/>
                </a:solidFill>
              </a:rPr>
              <a:t>Sub-heading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400"/>
              <a:t>Heading</a:t>
            </a:r>
          </a:p>
          <a:p>
            <a:r>
              <a:rPr lang="en-US" sz="1100">
                <a:solidFill>
                  <a:schemeClr val="bg1"/>
                </a:solidFill>
              </a:rPr>
              <a:t>Sub-heading </a:t>
            </a:r>
          </a:p>
          <a:p>
            <a:r>
              <a:rPr lang="en-US" sz="1100">
                <a:solidFill>
                  <a:schemeClr val="bg1"/>
                </a:solidFill>
              </a:rPr>
              <a:t>Sub-heading</a:t>
            </a:r>
          </a:p>
          <a:p>
            <a:endParaRPr lang="en-US" sz="11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04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400"/>
              <a:t>Heading</a:t>
            </a:r>
          </a:p>
          <a:p>
            <a:r>
              <a:rPr lang="en-US" sz="1100">
                <a:solidFill>
                  <a:schemeClr val="bg1"/>
                </a:solidFill>
              </a:rPr>
              <a:t>Sub-heading </a:t>
            </a:r>
          </a:p>
          <a:p>
            <a:r>
              <a:rPr lang="en-US" sz="1100">
                <a:solidFill>
                  <a:schemeClr val="bg1"/>
                </a:solidFill>
              </a:rPr>
              <a:t>Sub-heading</a:t>
            </a:r>
          </a:p>
          <a:p>
            <a:endParaRPr lang="en-US" sz="11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05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400"/>
              <a:t>Heading</a:t>
            </a:r>
          </a:p>
          <a:p>
            <a:r>
              <a:rPr lang="en-US" sz="1100">
                <a:solidFill>
                  <a:schemeClr val="bg1"/>
                </a:solidFill>
              </a:rPr>
              <a:t>Sub-heading </a:t>
            </a:r>
          </a:p>
          <a:p>
            <a:r>
              <a:rPr lang="en-US" sz="1100">
                <a:solidFill>
                  <a:schemeClr val="bg1"/>
                </a:solidFill>
              </a:rPr>
              <a:t>Sub-heading</a:t>
            </a:r>
          </a:p>
          <a:p>
            <a:endParaRPr lang="en-US" sz="110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06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400"/>
              <a:t>Heading</a:t>
            </a:r>
          </a:p>
          <a:p>
            <a:r>
              <a:rPr lang="en-US" sz="1100">
                <a:solidFill>
                  <a:schemeClr val="bg1"/>
                </a:solidFill>
              </a:rPr>
              <a:t>Sub-heading </a:t>
            </a:r>
          </a:p>
          <a:p>
            <a:r>
              <a:rPr lang="en-US" sz="1100">
                <a:solidFill>
                  <a:schemeClr val="bg1"/>
                </a:solidFill>
              </a:rPr>
              <a:t>Sub-heading</a:t>
            </a:r>
          </a:p>
          <a:p>
            <a:endParaRPr lang="en-US" sz="110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07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400"/>
              <a:t>Heading</a:t>
            </a:r>
          </a:p>
          <a:p>
            <a:r>
              <a:rPr lang="en-US" sz="1100">
                <a:solidFill>
                  <a:schemeClr val="bg1"/>
                </a:solidFill>
              </a:rPr>
              <a:t>Sub-heading </a:t>
            </a:r>
          </a:p>
          <a:p>
            <a:r>
              <a:rPr lang="en-US" sz="1100">
                <a:solidFill>
                  <a:schemeClr val="bg1"/>
                </a:solidFill>
              </a:rPr>
              <a:t>Sub-heading</a:t>
            </a:r>
          </a:p>
          <a:p>
            <a:endParaRPr lang="en-US" sz="110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08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1400"/>
              <a:t>Heading</a:t>
            </a:r>
          </a:p>
          <a:p>
            <a:r>
              <a:rPr lang="en-US" sz="1100">
                <a:solidFill>
                  <a:schemeClr val="bg1"/>
                </a:solidFill>
              </a:rPr>
              <a:t>Sub-heading </a:t>
            </a:r>
          </a:p>
          <a:p>
            <a:r>
              <a:rPr lang="en-US" sz="1100">
                <a:solidFill>
                  <a:schemeClr val="bg1"/>
                </a:solidFill>
              </a:rPr>
              <a:t>Sub-heading</a:t>
            </a:r>
          </a:p>
          <a:p>
            <a:endParaRPr lang="en-US" sz="110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/>
              <a:t>09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1400"/>
              <a:t>Heading</a:t>
            </a:r>
          </a:p>
          <a:p>
            <a:r>
              <a:rPr lang="en-US" sz="1100">
                <a:solidFill>
                  <a:schemeClr val="bg1"/>
                </a:solidFill>
              </a:rPr>
              <a:t>Sub-heading </a:t>
            </a:r>
          </a:p>
          <a:p>
            <a:r>
              <a:rPr lang="en-US" sz="1100">
                <a:solidFill>
                  <a:schemeClr val="bg1"/>
                </a:solidFill>
              </a:rPr>
              <a:t>Sub-heading</a:t>
            </a:r>
          </a:p>
          <a:p>
            <a:endParaRPr lang="en-US" sz="110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/>
              <a:t>10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1400"/>
              <a:t>Heading</a:t>
            </a:r>
          </a:p>
          <a:p>
            <a:r>
              <a:rPr lang="en-US" sz="1100">
                <a:solidFill>
                  <a:schemeClr val="bg1"/>
                </a:solidFill>
              </a:rPr>
              <a:t>Sub-heading </a:t>
            </a:r>
          </a:p>
          <a:p>
            <a:r>
              <a:rPr lang="en-US" sz="1100">
                <a:solidFill>
                  <a:schemeClr val="bg1"/>
                </a:solidFill>
              </a:rPr>
              <a:t>Sub-heading</a:t>
            </a:r>
          </a:p>
          <a:p>
            <a:endParaRPr lang="en-US" sz="11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0038" y="1460499"/>
            <a:ext cx="14128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10907" y="1460499"/>
            <a:ext cx="14128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18250" y="1460499"/>
            <a:ext cx="14128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16767" y="1460499"/>
            <a:ext cx="14128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11757" y="1460499"/>
            <a:ext cx="14128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0038" y="3349624"/>
            <a:ext cx="14128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10907" y="3349624"/>
            <a:ext cx="14128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18250" y="3349624"/>
            <a:ext cx="14128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16767" y="3349624"/>
            <a:ext cx="14128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11757" y="3349624"/>
            <a:ext cx="14128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61262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Sub-heading/ Speaker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 vert="horz" anchor="t"/>
          <a:lstStyle/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58219" y="3213961"/>
            <a:ext cx="304721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945075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hinkstockPhotos-471296532.jpg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 b="12201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0" y="2033635"/>
            <a:ext cx="9144000" cy="310986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Sub-heading/ Speaker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Presentation Title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58219" y="3213961"/>
            <a:ext cx="304721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32407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20" y="91779"/>
            <a:ext cx="6411720" cy="625335"/>
          </a:xfrm>
        </p:spPr>
        <p:txBody>
          <a:bodyPr/>
          <a:lstStyle/>
          <a:p>
            <a:r>
              <a:rPr lang="en-ZA"/>
              <a:t>Colour scheme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679912"/>
            <a:ext cx="8444223" cy="764785"/>
          </a:xfrm>
        </p:spPr>
        <p:txBody>
          <a:bodyPr/>
          <a:lstStyle/>
          <a:p>
            <a:r>
              <a:rPr lang="en-ZA" b="1" i="1">
                <a:latin typeface="Georgia"/>
                <a:cs typeface="Georgia"/>
              </a:rPr>
              <a:t>Note: </a:t>
            </a:r>
            <a:r>
              <a:rPr lang="en-ZA" i="1">
                <a:latin typeface="Georgia"/>
                <a:cs typeface="Georgia"/>
              </a:rPr>
              <a:t>Colours used in the past, on the old template, will automatically update to the corresponding colours when copied across to the new template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174" y="1444697"/>
            <a:ext cx="4122737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400">
                <a:solidFill>
                  <a:schemeClr val="bg1"/>
                </a:solidFill>
                <a:latin typeface="Arial"/>
                <a:cs typeface="Arial"/>
              </a:rPr>
              <a:t>New colour scheme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7160" y="1807481"/>
            <a:ext cx="685800" cy="62905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>
                <a:solidFill>
                  <a:schemeClr val="tx1"/>
                </a:solidFill>
                <a:latin typeface="Arial"/>
                <a:cs typeface="Arial"/>
              </a:rPr>
              <a:t>255</a:t>
            </a:r>
            <a:br>
              <a:rPr lang="en-ZA" sz="110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ZA" sz="1100">
                <a:solidFill>
                  <a:schemeClr val="tx1"/>
                </a:solidFill>
                <a:latin typeface="Arial"/>
                <a:cs typeface="Arial"/>
              </a:rPr>
              <a:t>255</a:t>
            </a:r>
            <a:br>
              <a:rPr lang="en-ZA" sz="110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ZA" sz="1100">
                <a:solidFill>
                  <a:schemeClr val="tx1"/>
                </a:solidFill>
                <a:latin typeface="Arial"/>
                <a:cs typeface="Arial"/>
              </a:rPr>
              <a:t>255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5360" y="1807481"/>
            <a:ext cx="687388" cy="62905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175" cmpd="sng">
            <a:solidFill>
              <a:srgbClr val="A2AA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>
                <a:latin typeface="Arial"/>
                <a:cs typeface="Arial"/>
              </a:rPr>
              <a:t>69</a:t>
            </a:r>
            <a:br>
              <a:rPr lang="en-ZA" sz="1100">
                <a:latin typeface="Arial"/>
                <a:cs typeface="Arial"/>
              </a:rPr>
            </a:br>
            <a:r>
              <a:rPr lang="en-ZA" sz="1100">
                <a:latin typeface="Arial"/>
                <a:cs typeface="Arial"/>
              </a:rPr>
              <a:t>85</a:t>
            </a:r>
            <a:br>
              <a:rPr lang="en-ZA" sz="1100">
                <a:latin typeface="Arial"/>
                <a:cs typeface="Arial"/>
              </a:rPr>
            </a:br>
            <a:r>
              <a:rPr lang="en-ZA" sz="1100">
                <a:latin typeface="Arial"/>
                <a:cs typeface="Arial"/>
              </a:rPr>
              <a:t>101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15149" y="1807481"/>
            <a:ext cx="687387" cy="629057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>
                <a:latin typeface="Arial"/>
                <a:cs typeface="Arial"/>
              </a:rPr>
              <a:t>109</a:t>
            </a:r>
            <a:br>
              <a:rPr lang="en-ZA" sz="1100">
                <a:latin typeface="Arial"/>
                <a:cs typeface="Arial"/>
              </a:rPr>
            </a:br>
            <a:r>
              <a:rPr lang="en-ZA" sz="1100">
                <a:latin typeface="Arial"/>
                <a:cs typeface="Arial"/>
              </a:rPr>
              <a:t>110</a:t>
            </a:r>
            <a:br>
              <a:rPr lang="en-ZA" sz="1100">
                <a:latin typeface="Arial"/>
                <a:cs typeface="Arial"/>
              </a:rPr>
            </a:br>
            <a:r>
              <a:rPr lang="en-ZA" sz="1100">
                <a:latin typeface="Arial"/>
                <a:cs typeface="Arial"/>
              </a:rPr>
              <a:t>113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54935" y="1807481"/>
            <a:ext cx="687388" cy="629057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rgbClr val="FFFFFF"/>
                </a:solidFill>
                <a:latin typeface="Arial"/>
                <a:cs typeface="Arial"/>
              </a:rPr>
              <a:t>162</a:t>
            </a:r>
          </a:p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rgbClr val="FFFFFF"/>
                </a:solidFill>
                <a:latin typeface="Arial"/>
                <a:cs typeface="Arial"/>
              </a:rPr>
              <a:t>170</a:t>
            </a:r>
          </a:p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rgbClr val="FFFFFF"/>
                </a:solidFill>
                <a:latin typeface="Arial"/>
                <a:cs typeface="Arial"/>
              </a:rPr>
              <a:t>178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94724" y="1807481"/>
            <a:ext cx="687387" cy="62905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chemeClr val="bg1"/>
                </a:solidFill>
                <a:latin typeface="Arial"/>
                <a:cs typeface="Arial"/>
              </a:rPr>
              <a:t>105</a:t>
            </a:r>
          </a:p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chemeClr val="bg1"/>
                </a:solidFill>
                <a:latin typeface="Arial"/>
                <a:cs typeface="Arial"/>
              </a:rPr>
              <a:t>190</a:t>
            </a:r>
          </a:p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chemeClr val="bg1"/>
                </a:solidFill>
                <a:latin typeface="Arial"/>
                <a:cs typeface="Arial"/>
              </a:rPr>
              <a:t>40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34510" y="1807481"/>
            <a:ext cx="687388" cy="629057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chemeClr val="bg1"/>
                </a:solidFill>
                <a:latin typeface="Arial"/>
                <a:cs typeface="Arial"/>
              </a:rPr>
              <a:t>130</a:t>
            </a:r>
          </a:p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chemeClr val="bg1"/>
                </a:solidFill>
                <a:latin typeface="Arial"/>
                <a:cs typeface="Arial"/>
              </a:rPr>
              <a:t>220</a:t>
            </a:r>
          </a:p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chemeClr val="bg1"/>
                </a:solidFill>
                <a:latin typeface="Arial"/>
                <a:cs typeface="Arial"/>
              </a:rPr>
              <a:t>60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253874" y="1807481"/>
            <a:ext cx="687387" cy="629057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rgbClr val="FFFFFF"/>
                </a:solidFill>
                <a:latin typeface="Arial"/>
                <a:cs typeface="Arial"/>
              </a:rPr>
              <a:t>67</a:t>
            </a:r>
          </a:p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rgbClr val="FFFFFF"/>
                </a:solidFill>
                <a:latin typeface="Arial"/>
                <a:cs typeface="Arial"/>
              </a:rPr>
              <a:t>125</a:t>
            </a:r>
          </a:p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rgbClr val="FFFFFF"/>
                </a:solidFill>
                <a:latin typeface="Arial"/>
                <a:cs typeface="Arial"/>
              </a:rPr>
              <a:t>178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093660" y="1807481"/>
            <a:ext cx="685800" cy="629057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rgbClr val="FFFFFF"/>
                </a:solidFill>
                <a:latin typeface="Arial"/>
                <a:cs typeface="Arial"/>
              </a:rPr>
              <a:t>39</a:t>
            </a:r>
          </a:p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rgbClr val="FFFFFF"/>
                </a:solidFill>
                <a:latin typeface="Arial"/>
                <a:cs typeface="Arial"/>
              </a:rPr>
              <a:t>170</a:t>
            </a:r>
          </a:p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rgbClr val="FFFFFF"/>
                </a:solidFill>
                <a:latin typeface="Arial"/>
                <a:cs typeface="Arial"/>
              </a:rPr>
              <a:t>225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3174" y="2567743"/>
            <a:ext cx="4122737" cy="286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400">
                <a:solidFill>
                  <a:schemeClr val="bg1"/>
                </a:solidFill>
                <a:latin typeface="Arial"/>
                <a:cs typeface="Arial"/>
              </a:rPr>
              <a:t>Lighter shades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37160" y="2957699"/>
            <a:ext cx="685800" cy="62760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400" kern="0" err="1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75360" y="2957699"/>
            <a:ext cx="687388" cy="627604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400" kern="0" err="1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215149" y="2957699"/>
            <a:ext cx="687387" cy="627604"/>
          </a:xfrm>
          <a:prstGeom prst="roundRect">
            <a:avLst>
              <a:gd name="adj" fmla="val 0"/>
            </a:avLst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400" kern="0" err="1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54935" y="2957699"/>
            <a:ext cx="687388" cy="627604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400" kern="0" err="1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894724" y="2957699"/>
            <a:ext cx="687387" cy="627604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400" kern="0" err="1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734510" y="2957699"/>
            <a:ext cx="687388" cy="627604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400" kern="0" err="1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53874" y="2957699"/>
            <a:ext cx="687387" cy="627604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400" kern="0" err="1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93660" y="2957699"/>
            <a:ext cx="685800" cy="627604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400" kern="0" err="1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3174" y="3716507"/>
            <a:ext cx="4122737" cy="28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400">
                <a:solidFill>
                  <a:schemeClr val="bg1"/>
                </a:solidFill>
                <a:latin typeface="Arial"/>
                <a:cs typeface="Arial"/>
              </a:rPr>
              <a:t>Darker shades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37160" y="4061799"/>
            <a:ext cx="685800" cy="62905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100" ker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375360" y="4061799"/>
            <a:ext cx="687388" cy="629058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100" ker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215149" y="4061799"/>
            <a:ext cx="687387" cy="629058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100" ker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54935" y="4061799"/>
            <a:ext cx="687388" cy="629058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100" ker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894724" y="4061799"/>
            <a:ext cx="687387" cy="6290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100" ker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734510" y="4061799"/>
            <a:ext cx="687388" cy="629058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100" ker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582952" y="1807481"/>
            <a:ext cx="687387" cy="2883376"/>
            <a:chOff x="5574299" y="1807481"/>
            <a:chExt cx="687387" cy="2883376"/>
          </a:xfrm>
        </p:grpSpPr>
        <p:sp>
          <p:nvSpPr>
            <p:cNvPr id="12" name="Rounded Rectangle 11"/>
            <p:cNvSpPr/>
            <p:nvPr/>
          </p:nvSpPr>
          <p:spPr>
            <a:xfrm>
              <a:off x="5574299" y="1807481"/>
              <a:ext cx="687387" cy="629057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ZA" sz="1100" kern="0">
                  <a:solidFill>
                    <a:srgbClr val="FFFFFF"/>
                  </a:solidFill>
                  <a:latin typeface="Arial"/>
                  <a:cs typeface="Arial"/>
                </a:rPr>
                <a:t>24</a:t>
              </a:r>
            </a:p>
            <a:p>
              <a:pPr algn="ctr" fontAlgn="auto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ZA" sz="1100" kern="0">
                  <a:solidFill>
                    <a:srgbClr val="FFFFFF"/>
                  </a:solidFill>
                  <a:latin typeface="Arial"/>
                  <a:cs typeface="Arial"/>
                </a:rPr>
                <a:t>155</a:t>
              </a:r>
            </a:p>
            <a:p>
              <a:pPr algn="ctr" fontAlgn="auto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ZA" sz="1100" kern="0">
                  <a:solidFill>
                    <a:srgbClr val="FFFFFF"/>
                  </a:solidFill>
                  <a:latin typeface="Arial"/>
                  <a:cs typeface="Arial"/>
                </a:rPr>
                <a:t>169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574299" y="2957699"/>
              <a:ext cx="687387" cy="627604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100"/>
                </a:spcBef>
                <a:spcAft>
                  <a:spcPts val="100"/>
                </a:spcAft>
                <a:defRPr/>
              </a:pPr>
              <a:endParaRPr lang="en-ZA" sz="1400" kern="0" err="1">
                <a:solidFill>
                  <a:srgbClr val="FFFFFF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574299" y="4061799"/>
              <a:ext cx="687387" cy="62905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100"/>
                </a:spcBef>
                <a:spcAft>
                  <a:spcPts val="100"/>
                </a:spcAft>
                <a:defRPr/>
              </a:pPr>
              <a:endParaRPr lang="en-ZA" sz="1100" kern="0">
                <a:solidFill>
                  <a:srgbClr val="FFFFFF"/>
                </a:solidFill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416529" y="1807481"/>
            <a:ext cx="687388" cy="2883376"/>
            <a:chOff x="6414085" y="1807481"/>
            <a:chExt cx="687388" cy="2883376"/>
          </a:xfrm>
        </p:grpSpPr>
        <p:sp>
          <p:nvSpPr>
            <p:cNvPr id="13" name="Rounded Rectangle 12"/>
            <p:cNvSpPr/>
            <p:nvPr/>
          </p:nvSpPr>
          <p:spPr>
            <a:xfrm>
              <a:off x="6414085" y="1807481"/>
              <a:ext cx="687388" cy="629057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ZA" sz="1100" kern="0">
                  <a:solidFill>
                    <a:srgbClr val="FFFFFF"/>
                  </a:solidFill>
                  <a:latin typeface="Arial"/>
                  <a:cs typeface="Arial"/>
                </a:rPr>
                <a:t>0</a:t>
              </a:r>
            </a:p>
            <a:p>
              <a:pPr algn="ctr" fontAlgn="auto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ZA" sz="1100" kern="0">
                  <a:solidFill>
                    <a:srgbClr val="FFFFFF"/>
                  </a:solidFill>
                  <a:latin typeface="Arial"/>
                  <a:cs typeface="Arial"/>
                </a:rPr>
                <a:t>179</a:t>
              </a:r>
            </a:p>
            <a:p>
              <a:pPr algn="ctr" fontAlgn="auto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ZA" sz="1100" kern="0">
                  <a:solidFill>
                    <a:srgbClr val="FFFFFF"/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4085" y="2957699"/>
              <a:ext cx="687388" cy="627604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100"/>
                </a:spcBef>
                <a:spcAft>
                  <a:spcPts val="100"/>
                </a:spcAft>
                <a:defRPr/>
              </a:pPr>
              <a:endParaRPr lang="en-ZA" sz="1400" kern="0" err="1">
                <a:solidFill>
                  <a:srgbClr val="FFFFFF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414085" y="4061799"/>
              <a:ext cx="687388" cy="629058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100"/>
                </a:spcBef>
                <a:spcAft>
                  <a:spcPts val="100"/>
                </a:spcAft>
                <a:defRPr/>
              </a:pPr>
              <a:endParaRPr lang="en-ZA" sz="1100" kern="0">
                <a:solidFill>
                  <a:srgbClr val="FFFFFF"/>
                </a:solidFill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7253874" y="4061799"/>
            <a:ext cx="687387" cy="629058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100" ker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093660" y="4061799"/>
            <a:ext cx="685800" cy="629058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100" ker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078138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/>
              <a:t>Heading of chapter</a:t>
            </a:r>
          </a:p>
          <a:p>
            <a:r>
              <a:rPr lang="en-US" sz="1100" i="1">
                <a:solidFill>
                  <a:schemeClr val="accent1"/>
                </a:solidFill>
                <a:latin typeface="Georgia"/>
                <a:cs typeface="Georgia"/>
              </a:rPr>
              <a:t>Sub-heading</a:t>
            </a:r>
          </a:p>
          <a:p>
            <a:r>
              <a:rPr lang="en-US" sz="1100">
                <a:solidFill>
                  <a:schemeClr val="tx1"/>
                </a:solidFill>
              </a:rPr>
              <a:t>Sub-heading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Heading of chapter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b="1" i="1" err="1">
                <a:latin typeface="Georgia"/>
                <a:cs typeface="Georgia"/>
              </a:rPr>
              <a:t>Ut</a:t>
            </a:r>
            <a:r>
              <a:rPr lang="en-US" b="1" i="1">
                <a:latin typeface="Georgia"/>
                <a:cs typeface="Georgia"/>
              </a:rPr>
              <a:t> </a:t>
            </a:r>
            <a:r>
              <a:rPr lang="en-US" b="1" i="1" err="1">
                <a:latin typeface="Georgia"/>
                <a:cs typeface="Georgia"/>
              </a:rPr>
              <a:t>enim</a:t>
            </a:r>
            <a:r>
              <a:rPr lang="en-US" b="1" i="1">
                <a:latin typeface="Georgia"/>
                <a:cs typeface="Georgia"/>
              </a:rPr>
              <a:t> ad minim </a:t>
            </a:r>
            <a:r>
              <a:rPr lang="en-US" b="1" i="1" err="1">
                <a:latin typeface="Georgia"/>
                <a:cs typeface="Georgia"/>
              </a:rPr>
              <a:t>veniam</a:t>
            </a:r>
            <a:r>
              <a:rPr lang="en-US" b="1" i="1">
                <a:latin typeface="Georgia"/>
                <a:cs typeface="Georgia"/>
              </a:rPr>
              <a:t>, </a:t>
            </a:r>
            <a:r>
              <a:rPr lang="en-US" b="1" i="1" err="1">
                <a:latin typeface="Georgia"/>
                <a:cs typeface="Georgia"/>
              </a:rPr>
              <a:t>quis</a:t>
            </a:r>
            <a:r>
              <a:rPr lang="en-US" b="1" i="1">
                <a:latin typeface="Georgia"/>
                <a:cs typeface="Georgia"/>
              </a:rPr>
              <a:t> </a:t>
            </a:r>
            <a:r>
              <a:rPr lang="en-US" b="1" i="1" err="1">
                <a:latin typeface="Georgia"/>
                <a:cs typeface="Georgia"/>
              </a:rPr>
              <a:t>nostrud</a:t>
            </a:r>
            <a:r>
              <a:rPr lang="en-US" b="1" i="1">
                <a:latin typeface="Georgia"/>
                <a:cs typeface="Georgia"/>
              </a:rPr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295003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/>
              <a:t>Heading of chapter</a:t>
            </a:r>
          </a:p>
          <a:p>
            <a:r>
              <a:rPr lang="en-US" sz="1100" i="1">
                <a:solidFill>
                  <a:schemeClr val="accent1"/>
                </a:solidFill>
                <a:latin typeface="Georgia"/>
                <a:cs typeface="Georgia"/>
              </a:rPr>
              <a:t>Sub-heading</a:t>
            </a:r>
          </a:p>
          <a:p>
            <a:r>
              <a:rPr lang="en-US" sz="1100">
                <a:solidFill>
                  <a:schemeClr val="bg1"/>
                </a:solidFill>
              </a:rPr>
              <a:t>Sub-heading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86906" y="1889125"/>
            <a:ext cx="4768007" cy="2091030"/>
          </a:xfrm>
        </p:spPr>
        <p:txBody>
          <a:bodyPr/>
          <a:lstStyle/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b="1" i="1" err="1">
                <a:latin typeface="Georgia"/>
                <a:cs typeface="Georgia"/>
              </a:rPr>
              <a:t>Ut</a:t>
            </a:r>
            <a:r>
              <a:rPr lang="en-US" b="1" i="1">
                <a:latin typeface="Georgia"/>
                <a:cs typeface="Georgia"/>
              </a:rPr>
              <a:t> </a:t>
            </a:r>
            <a:r>
              <a:rPr lang="en-US" b="1" i="1" err="1">
                <a:latin typeface="Georgia"/>
                <a:cs typeface="Georgia"/>
              </a:rPr>
              <a:t>enim</a:t>
            </a:r>
            <a:r>
              <a:rPr lang="en-US" b="1" i="1">
                <a:latin typeface="Georgia"/>
                <a:cs typeface="Georgia"/>
              </a:rPr>
              <a:t> ad minim </a:t>
            </a:r>
            <a:r>
              <a:rPr lang="en-US" b="1" i="1" err="1">
                <a:latin typeface="Georgia"/>
                <a:cs typeface="Georgia"/>
              </a:rPr>
              <a:t>veniam</a:t>
            </a:r>
            <a:r>
              <a:rPr lang="en-US" b="1" i="1">
                <a:latin typeface="Georgia"/>
                <a:cs typeface="Georgia"/>
              </a:rPr>
              <a:t>, </a:t>
            </a:r>
            <a:r>
              <a:rPr lang="en-US" b="1" i="1" err="1">
                <a:latin typeface="Georgia"/>
                <a:cs typeface="Georgia"/>
              </a:rPr>
              <a:t>quis</a:t>
            </a:r>
            <a:r>
              <a:rPr lang="en-US" b="1" i="1">
                <a:latin typeface="Georgia"/>
                <a:cs typeface="Georgia"/>
              </a:rPr>
              <a:t> </a:t>
            </a:r>
            <a:r>
              <a:rPr lang="en-US" b="1" i="1" err="1">
                <a:latin typeface="Georgia"/>
                <a:cs typeface="Georgia"/>
              </a:rPr>
              <a:t>nostrud</a:t>
            </a:r>
            <a:r>
              <a:rPr lang="en-US" b="1" i="1">
                <a:latin typeface="Georgia"/>
                <a:cs typeface="Georgia"/>
              </a:rPr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455565"/>
                </a:solidFill>
              </a:rPr>
              <a:t>Heading of chapter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918594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photo-1462331321792-cc44368b8894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b="3823"/>
          <a:stretch>
            <a:fillRect/>
          </a:stretch>
        </p:blipFill>
        <p:spPr/>
      </p:pic>
      <p:sp>
        <p:nvSpPr>
          <p:cNvPr id="16" name="Rectangle 15"/>
          <p:cNvSpPr/>
          <p:nvPr/>
        </p:nvSpPr>
        <p:spPr>
          <a:xfrm>
            <a:off x="0" y="1331731"/>
            <a:ext cx="9144000" cy="381177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Divider slide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Heading of next section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8219" y="3191812"/>
            <a:ext cx="1925564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91461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A60265-E389-4A6F-8651-F47C0940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Start with a simple console application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6B4A5F-7117-4EEE-A6E2-96AF8D6F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 empty folder on disk called “</a:t>
            </a:r>
            <a:r>
              <a:rPr lang="en-US" dirty="0" err="1"/>
              <a:t>DevCruise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 err="1"/>
              <a:t>VisualStudio</a:t>
            </a:r>
            <a:r>
              <a:rPr lang="en-US" dirty="0"/>
              <a:t> Code in the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(Optional) Initialize a GIT repository</a:t>
            </a:r>
          </a:p>
          <a:p>
            <a:pPr marL="554038" lvl="1" indent="-285750"/>
            <a:r>
              <a:rPr lang="en-US" dirty="0"/>
              <a:t>Don’t forget to add an appropriate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r>
              <a:rPr lang="en-US" dirty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a new terminal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 the .NET Core version</a:t>
            </a:r>
          </a:p>
          <a:p>
            <a:pPr marL="820738" lvl="2" indent="-285750"/>
            <a:r>
              <a:rPr lang="en-US" dirty="0">
                <a:latin typeface="Consolas" panose="020B0609020204030204" pitchFamily="49" charset="0"/>
              </a:rPr>
              <a:t>dotnet --version		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 3.0.100 or higher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Generate the .NET Core Console application</a:t>
            </a:r>
          </a:p>
          <a:p>
            <a:pPr marL="820738" lvl="2" indent="-285750"/>
            <a:r>
              <a:rPr lang="en-US" dirty="0"/>
              <a:t>dotnet new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8850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Main heading – 2 columns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056966"/>
            <a:ext cx="0" cy="3139655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44296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6510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17343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a table on grey background: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grey background, use shades of grey and white 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95761"/>
              </p:ext>
            </p:extLst>
          </p:nvPr>
        </p:nvGraphicFramePr>
        <p:xfrm>
          <a:off x="296863" y="1254919"/>
          <a:ext cx="8550276" cy="171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417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Financial</a:t>
                      </a:r>
                    </a:p>
                  </a:txBody>
                  <a:tcPr marL="0" marR="0" marT="26995" marB="53990" anchor="b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Column 1</a:t>
                      </a:r>
                    </a:p>
                  </a:txBody>
                  <a:tcPr marL="0" marR="180000" marT="26995" marB="5399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 column</a:t>
                      </a:r>
                    </a:p>
                  </a:txBody>
                  <a:tcPr marL="0" marR="180000" marT="26995" marB="5399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Right</a:t>
                      </a:r>
                      <a:r>
                        <a:rPr lang="en-ZA" sz="1600" b="1" baseline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aligned</a:t>
                      </a:r>
                      <a:endParaRPr lang="en-ZA" sz="16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5399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67">
                <a:tc gridSpan="4">
                  <a:txBody>
                    <a:bodyPr/>
                    <a:lstStyle/>
                    <a:p>
                      <a:r>
                        <a:rPr lang="en-ZA" sz="12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Sub heading level</a:t>
                      </a:r>
                    </a:p>
                  </a:txBody>
                  <a:tcPr marL="0" marR="0" marT="26995" marB="26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n-ZA" sz="120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Row 2</a:t>
                      </a:r>
                    </a:p>
                  </a:txBody>
                  <a:tcPr marL="0" marR="0" marT="26995" marB="26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20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7,078.89</a:t>
                      </a: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n-ZA" sz="120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Row</a:t>
                      </a:r>
                      <a:r>
                        <a:rPr lang="en-ZA" sz="1200" baseline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3</a:t>
                      </a:r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6995" marB="26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n-ZA" sz="120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Row 4</a:t>
                      </a:r>
                    </a:p>
                  </a:txBody>
                  <a:tcPr marL="0" marR="0" marT="26995" marB="26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955252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a table on grey background: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grey background, use shades of grey and white 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791119"/>
              </p:ext>
            </p:extLst>
          </p:nvPr>
        </p:nvGraphicFramePr>
        <p:xfrm>
          <a:off x="296863" y="1254919"/>
          <a:ext cx="8550276" cy="2060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496">
                <a:tc>
                  <a:txBody>
                    <a:bodyPr/>
                    <a:lstStyle/>
                    <a:p>
                      <a:pPr marL="0" indent="0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</a:rPr>
                        <a:t>Features</a:t>
                      </a:r>
                    </a:p>
                  </a:txBody>
                  <a:tcPr marL="72000" marR="72000" marT="27001" marB="540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l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</a:rPr>
                        <a:t>Detail</a:t>
                      </a:r>
                    </a:p>
                  </a:txBody>
                  <a:tcPr marL="72000" marR="72000" marT="27001" marB="540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45">
                <a:tc gridSpan="4">
                  <a:txBody>
                    <a:bodyPr/>
                    <a:lstStyle/>
                    <a:p>
                      <a:pPr marL="0" indent="0"/>
                      <a:r>
                        <a:rPr lang="en-ZA" sz="1200" b="1">
                          <a:solidFill>
                            <a:srgbClr val="FFFFFF"/>
                          </a:solidFill>
                          <a:latin typeface="Arial"/>
                        </a:rPr>
                        <a:t>Sub heading level</a:t>
                      </a: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44">
                <a:tc>
                  <a:txBody>
                    <a:bodyPr/>
                    <a:lstStyle/>
                    <a:p>
                      <a:pPr marL="0" indent="0"/>
                      <a:r>
                        <a:rPr lang="en-ZA" sz="1200">
                          <a:solidFill>
                            <a:srgbClr val="FFFFFF"/>
                          </a:solidFill>
                          <a:latin typeface="Arial"/>
                        </a:rPr>
                        <a:t>Row 2</a:t>
                      </a: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Char char="•"/>
                      </a:pPr>
                      <a:r>
                        <a:rPr lang="en-ZA" sz="1200">
                          <a:solidFill>
                            <a:srgbClr val="FFFFFF"/>
                          </a:solidFill>
                          <a:latin typeface="Arial"/>
                        </a:rPr>
                        <a:t>Top and left aligned bullets</a:t>
                      </a: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rgbClr val="FFFFFF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rgbClr val="FFFFFF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marL="0" indent="0"/>
                      <a:r>
                        <a:rPr lang="en-ZA" sz="1200">
                          <a:solidFill>
                            <a:srgbClr val="FFFFFF"/>
                          </a:solidFill>
                          <a:latin typeface="Arial"/>
                        </a:rPr>
                        <a:t>Row</a:t>
                      </a:r>
                      <a:r>
                        <a:rPr lang="en-ZA" sz="1200" baseline="0">
                          <a:solidFill>
                            <a:srgbClr val="FFFFFF"/>
                          </a:solidFill>
                          <a:latin typeface="Arial"/>
                        </a:rPr>
                        <a:t> 3</a:t>
                      </a:r>
                      <a:endParaRPr lang="en-ZA" sz="120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rgbClr val="FFFFFF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rgbClr val="FFFFFF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rgbClr val="FFFFFF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marL="0" indent="0"/>
                      <a:r>
                        <a:rPr lang="en-ZA" sz="1200">
                          <a:solidFill>
                            <a:srgbClr val="FFFFFF"/>
                          </a:solidFill>
                          <a:latin typeface="Arial"/>
                        </a:rPr>
                        <a:t>Row 4</a:t>
                      </a: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rgbClr val="FFFFFF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rgbClr val="FFFFFF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rgbClr val="FFFFFF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147944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a table on blue background: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blue background, use shades of blue and white 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56783"/>
              </p:ext>
            </p:extLst>
          </p:nvPr>
        </p:nvGraphicFramePr>
        <p:xfrm>
          <a:off x="296863" y="1254919"/>
          <a:ext cx="8550276" cy="171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417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Financial</a:t>
                      </a:r>
                    </a:p>
                  </a:txBody>
                  <a:tcPr marL="0" marR="0" marT="26995" marB="53990" anchor="b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9BA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Column 1</a:t>
                      </a:r>
                    </a:p>
                  </a:txBody>
                  <a:tcPr marL="0" marR="180000" marT="26995" marB="5399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9BA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 column</a:t>
                      </a:r>
                    </a:p>
                  </a:txBody>
                  <a:tcPr marL="0" marR="180000" marT="26995" marB="5399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9BA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Right</a:t>
                      </a:r>
                      <a:r>
                        <a:rPr lang="en-ZA" sz="1600" b="1" baseline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aligned</a:t>
                      </a:r>
                      <a:endParaRPr lang="en-ZA" sz="16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5399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9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67">
                <a:tc gridSpan="4">
                  <a:txBody>
                    <a:bodyPr/>
                    <a:lstStyle/>
                    <a:p>
                      <a:r>
                        <a:rPr lang="en-ZA" sz="12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Sub heading level</a:t>
                      </a:r>
                    </a:p>
                  </a:txBody>
                  <a:tcPr marL="0" marR="0" marT="26995" marB="26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n-ZA" sz="120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Row 2</a:t>
                      </a:r>
                    </a:p>
                  </a:txBody>
                  <a:tcPr marL="0" marR="0" marT="26995" marB="26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20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7,078.89</a:t>
                      </a: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n-ZA" sz="120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Row</a:t>
                      </a:r>
                      <a:r>
                        <a:rPr lang="en-ZA" sz="1200" baseline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3</a:t>
                      </a:r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6995" marB="26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n-ZA" sz="120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Row 4</a:t>
                      </a:r>
                    </a:p>
                  </a:txBody>
                  <a:tcPr marL="0" marR="0" marT="26995" marB="26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647460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a table on grey background: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white background, use grey and two extra colours with shades</a:t>
            </a:r>
            <a:endParaRPr lang="en-US" sz="1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63616"/>
              </p:ext>
            </p:extLst>
          </p:nvPr>
        </p:nvGraphicFramePr>
        <p:xfrm>
          <a:off x="296863" y="1254919"/>
          <a:ext cx="8550276" cy="2060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496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Features</a:t>
                      </a:r>
                    </a:p>
                  </a:txBody>
                  <a:tcPr marL="0" marR="0" marT="27001" marB="54002" anchor="b">
                    <a:lnL w="12700" cmpd="sng">
                      <a:noFill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BE2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3663" indent="0" algn="l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Detail</a:t>
                      </a:r>
                    </a:p>
                  </a:txBody>
                  <a:tcPr marL="0" marR="180000" marT="27001" marB="54002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BE2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45">
                <a:tc gridSpan="4">
                  <a:txBody>
                    <a:bodyPr/>
                    <a:lstStyle/>
                    <a:p>
                      <a:r>
                        <a:rPr lang="en-ZA" sz="1200" b="1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Sub heading level</a:t>
                      </a:r>
                    </a:p>
                  </a:txBody>
                  <a:tcPr marL="0" marR="0" marT="27001" marB="270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44">
                <a:tc>
                  <a:txBody>
                    <a:bodyPr/>
                    <a:lstStyle/>
                    <a:p>
                      <a:r>
                        <a:rPr lang="en-ZA" sz="120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Row 2</a:t>
                      </a:r>
                    </a:p>
                  </a:txBody>
                  <a:tcPr marL="0" marR="0" marT="27001" marB="270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>
                        <a:buFont typeface="Arial" pitchFamily="34" charset="0"/>
                        <a:buChar char="•"/>
                      </a:pPr>
                      <a:r>
                        <a:rPr lang="en-ZA" sz="120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Top and left aligned bullets</a:t>
                      </a:r>
                    </a:p>
                  </a:txBody>
                  <a:tcPr marL="36000" marR="36000" marT="27001" marB="27001">
                    <a:lnL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27001" marB="27001">
                    <a:lnL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27001" marB="27001">
                    <a:lnL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r>
                        <a:rPr lang="en-ZA" sz="120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Row</a:t>
                      </a:r>
                      <a:r>
                        <a:rPr lang="en-ZA" sz="1200" baseline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3</a:t>
                      </a:r>
                      <a:endParaRPr lang="en-ZA" sz="12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7001" marB="270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27001" marB="27001">
                    <a:lnL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27001" marB="27001">
                    <a:lnL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27001" marB="27001">
                    <a:lnL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r>
                        <a:rPr lang="en-ZA" sz="120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Row 4</a:t>
                      </a:r>
                    </a:p>
                  </a:txBody>
                  <a:tcPr marL="0" marR="0" marT="27001" marB="270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27001" marB="27001">
                    <a:lnL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27001" marB="27001">
                    <a:lnL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27001" marB="27001">
                    <a:lnL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614449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70899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column graph: 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grey background, use shades of grey and white </a:t>
            </a:r>
            <a:endParaRPr lang="en-US" b="0" i="1">
              <a:latin typeface="Georgia"/>
              <a:cs typeface="Georgi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1342616358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921082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column graph: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blue background, use shades of blue and white </a:t>
            </a:r>
            <a:endParaRPr lang="en-US" b="0" i="1">
              <a:latin typeface="Georgia"/>
              <a:cs typeface="Georgi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747412425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column graph: 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white background, use grey and two extra colours with shades</a:t>
            </a:r>
            <a:endParaRPr lang="en-US" sz="180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29265"/>
              </p:ext>
            </p:extLst>
          </p:nvPr>
        </p:nvGraphicFramePr>
        <p:xfrm>
          <a:off x="566616" y="1422948"/>
          <a:ext cx="7874000" cy="2869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1003901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2A37C04-BEA9-4C9C-85DB-CA6A88E69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Step 1: Start with a simple console application</a:t>
            </a:r>
            <a:endParaRPr lang="en-US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5ACA65-88BC-4823-B32C-37B41EDE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ED49C44B-CBE5-4CDC-BF85-BF157F527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44" y="1171567"/>
            <a:ext cx="6102312" cy="3531736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37160" tIns="102870" rIns="137160" bIns="10287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DevCruise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 World!"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239536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column graph: 3 colours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grey background, use shades of grey and white 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1177753077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02116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column graph: 3 colours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blue background, use shades of blue and white </a:t>
            </a: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2328165776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column graph: 3 or more colours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white background, use grey and two extra colours with shades </a:t>
            </a:r>
            <a:endParaRPr lang="en-US" sz="180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77105"/>
              </p:ext>
            </p:extLst>
          </p:nvPr>
        </p:nvGraphicFramePr>
        <p:xfrm>
          <a:off x="670224" y="1332829"/>
          <a:ext cx="7803552" cy="3078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8497300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454943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column graph: 3 or more colours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grey background, use shades of grey and white 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3706564795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283376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column graph: 3 or more colours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blue background, use shades of blue and white 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753835100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column graph: 3 or more colours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white background, use grey and two extra colours with shades </a:t>
            </a:r>
            <a:endParaRPr lang="en-US" sz="180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962374"/>
              </p:ext>
            </p:extLst>
          </p:nvPr>
        </p:nvGraphicFramePr>
        <p:xfrm>
          <a:off x="670224" y="1219431"/>
          <a:ext cx="7803552" cy="3078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84196329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656815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line graph: 2 colours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grey background, use shades of grey and white 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1517372687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065304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line graph: 2 colours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blue background, use shades of blue and white </a:t>
            </a: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3857447330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line graph: 2 colours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white background, use grey and two extra colours with shades 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6419"/>
              </p:ext>
            </p:extLst>
          </p:nvPr>
        </p:nvGraphicFramePr>
        <p:xfrm>
          <a:off x="437446" y="1331159"/>
          <a:ext cx="8269109" cy="3240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2790667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295325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pie chart: 2 colours only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0n grey background, use shades of grey and white </a:t>
            </a: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2570297173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C860-F3F6-4B68-B694-63CEE4F6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Run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A5297-1296-490C-83A9-194939AD0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debugging</a:t>
            </a:r>
          </a:p>
          <a:p>
            <a:pPr marL="554038" lvl="1" indent="-285750"/>
            <a:r>
              <a:rPr lang="en-US" dirty="0"/>
              <a:t>Debug – Start Debugging (F5)</a:t>
            </a:r>
          </a:p>
          <a:p>
            <a:pPr marL="554038" lvl="1" indent="-285750"/>
            <a:r>
              <a:rPr lang="en-US" dirty="0"/>
              <a:t>Select .NET Core</a:t>
            </a:r>
          </a:p>
          <a:p>
            <a:pPr marL="554038" lvl="1" indent="-285750"/>
            <a:r>
              <a:rPr lang="en-US" dirty="0" err="1"/>
              <a:t>launch.json</a:t>
            </a:r>
            <a:r>
              <a:rPr lang="en-US" dirty="0"/>
              <a:t> is generated automatically</a:t>
            </a:r>
          </a:p>
          <a:p>
            <a:pPr marL="554038" lvl="1" indent="-285750"/>
            <a:r>
              <a:rPr lang="en-US" dirty="0"/>
              <a:t>Hit F5 again</a:t>
            </a:r>
          </a:p>
          <a:p>
            <a:pPr marL="554038" lvl="1" indent="-285750"/>
            <a:endParaRPr lang="en-US" dirty="0"/>
          </a:p>
          <a:p>
            <a:pPr marL="554038" lvl="1" indent="-285750"/>
            <a:r>
              <a:rPr lang="en-US" dirty="0"/>
              <a:t>In Debug Console you should see:</a:t>
            </a:r>
          </a:p>
          <a:p>
            <a:pPr marL="820738" lvl="2" indent="-285750"/>
            <a:r>
              <a:rPr lang="en-US" dirty="0">
                <a:latin typeface="Consolas" panose="020B0609020204030204" pitchFamily="49" charset="0"/>
              </a:rPr>
              <a:t>Hello World!</a:t>
            </a:r>
          </a:p>
          <a:p>
            <a:pPr marL="554038" lvl="1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18548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518873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pie chart: 2 colours only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blue background, use shades of blue and white 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3472865195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pie chart: 2 colours only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white background, use grey and two extra colours with shades </a:t>
            </a: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958737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9560021"/>
      </p:ext>
    </p:ext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447737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pie chart on grey background: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use shades of grey and white </a:t>
            </a: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1836183280"/>
      </p:ext>
    </p:ext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394081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pie chart on blue background: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use shades of blue and white </a:t>
            </a: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3619295214"/>
      </p:ext>
    </p:extLst>
  </p:cSld>
  <p:clrMapOvr>
    <a:masterClrMapping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532142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pie chart on white background: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use grey and two extra colours with shades 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2665179404"/>
      </p:ext>
    </p:extLst>
  </p:cSld>
  <p:clrMapOvr>
    <a:masterClrMapping/>
  </p:clrMapOvr>
  <p:transition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To set graph as default for new graphs: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ZA"/>
              <a:t>Select example graph on following page</a:t>
            </a:r>
          </a:p>
          <a:p>
            <a:pPr lvl="1"/>
            <a:r>
              <a:rPr lang="en-ZA"/>
              <a:t>Click on </a:t>
            </a:r>
            <a:r>
              <a:rPr lang="en-ZA">
                <a:solidFill>
                  <a:srgbClr val="82DE3C"/>
                </a:solidFill>
              </a:rPr>
              <a:t>chart tools&gt;design </a:t>
            </a:r>
            <a:r>
              <a:rPr lang="en-ZA"/>
              <a:t>tab and select “save as template”</a:t>
            </a:r>
            <a:br>
              <a:rPr lang="en-ZA"/>
            </a:br>
            <a:r>
              <a:rPr lang="en-ZA"/>
              <a:t>Choose a name for your default</a:t>
            </a:r>
          </a:p>
          <a:p>
            <a:pPr lvl="1"/>
            <a:r>
              <a:rPr lang="en-ZA"/>
              <a:t>On next page, click on the graph icon</a:t>
            </a:r>
          </a:p>
          <a:p>
            <a:pPr lvl="1"/>
            <a:r>
              <a:rPr lang="en-ZA"/>
              <a:t>Add your data</a:t>
            </a:r>
          </a:p>
          <a:p>
            <a:pPr lvl="1"/>
            <a:r>
              <a:rPr lang="en-ZA"/>
              <a:t>Select the graph and click on </a:t>
            </a:r>
            <a:r>
              <a:rPr lang="en-ZA">
                <a:solidFill>
                  <a:srgbClr val="82DE3C"/>
                </a:solidFill>
              </a:rPr>
              <a:t>chart tools&gt;design </a:t>
            </a:r>
            <a:r>
              <a:rPr lang="en-ZA"/>
              <a:t>tab, then select “</a:t>
            </a:r>
            <a:r>
              <a:rPr lang="en-ZA" altLang="ja-JP"/>
              <a:t>change chart type</a:t>
            </a:r>
            <a:r>
              <a:rPr lang="en-ZA"/>
              <a:t>”</a:t>
            </a:r>
            <a:endParaRPr lang="en-ZA" altLang="ja-JP"/>
          </a:p>
          <a:p>
            <a:pPr lvl="1"/>
            <a:r>
              <a:rPr lang="en-ZA"/>
              <a:t>Select “templates” and click on your saved template</a:t>
            </a:r>
          </a:p>
        </p:txBody>
      </p:sp>
    </p:spTree>
    <p:extLst>
      <p:ext uri="{BB962C8B-B14F-4D97-AF65-F5344CB8AC3E}">
        <p14:creationId xmlns:p14="http://schemas.microsoft.com/office/powerpoint/2010/main" val="93431572"/>
      </p:ext>
    </p:extLst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80117208"/>
      </p:ext>
    </p:extLst>
  </p:cSld>
  <p:clrMapOvr>
    <a:masterClrMapping/>
  </p:clrMapOvr>
  <p:transition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18718645"/>
      </p:ext>
    </p:extLst>
  </p:cSld>
  <p:clrMapOvr>
    <a:masterClrMapping/>
  </p:clrMapOvr>
  <p:transition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2161470"/>
      </p:ext>
    </p:extLst>
  </p:cSld>
  <p:clrMapOvr>
    <a:masterClrMapping/>
  </p:clrMapOvr>
  <p:transition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photo-1448518184296-a22facb4446f.jpe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" r="8990"/>
          <a:stretch>
            <a:fillRect/>
          </a:stretch>
        </p:blipFill>
        <p:spPr>
          <a:ln>
            <a:noFill/>
          </a:ln>
        </p:spPr>
      </p:pic>
      <p:pic>
        <p:nvPicPr>
          <p:cNvPr id="12" name="Picture Placeholder 11" descr="photo-1462331321792-cc44368b8894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0" r="12610"/>
          <a:stretch>
            <a:fillRect/>
          </a:stretch>
        </p:blipFill>
        <p:spPr/>
      </p:pic>
      <p:pic>
        <p:nvPicPr>
          <p:cNvPr id="8" name="Picture Placeholder 7" descr="photo-1449034446853-66c86144b0ad.jpeg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8" b="19238"/>
          <a:stretch>
            <a:fillRect/>
          </a:stretch>
        </p:blipFill>
        <p:spPr/>
      </p:pic>
      <p:pic>
        <p:nvPicPr>
          <p:cNvPr id="11" name="Picture Placeholder 10" descr="iStock_81752491_XXLARGE.jpg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" b="741"/>
          <a:stretch>
            <a:fillRect/>
          </a:stretch>
        </p:blipFill>
        <p:spPr/>
      </p:pic>
      <p:pic>
        <p:nvPicPr>
          <p:cNvPr id="15" name="Picture Placeholder 14" descr="iStock_90277587_XXLARGE.jpg"/>
          <p:cNvPicPr>
            <a:picLocks noGrp="1" noChangeAspect="1"/>
          </p:cNvPicPr>
          <p:nvPr>
            <p:ph type="pic" sz="quarter" idx="15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2" r="20042"/>
          <a:stretch>
            <a:fillRect/>
          </a:stretch>
        </p:blipFill>
        <p:spPr/>
      </p:pic>
      <p:pic>
        <p:nvPicPr>
          <p:cNvPr id="14" name="Picture Placeholder 13" descr="iStock_82950997_XXLARGE.jpg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8" b="10918"/>
          <a:stretch>
            <a:fillRect/>
          </a:stretch>
        </p:blipFill>
        <p:spPr/>
      </p:pic>
      <p:pic>
        <p:nvPicPr>
          <p:cNvPr id="17" name="Picture Placeholder 16" descr="iStock_000060093668_Large.jpg"/>
          <p:cNvPicPr>
            <a:picLocks noGrp="1" noChangeAspect="1"/>
          </p:cNvPicPr>
          <p:nvPr>
            <p:ph type="pic" sz="quarter" idx="12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r="39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927825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0877-FCEE-458D-9823-886721B8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Make the console app into a webserver!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B3B5-BFE7-4451-984A-BB5F7531C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</a:t>
            </a:r>
            <a:r>
              <a:rPr lang="en-US" dirty="0" err="1"/>
              <a:t>DevCruise.csproj</a:t>
            </a:r>
            <a:r>
              <a:rPr lang="en-US" dirty="0"/>
              <a:t> file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Sdk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Microsoft.NET.Sdk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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Microsoft.NET.Sdk.Web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</a:t>
            </a:r>
            <a:r>
              <a:rPr lang="en-US" dirty="0">
                <a:latin typeface="Consolas" panose="020B0609020204030204" pitchFamily="49" charset="0"/>
              </a:rPr>
              <a:t> dotnet restore </a:t>
            </a:r>
            <a:r>
              <a:rPr lang="en-US" dirty="0"/>
              <a:t>in the terminal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err="1"/>
              <a:t>usings</a:t>
            </a:r>
            <a:r>
              <a:rPr lang="en-US" dirty="0"/>
              <a:t> to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  <a:p>
            <a:pPr marL="896937" lvl="3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Microsoft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AspNetCore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896937" lvl="3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Microsoft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AspNetCore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Hosting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896937" lvl="3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Microsoft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AspNetCore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Http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896937" lvl="3" indent="0"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Microsoft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Extensions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Hosting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820738" lvl="2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994425"/>
      </p:ext>
    </p:extLst>
  </p:cSld>
  <p:clrMapOvr>
    <a:masterClrMapping/>
  </p:clrMapOvr>
  <p:transition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iStock_81752491_XXLARGE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" b="823"/>
          <a:stretch>
            <a:fillRect/>
          </a:stretch>
        </p:blipFill>
        <p:spPr/>
      </p:pic>
      <p:pic>
        <p:nvPicPr>
          <p:cNvPr id="10" name="Picture Placeholder 9" descr="photo-1448518184296-a22facb4446f.jpe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" r="8990"/>
          <a:stretch>
            <a:fillRect/>
          </a:stretch>
        </p:blipFill>
        <p:spPr>
          <a:ln>
            <a:noFill/>
          </a:ln>
        </p:spPr>
      </p:pic>
      <p:pic>
        <p:nvPicPr>
          <p:cNvPr id="12" name="Picture Placeholder 11" descr="photo-1462331321792-cc44368b8894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5" r="12595"/>
          <a:stretch>
            <a:fillRect/>
          </a:stretch>
        </p:blipFill>
        <p:spPr/>
      </p:pic>
      <p:pic>
        <p:nvPicPr>
          <p:cNvPr id="14" name="Picture Placeholder 13" descr="iStock_82950997_XXLARGE.jpg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8" b="10918"/>
          <a:stretch>
            <a:fillRect/>
          </a:stretch>
        </p:blipFill>
        <p:spPr/>
      </p:pic>
      <p:pic>
        <p:nvPicPr>
          <p:cNvPr id="8" name="Picture Placeholder 7" descr="photo-1449034446853-66c86144b0ad.jpeg"/>
          <p:cNvPicPr>
            <a:picLocks noGrp="1" noChangeAspect="1"/>
          </p:cNvPicPr>
          <p:nvPr>
            <p:ph type="pic" sz="quarter" idx="14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8" b="19238"/>
          <a:stretch>
            <a:fillRect/>
          </a:stretch>
        </p:blipFill>
        <p:spPr/>
      </p:pic>
      <p:pic>
        <p:nvPicPr>
          <p:cNvPr id="15" name="Picture Placeholder 14" descr="iStock_90277587_XXLARGE.jpg"/>
          <p:cNvPicPr>
            <a:picLocks noGrp="1" noChangeAspect="1"/>
          </p:cNvPicPr>
          <p:nvPr>
            <p:ph type="pic" sz="quarter" idx="15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9" r="20019"/>
          <a:stretch>
            <a:fillRect/>
          </a:stretch>
        </p:blipFill>
        <p:spPr/>
      </p:pic>
      <p:pic>
        <p:nvPicPr>
          <p:cNvPr id="17" name="Picture Placeholder 16" descr="iStock_000060093668_Large.jpg"/>
          <p:cNvPicPr>
            <a:picLocks noGrp="1" noChangeAspect="1"/>
          </p:cNvPicPr>
          <p:nvPr>
            <p:ph type="pic" sz="quarter" idx="12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39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1491837"/>
      </p:ext>
    </p:extLst>
  </p:cSld>
  <p:clrMapOvr>
    <a:masterClrMapping/>
  </p:clrMapOvr>
  <p:transition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iStock_90277587_XXLARGE.jpg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2" r="20042"/>
          <a:stretch>
            <a:fillRect/>
          </a:stretch>
        </p:blipFill>
        <p:spPr/>
      </p:pic>
      <p:sp>
        <p:nvSpPr>
          <p:cNvPr id="19" name="Rectangle 18"/>
          <p:cNvSpPr/>
          <p:nvPr/>
        </p:nvSpPr>
        <p:spPr>
          <a:xfrm>
            <a:off x="7011987" y="2314868"/>
            <a:ext cx="1806573" cy="136274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5000"/>
                </a:srgbClr>
              </a:gs>
              <a:gs pos="100000">
                <a:srgbClr val="FFFFFF">
                  <a:alpha val="0"/>
                </a:srgbClr>
              </a:gs>
              <a:gs pos="50000">
                <a:srgbClr val="000000">
                  <a:alpha val="5000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pic>
        <p:nvPicPr>
          <p:cNvPr id="4" name="Picture Placeholder 3" descr="photo-1449034446853-66c86144b0ad.jpeg"/>
          <p:cNvPicPr>
            <a:picLocks noGrp="1" noChangeAspect="1"/>
          </p:cNvPicPr>
          <p:nvPr>
            <p:ph type="pic" sz="quarter" idx="2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8" b="19238"/>
          <a:stretch>
            <a:fillRect/>
          </a:stretch>
        </p:blipFill>
        <p:spPr/>
      </p:pic>
      <p:sp>
        <p:nvSpPr>
          <p:cNvPr id="18" name="Rectangle 17"/>
          <p:cNvSpPr/>
          <p:nvPr/>
        </p:nvSpPr>
        <p:spPr>
          <a:xfrm rot="5400000">
            <a:off x="3943532" y="2017180"/>
            <a:ext cx="1653402" cy="370161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5000"/>
                </a:srgbClr>
              </a:gs>
              <a:gs pos="100000">
                <a:srgbClr val="FFFFFF">
                  <a:alpha val="0"/>
                </a:srgbClr>
              </a:gs>
              <a:gs pos="50000">
                <a:srgbClr val="000000">
                  <a:alpha val="5000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pic>
        <p:nvPicPr>
          <p:cNvPr id="16" name="Picture Placeholder 15" descr="photo-1448518184296-a22facb4446f.jpe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" r="8990"/>
          <a:stretch/>
        </p:blipFill>
        <p:spPr>
          <a:ln>
            <a:noFill/>
          </a:ln>
        </p:spPr>
      </p:pic>
      <p:sp>
        <p:nvSpPr>
          <p:cNvPr id="25" name="Rectangle 24"/>
          <p:cNvSpPr/>
          <p:nvPr/>
        </p:nvSpPr>
        <p:spPr>
          <a:xfrm rot="16200000">
            <a:off x="1118010" y="483906"/>
            <a:ext cx="2660653" cy="229047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571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/>
              <a:t>What does it take </a:t>
            </a:r>
          </a:p>
          <a:p>
            <a:pPr marL="3571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/>
              <a:t>to make a world </a:t>
            </a:r>
          </a:p>
          <a:p>
            <a:pPr marL="3571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/>
              <a:t>of difference </a:t>
            </a:r>
          </a:p>
          <a:p>
            <a:pPr marL="3571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>
                <a:latin typeface="Georgia"/>
                <a:cs typeface="Georgia"/>
              </a:rPr>
              <a:t>with a pair </a:t>
            </a:r>
          </a:p>
          <a:p>
            <a:pPr marL="3571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>
                <a:latin typeface="Georgia"/>
                <a:cs typeface="Georgia"/>
              </a:rPr>
              <a:t>of wheels?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solidFill>
            <a:schemeClr val="tx1"/>
          </a:solidFill>
        </p:spPr>
        <p:txBody>
          <a:bodyPr/>
          <a:lstStyle/>
          <a:p>
            <a:pPr marL="857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We believe technology can </a:t>
            </a:r>
          </a:p>
          <a:p>
            <a:pPr marL="857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help you achieve </a:t>
            </a:r>
            <a:r>
              <a:rPr lang="en-US" sz="1400" i="1">
                <a:solidFill>
                  <a:schemeClr val="tx2"/>
                </a:solidFill>
                <a:latin typeface="Georgia"/>
                <a:cs typeface="Georgia"/>
              </a:rPr>
              <a:t>great things in the digital era.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9"/>
          </p:nvPr>
        </p:nvSpPr>
        <p:spPr>
          <a:solidFill>
            <a:schemeClr val="accent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Save 29 return trips </a:t>
            </a:r>
            <a:r>
              <a:rPr lang="en-US" i="1">
                <a:solidFill>
                  <a:schemeClr val="accent1">
                    <a:lumMod val="60000"/>
                    <a:lumOff val="40000"/>
                  </a:schemeClr>
                </a:solidFill>
                <a:latin typeface="Georgia"/>
                <a:cs typeface="Georgia"/>
              </a:rPr>
              <a:t>to the moon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8572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85725" algn="l"/>
              </a:tabLst>
            </a:pPr>
            <a:r>
              <a:rPr lang="en-US"/>
              <a:t>What can you achieve if you combine self-belief </a:t>
            </a:r>
            <a:r>
              <a:rPr lang="en-US" b="0" i="1">
                <a:latin typeface="Georgia"/>
                <a:cs typeface="Georgia"/>
              </a:rPr>
              <a:t>and teamwork?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20"/>
          </p:nvPr>
        </p:nvSpPr>
        <p:spPr>
          <a:xfrm>
            <a:off x="3130269" y="3382387"/>
            <a:ext cx="2621558" cy="982945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b="1">
                <a:solidFill>
                  <a:srgbClr val="FFFFFF"/>
                </a:solidFill>
              </a:rPr>
              <a:t>We believe in our people and the way we work together </a:t>
            </a:r>
            <a:r>
              <a:rPr lang="en-US" i="1">
                <a:solidFill>
                  <a:schemeClr val="accent1"/>
                </a:solidFill>
                <a:latin typeface="Georgia"/>
                <a:cs typeface="Georgia"/>
              </a:rPr>
              <a:t>to help our clients achieve greatness.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bg1"/>
                </a:solidFill>
              </a:rPr>
              <a:t>Make memories last forever.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2156391" y="1089698"/>
            <a:ext cx="1390879" cy="982945"/>
          </a:xfrm>
        </p:spPr>
        <p:txBody>
          <a:bodyPr/>
          <a:lstStyle/>
          <a:p>
            <a:pPr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chemeClr val="bg1"/>
                </a:solidFill>
              </a:rPr>
              <a:t>We believe in those who set out to achieve</a:t>
            </a:r>
          </a:p>
          <a:p>
            <a:pPr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i="1">
                <a:solidFill>
                  <a:schemeClr val="bg1"/>
                </a:solidFill>
                <a:latin typeface="Georgia"/>
                <a:cs typeface="Georgia"/>
              </a:rPr>
              <a:t>what others say they can’t</a:t>
            </a:r>
            <a:r>
              <a:rPr lang="en-US" i="1">
                <a:solidFill>
                  <a:schemeClr val="bg1"/>
                </a:solidFill>
                <a:latin typeface="Georgie"/>
                <a:cs typeface="Georgie"/>
              </a:rPr>
              <a:t>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91595"/>
      </p:ext>
    </p:extLst>
  </p:cSld>
  <p:clrMapOvr>
    <a:masterClrMapping/>
  </p:clrMapOvr>
  <p:transition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A44759-AD09-4742-81AB-4D37560CDD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6BD40-4841-4ADD-8182-C3B6E488F4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photo-1449034446853-66c86144b0ad.jpeg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</p:pic>
      <p:pic>
        <p:nvPicPr>
          <p:cNvPr id="13" name="Picture Placeholder 12" descr="Microsoft-logo-white.png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94" t="-41899" r="-8633" b="-41258"/>
          <a:stretch/>
        </p:blipFill>
        <p:spPr>
          <a:xfrm>
            <a:off x="7878763" y="1443038"/>
            <a:ext cx="1265237" cy="42545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ACA1B425-82B2-4AE7-9060-701F09C04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450" y="1643634"/>
            <a:ext cx="1486304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B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DCS wins of the </a:t>
            </a:r>
            <a:r>
              <a:rPr kumimoji="0" lang="en-US" altLang="nl-BE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wek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085709"/>
      </p:ext>
    </p:extLst>
  </p:cSld>
  <p:clrMapOvr>
    <a:masterClrMapping/>
  </p:clrMapOvr>
  <p:transition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EB3AA0C-C258-4704-8A24-BDEEA282CC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05F43E-E2F8-4B9A-906F-2BA10F69B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20B56-C89A-4CF0-9E56-37BE3E33B3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2525"/>
      </p:ext>
    </p:extLst>
  </p:cSld>
  <p:clrMapOvr>
    <a:masterClrMapping/>
  </p:clrMapOvr>
  <p:transition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37A0EA-509D-47A1-B9E6-48C9FE34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6C1EC-CE4B-4EE3-B4E3-82164CCB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F90B6-4FA7-4358-8F2C-DACCF0DC65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18532"/>
      </p:ext>
    </p:extLst>
  </p:cSld>
  <p:clrMapOvr>
    <a:masterClrMapping/>
  </p:clrMapOvr>
  <p:transition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 descr="icon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" y="297942"/>
            <a:ext cx="8619744" cy="4547616"/>
          </a:xfrm>
          <a:prstGeom prst="rect">
            <a:avLst/>
          </a:prstGeom>
        </p:spPr>
      </p:pic>
      <p:sp>
        <p:nvSpPr>
          <p:cNvPr id="120" name="Rectangle 119"/>
          <p:cNvSpPr/>
          <p:nvPr/>
        </p:nvSpPr>
        <p:spPr>
          <a:xfrm>
            <a:off x="0" y="1323975"/>
            <a:ext cx="9144000" cy="226695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dirty="0">
                <a:solidFill>
                  <a:schemeClr val="tx1"/>
                </a:solidFill>
              </a:rPr>
              <a:t> Please download our new icons from our icon library</a:t>
            </a:r>
          </a:p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  <a:hlinkClick r:id="rId3"/>
              </a:rPr>
              <a:t>https://brandassets.dimensiondata.com/DSearch?a=5&amp;st=2&amp;p=1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2668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053B-1C3E-43D8-8DA0-301DB519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Make the console app into a webserver!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B3E09-DA85-4FC3-AF9C-6473DA3F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Main()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7DBE7-CB19-4F19-AC33-1E2A74F8312D}"/>
              </a:ext>
            </a:extLst>
          </p:cNvPr>
          <p:cNvSpPr txBox="1"/>
          <p:nvPr/>
        </p:nvSpPr>
        <p:spPr>
          <a:xfrm>
            <a:off x="866212" y="1603718"/>
            <a:ext cx="7411576" cy="3385542"/>
          </a:xfrm>
          <a:prstGeom prst="rect">
            <a:avLst/>
          </a:prstGeom>
          <a:solidFill>
            <a:srgbClr val="00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hostBuilder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Host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CreateDefaultBuilder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hostBuilder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ConfigureWebHostDefaults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webBuilder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webBuilder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Configure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WriteAsync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"Hello World!"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host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hostBuilder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host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19487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521E-94BE-4D67-8AD8-26252E6B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Make the console app into a webserver!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81B4-DE5E-4550-A08C-1D7A4CE0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Debug</a:t>
            </a:r>
          </a:p>
          <a:p>
            <a:pPr marL="820738" lvl="2" indent="-285750"/>
            <a:r>
              <a:rPr lang="en-US" dirty="0"/>
              <a:t>Delete </a:t>
            </a:r>
            <a:r>
              <a:rPr lang="en-US" dirty="0" err="1">
                <a:latin typeface="Consolas" panose="020B0609020204030204" pitchFamily="49" charset="0"/>
              </a:rPr>
              <a:t>launch.json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nsolas" panose="020B0609020204030204" pitchFamily="49" charset="0"/>
              </a:rPr>
              <a:t>tasks.json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from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vscode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folder</a:t>
            </a:r>
          </a:p>
          <a:p>
            <a:pPr marL="820738" lvl="2" indent="-285750"/>
            <a:r>
              <a:rPr lang="en-US" dirty="0"/>
              <a:t>Hit F5, select .NET Core</a:t>
            </a:r>
          </a:p>
          <a:p>
            <a:pPr marL="820738" lvl="2" indent="-285750"/>
            <a:r>
              <a:rPr lang="en-US" dirty="0"/>
              <a:t>A new </a:t>
            </a:r>
            <a:r>
              <a:rPr lang="en-US" dirty="0" err="1">
                <a:latin typeface="Consolas" panose="020B0609020204030204" pitchFamily="49" charset="0"/>
              </a:rPr>
              <a:t>launch.json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nsolas" panose="020B0609020204030204" pitchFamily="49" charset="0"/>
              </a:rPr>
              <a:t>tasks.json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are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for the hosting location in the Terminal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browser should open at given URL e.g.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http://localhost:5000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should see:</a:t>
            </a:r>
          </a:p>
          <a:p>
            <a:pPr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Hello World!</a:t>
            </a:r>
          </a:p>
        </p:txBody>
      </p:sp>
    </p:spTree>
    <p:extLst>
      <p:ext uri="{BB962C8B-B14F-4D97-AF65-F5344CB8AC3E}">
        <p14:creationId xmlns:p14="http://schemas.microsoft.com/office/powerpoint/2010/main" val="295182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B5EC-3759-48DB-A2FE-7DB2056C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Refactor </a:t>
            </a:r>
            <a:r>
              <a:rPr lang="en-US" dirty="0" err="1"/>
              <a:t>Program.cs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A0FF-3DB0-4909-BEAC-DED19CCE0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new file named </a:t>
            </a:r>
            <a:r>
              <a:rPr lang="en-US" dirty="0" err="1">
                <a:latin typeface="Consolas" panose="020B0609020204030204" pitchFamily="49" charset="0"/>
              </a:rPr>
              <a:t>Startup.cs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60338-CACD-486D-820C-0155E82C8DCE}"/>
              </a:ext>
            </a:extLst>
          </p:cNvPr>
          <p:cNvSpPr txBox="1"/>
          <p:nvPr/>
        </p:nvSpPr>
        <p:spPr>
          <a:xfrm>
            <a:off x="536719" y="1501748"/>
            <a:ext cx="8053754" cy="3416320"/>
          </a:xfrm>
          <a:prstGeom prst="rect">
            <a:avLst/>
          </a:prstGeom>
          <a:solidFill>
            <a:srgbClr val="00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Microsoft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AspNetCore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Builder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Microsoft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AspNetCore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Http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Microsoft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Extensions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DependencyInjection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DevCruise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Startup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services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   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Configure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       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WriteAsync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"Hello World!"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16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053B-1C3E-43D8-8DA0-301DB519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Refactor </a:t>
            </a:r>
            <a:r>
              <a:rPr lang="en-US" dirty="0" err="1"/>
              <a:t>Program.cs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B3E09-DA85-4FC3-AF9C-6473DA3F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Main()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Debug (F5)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7DBE7-CB19-4F19-AC33-1E2A74F8312D}"/>
              </a:ext>
            </a:extLst>
          </p:cNvPr>
          <p:cNvSpPr txBox="1"/>
          <p:nvPr/>
        </p:nvSpPr>
        <p:spPr>
          <a:xfrm>
            <a:off x="866212" y="1603718"/>
            <a:ext cx="7411576" cy="2554545"/>
          </a:xfrm>
          <a:prstGeom prst="rect">
            <a:avLst/>
          </a:prstGeom>
          <a:solidFill>
            <a:srgbClr val="00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hostBuilder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Host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CreateDefaultBuilder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hostBuilder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ConfigureWebHostDefaults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webBuilder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    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  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webBuilder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UseStartup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Startup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host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hostBuilder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host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4163200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DD_master_page">
  <a:themeElements>
    <a:clrScheme name="Custom 28">
      <a:dk1>
        <a:srgbClr val="455565"/>
      </a:dk1>
      <a:lt1>
        <a:sysClr val="window" lastClr="FFFFFF"/>
      </a:lt1>
      <a:dk2>
        <a:srgbClr val="A2AAB2"/>
      </a:dk2>
      <a:lt2>
        <a:srgbClr val="656E71"/>
      </a:lt2>
      <a:accent1>
        <a:srgbClr val="69BE28"/>
      </a:accent1>
      <a:accent2>
        <a:srgbClr val="82DC3C"/>
      </a:accent2>
      <a:accent3>
        <a:srgbClr val="00B3A0"/>
      </a:accent3>
      <a:accent4>
        <a:srgbClr val="189BA9"/>
      </a:accent4>
      <a:accent5>
        <a:srgbClr val="437DB2"/>
      </a:accent5>
      <a:accent6>
        <a:srgbClr val="27AAE1"/>
      </a:accent6>
      <a:hlink>
        <a:srgbClr val="0784C1"/>
      </a:hlink>
      <a:folHlink>
        <a:srgbClr val="0784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lIns="36000" tIns="36000" rIns="36000" bIns="36000" anchor="ctr"/>
      <a:lstStyle>
        <a:defPPr algn="ctr" fontAlgn="auto">
          <a:lnSpc>
            <a:spcPct val="110000"/>
          </a:lnSpc>
          <a:spcBef>
            <a:spcPts val="200"/>
          </a:spcBef>
          <a:spcAft>
            <a:spcPts val="200"/>
          </a:spcAft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 Guidelines_26 02 2014_v4" id="{0BC10357-EC50-4911-A748-C21717FBD21B}" vid="{E9D06FB4-3EBD-4EE0-910D-62CBDA6F39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2">
    <a:dk1>
      <a:srgbClr val="414141"/>
    </a:dk1>
    <a:lt1>
      <a:sysClr val="window" lastClr="FFFFFF"/>
    </a:lt1>
    <a:dk2>
      <a:srgbClr val="6A6A6A"/>
    </a:dk2>
    <a:lt2>
      <a:srgbClr val="B3B3B3"/>
    </a:lt2>
    <a:accent1>
      <a:srgbClr val="69BE28"/>
    </a:accent1>
    <a:accent2>
      <a:srgbClr val="82DE3C"/>
    </a:accent2>
    <a:accent3>
      <a:srgbClr val="00679B"/>
    </a:accent3>
    <a:accent4>
      <a:srgbClr val="013866"/>
    </a:accent4>
    <a:accent5>
      <a:srgbClr val="FCAF17"/>
    </a:accent5>
    <a:accent6>
      <a:srgbClr val="A91321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2">
    <a:dk1>
      <a:srgbClr val="414141"/>
    </a:dk1>
    <a:lt1>
      <a:sysClr val="window" lastClr="FFFFFF"/>
    </a:lt1>
    <a:dk2>
      <a:srgbClr val="6A6A6A"/>
    </a:dk2>
    <a:lt2>
      <a:srgbClr val="B3B3B3"/>
    </a:lt2>
    <a:accent1>
      <a:srgbClr val="69BE28"/>
    </a:accent1>
    <a:accent2>
      <a:srgbClr val="82DE3C"/>
    </a:accent2>
    <a:accent3>
      <a:srgbClr val="00679B"/>
    </a:accent3>
    <a:accent4>
      <a:srgbClr val="013866"/>
    </a:accent4>
    <a:accent5>
      <a:srgbClr val="FCAF17"/>
    </a:accent5>
    <a:accent6>
      <a:srgbClr val="A91321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2">
    <a:dk1>
      <a:srgbClr val="414141"/>
    </a:dk1>
    <a:lt1>
      <a:sysClr val="window" lastClr="FFFFFF"/>
    </a:lt1>
    <a:dk2>
      <a:srgbClr val="6A6A6A"/>
    </a:dk2>
    <a:lt2>
      <a:srgbClr val="B3B3B3"/>
    </a:lt2>
    <a:accent1>
      <a:srgbClr val="69BE28"/>
    </a:accent1>
    <a:accent2>
      <a:srgbClr val="82DE3C"/>
    </a:accent2>
    <a:accent3>
      <a:srgbClr val="00679B"/>
    </a:accent3>
    <a:accent4>
      <a:srgbClr val="013866"/>
    </a:accent4>
    <a:accent5>
      <a:srgbClr val="FCAF17"/>
    </a:accent5>
    <a:accent6>
      <a:srgbClr val="A91321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2">
    <a:dk1>
      <a:srgbClr val="414141"/>
    </a:dk1>
    <a:lt1>
      <a:sysClr val="window" lastClr="FFFFFF"/>
    </a:lt1>
    <a:dk2>
      <a:srgbClr val="6A6A6A"/>
    </a:dk2>
    <a:lt2>
      <a:srgbClr val="B3B3B3"/>
    </a:lt2>
    <a:accent1>
      <a:srgbClr val="69BE28"/>
    </a:accent1>
    <a:accent2>
      <a:srgbClr val="82DE3C"/>
    </a:accent2>
    <a:accent3>
      <a:srgbClr val="00679B"/>
    </a:accent3>
    <a:accent4>
      <a:srgbClr val="013866"/>
    </a:accent4>
    <a:accent5>
      <a:srgbClr val="FCAF17"/>
    </a:accent5>
    <a:accent6>
      <a:srgbClr val="A91321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Custom 2">
    <a:dk1>
      <a:srgbClr val="414141"/>
    </a:dk1>
    <a:lt1>
      <a:sysClr val="window" lastClr="FFFFFF"/>
    </a:lt1>
    <a:dk2>
      <a:srgbClr val="6A6A6A"/>
    </a:dk2>
    <a:lt2>
      <a:srgbClr val="B3B3B3"/>
    </a:lt2>
    <a:accent1>
      <a:srgbClr val="69BE28"/>
    </a:accent1>
    <a:accent2>
      <a:srgbClr val="82DE3C"/>
    </a:accent2>
    <a:accent3>
      <a:srgbClr val="00679B"/>
    </a:accent3>
    <a:accent4>
      <a:srgbClr val="013866"/>
    </a:accent4>
    <a:accent5>
      <a:srgbClr val="FCAF17"/>
    </a:accent5>
    <a:accent6>
      <a:srgbClr val="A91321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Custom 2">
    <a:dk1>
      <a:srgbClr val="414141"/>
    </a:dk1>
    <a:lt1>
      <a:sysClr val="window" lastClr="FFFFFF"/>
    </a:lt1>
    <a:dk2>
      <a:srgbClr val="6A6A6A"/>
    </a:dk2>
    <a:lt2>
      <a:srgbClr val="B3B3B3"/>
    </a:lt2>
    <a:accent1>
      <a:srgbClr val="69BE28"/>
    </a:accent1>
    <a:accent2>
      <a:srgbClr val="82DE3C"/>
    </a:accent2>
    <a:accent3>
      <a:srgbClr val="00679B"/>
    </a:accent3>
    <a:accent4>
      <a:srgbClr val="013866"/>
    </a:accent4>
    <a:accent5>
      <a:srgbClr val="FCAF17"/>
    </a:accent5>
    <a:accent6>
      <a:srgbClr val="A91321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Custom 2">
    <a:dk1>
      <a:srgbClr val="414141"/>
    </a:dk1>
    <a:lt1>
      <a:sysClr val="window" lastClr="FFFFFF"/>
    </a:lt1>
    <a:dk2>
      <a:srgbClr val="6A6A6A"/>
    </a:dk2>
    <a:lt2>
      <a:srgbClr val="B3B3B3"/>
    </a:lt2>
    <a:accent1>
      <a:srgbClr val="69BE28"/>
    </a:accent1>
    <a:accent2>
      <a:srgbClr val="82DE3C"/>
    </a:accent2>
    <a:accent3>
      <a:srgbClr val="00679B"/>
    </a:accent3>
    <a:accent4>
      <a:srgbClr val="013866"/>
    </a:accent4>
    <a:accent5>
      <a:srgbClr val="FCAF17"/>
    </a:accent5>
    <a:accent6>
      <a:srgbClr val="A91321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Custom 2">
    <a:dk1>
      <a:srgbClr val="414141"/>
    </a:dk1>
    <a:lt1>
      <a:sysClr val="window" lastClr="FFFFFF"/>
    </a:lt1>
    <a:dk2>
      <a:srgbClr val="6A6A6A"/>
    </a:dk2>
    <a:lt2>
      <a:srgbClr val="B3B3B3"/>
    </a:lt2>
    <a:accent1>
      <a:srgbClr val="69BE28"/>
    </a:accent1>
    <a:accent2>
      <a:srgbClr val="82DE3C"/>
    </a:accent2>
    <a:accent3>
      <a:srgbClr val="00679B"/>
    </a:accent3>
    <a:accent4>
      <a:srgbClr val="013866"/>
    </a:accent4>
    <a:accent5>
      <a:srgbClr val="FCAF17"/>
    </a:accent5>
    <a:accent6>
      <a:srgbClr val="A91321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Custom 2">
    <a:dk1>
      <a:srgbClr val="414141"/>
    </a:dk1>
    <a:lt1>
      <a:sysClr val="window" lastClr="FFFFFF"/>
    </a:lt1>
    <a:dk2>
      <a:srgbClr val="6A6A6A"/>
    </a:dk2>
    <a:lt2>
      <a:srgbClr val="B3B3B3"/>
    </a:lt2>
    <a:accent1>
      <a:srgbClr val="69BE28"/>
    </a:accent1>
    <a:accent2>
      <a:srgbClr val="82DE3C"/>
    </a:accent2>
    <a:accent3>
      <a:srgbClr val="00679B"/>
    </a:accent3>
    <a:accent4>
      <a:srgbClr val="013866"/>
    </a:accent4>
    <a:accent5>
      <a:srgbClr val="FCAF17"/>
    </a:accent5>
    <a:accent6>
      <a:srgbClr val="A91321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D33A83376F241B96FC317B2040BAF" ma:contentTypeVersion="5" ma:contentTypeDescription="Create a new document." ma:contentTypeScope="" ma:versionID="59ef597d6a75d36456d8987b68fe3918">
  <xsd:schema xmlns:xsd="http://www.w3.org/2001/XMLSchema" xmlns:xs="http://www.w3.org/2001/XMLSchema" xmlns:p="http://schemas.microsoft.com/office/2006/metadata/properties" xmlns:ns2="9c644b71-f2b7-4af3-8fc7-b12615162907" xmlns:ns3="54f3cedd-548f-4720-83cb-d6c05b93ad22" targetNamespace="http://schemas.microsoft.com/office/2006/metadata/properties" ma:root="true" ma:fieldsID="5acc792bdc0d5c19889f7a43467ba220" ns2:_="" ns3:_="">
    <xsd:import namespace="9c644b71-f2b7-4af3-8fc7-b12615162907"/>
    <xsd:import namespace="54f3cedd-548f-4720-83cb-d6c05b93ad2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44b71-f2b7-4af3-8fc7-b126151629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3cedd-548f-4720-83cb-d6c05b93a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c644b71-f2b7-4af3-8fc7-b12615162907">
      <UserInfo>
        <DisplayName>Petr Bulicka (Europe)</DisplayName>
        <AccountId>6149</AccountId>
        <AccountType/>
      </UserInfo>
      <UserInfo>
        <DisplayName>Jana Svobodova (Europe)</DisplayName>
        <AccountId>2663</AccountId>
        <AccountType/>
      </UserInfo>
      <UserInfo>
        <DisplayName>Ruth Rowan (Group)</DisplayName>
        <AccountId>7627</AccountId>
        <AccountType/>
      </UserInfo>
      <UserInfo>
        <DisplayName>Jane Perry (AU)</DisplayName>
        <AccountId>4599</AccountId>
        <AccountType/>
      </UserInfo>
      <UserInfo>
        <DisplayName>Sean Cronin (Americas)</DisplayName>
        <AccountId>9344</AccountId>
        <AccountType/>
      </UserInfo>
      <UserInfo>
        <DisplayName>Renjith Philip (Group)</DisplayName>
        <AccountId>4434</AccountId>
        <AccountType/>
      </UserInfo>
      <UserInfo>
        <DisplayName>Heather Pope (AU)</DisplayName>
        <AccountId>9715</AccountId>
        <AccountType/>
      </UserInfo>
      <UserInfo>
        <DisplayName>Phumudzo Mufamadi (MEA)</DisplayName>
        <AccountId>10288</AccountId>
        <AccountType/>
      </UserInfo>
      <UserInfo>
        <DisplayName>Buhle Chauke (MEA)</DisplayName>
        <AccountId>4261</AccountId>
        <AccountType/>
      </UserInfo>
      <UserInfo>
        <DisplayName/>
        <AccountId>346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8040622-0D82-4996-8BB0-4B767CAA1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44b71-f2b7-4af3-8fc7-b12615162907"/>
    <ds:schemaRef ds:uri="54f3cedd-548f-4720-83cb-d6c05b93a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C7070-5768-412A-B9F8-33F98270A5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DEB37B-1B98-440A-A5C5-9240F9E373FB}">
  <ds:schemaRefs>
    <ds:schemaRef ds:uri="9c644b71-f2b7-4af3-8fc7-b12615162907"/>
    <ds:schemaRef ds:uri="http://purl.org/dc/elements/1.1/"/>
    <ds:schemaRef ds:uri="http://schemas.microsoft.com/office/2006/metadata/properties"/>
    <ds:schemaRef ds:uri="54f3cedd-548f-4720-83cb-d6c05b93ad2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1072</Words>
  <Application>Microsoft Office PowerPoint</Application>
  <PresentationFormat>On-screen Show (16:9)</PresentationFormat>
  <Paragraphs>359</Paragraphs>
  <Slides>55</Slides>
  <Notes>36</Notes>
  <HiddenSlides>43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Consolas</vt:lpstr>
      <vt:lpstr>Georgia</vt:lpstr>
      <vt:lpstr>Georgie</vt:lpstr>
      <vt:lpstr>Source Sans Pro</vt:lpstr>
      <vt:lpstr>DD_master_page</vt:lpstr>
      <vt:lpstr>PowerPoint Presentation</vt:lpstr>
      <vt:lpstr>Step 1: Start with a simple console application</vt:lpstr>
      <vt:lpstr>Step 1: Start with a simple console application</vt:lpstr>
      <vt:lpstr>Step 2: Run it!</vt:lpstr>
      <vt:lpstr>Step 3: Make the console app into a webserver!</vt:lpstr>
      <vt:lpstr>Step 3: Make the console app into a webserver!</vt:lpstr>
      <vt:lpstr>Step 3: Make the console app into a webserver!</vt:lpstr>
      <vt:lpstr>Step 4: Refactor Program.cs</vt:lpstr>
      <vt:lpstr>Step 4: Refactor Program.cs</vt:lpstr>
      <vt:lpstr>Step 5: Serve static files</vt:lpstr>
      <vt:lpstr>Step 5: Serve static files</vt:lpstr>
      <vt:lpstr>PowerPoint Presentation</vt:lpstr>
      <vt:lpstr>Contents</vt:lpstr>
      <vt:lpstr>PowerPoint Presentation</vt:lpstr>
      <vt:lpstr>PowerPoint Presentation</vt:lpstr>
      <vt:lpstr>Colour scheme</vt:lpstr>
      <vt:lpstr>PowerPoint Presentation</vt:lpstr>
      <vt:lpstr>PowerPoint Presentation</vt:lpstr>
      <vt:lpstr>PowerPoint Presentation</vt:lpstr>
      <vt:lpstr>Main heading – 2 columns</vt:lpstr>
      <vt:lpstr>Click to add title</vt:lpstr>
      <vt:lpstr>Click to add title</vt:lpstr>
      <vt:lpstr>Example of a table on grey background: on grey background, use shades of grey and white </vt:lpstr>
      <vt:lpstr>Example of a table on grey background: on grey background, use shades of grey and white </vt:lpstr>
      <vt:lpstr>Example of a table on blue background: on blue background, use shades of blue and white </vt:lpstr>
      <vt:lpstr>Example of a table on grey background: on white background, use grey and two extra colours with shades</vt:lpstr>
      <vt:lpstr>Example of column graph:  on grey background, use shades of grey and white </vt:lpstr>
      <vt:lpstr>Example of column graph: on blue background, use shades of blue and white </vt:lpstr>
      <vt:lpstr>Example of column graph:  on white background, use grey and two extra colours with shades</vt:lpstr>
      <vt:lpstr>Example of column graph: 3 colours on grey background, use shades of grey and white </vt:lpstr>
      <vt:lpstr>Example of column graph: 3 colours on blue background, use shades of blue and white </vt:lpstr>
      <vt:lpstr>Example of column graph: 3 or more colours on white background, use grey and two extra colours with shades </vt:lpstr>
      <vt:lpstr>Example of column graph: 3 or more colours on grey background, use shades of grey and white </vt:lpstr>
      <vt:lpstr>Example of column graph: 3 or more colours on blue background, use shades of blue and white </vt:lpstr>
      <vt:lpstr>Example of column graph: 3 or more colours on white background, use grey and two extra colours with shades </vt:lpstr>
      <vt:lpstr>Example of line graph: 2 colours on grey background, use shades of grey and white </vt:lpstr>
      <vt:lpstr>Example of line graph: 2 colours on blue background, use shades of blue and white </vt:lpstr>
      <vt:lpstr>Example of line graph: 2 colours on white background, use grey and two extra colours with shades </vt:lpstr>
      <vt:lpstr>Example of pie chart: 2 colours only 0n grey background, use shades of grey and white </vt:lpstr>
      <vt:lpstr>Example of pie chart: 2 colours only on blue background, use shades of blue and white </vt:lpstr>
      <vt:lpstr>Example of pie chart: 2 colours only on white background, use grey and two extra colours with shades </vt:lpstr>
      <vt:lpstr>Example of pie chart on grey background: use shades of grey and white </vt:lpstr>
      <vt:lpstr>Example of pie chart on blue background: use shades of blue and white </vt:lpstr>
      <vt:lpstr>Example of pie chart on white background: use grey and two extra colours with shades </vt:lpstr>
      <vt:lpstr>To set graph as default for new graphs:</vt:lpstr>
      <vt:lpstr>Click to add title</vt:lpstr>
      <vt:lpstr>Click to add title</vt:lpstr>
      <vt:lpstr>Click to add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Nick Verschueren</cp:lastModifiedBy>
  <cp:revision>28</cp:revision>
  <dcterms:modified xsi:type="dcterms:W3CDTF">2019-09-15T16:34:15Z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0x010100959D33A83376F241B96FC317B2040BAF</vt:lpwstr>
  </property>
  <property fmtid="{D5CDD505-2E9C-101B-9397-08002B2CF9AE}" pid="3" name="TaxKeyword">
    <vt:lpwstr/>
  </property>
  <property fmtid="{D5CDD505-2E9C-101B-9397-08002B2CF9AE}" pid="4" name="Legal entities">
    <vt:lpwstr>36;#Dimension Data|edb33c0e-8114-41a9-86c4-c0ab07ea06f9</vt:lpwstr>
  </property>
  <property fmtid="{D5CDD505-2E9C-101B-9397-08002B2CF9AE}" pid="5" name="Popular languages">
    <vt:lpwstr>38;#English (UK)|9e814b30-865d-4cca-a356-d249b3c61ecd</vt:lpwstr>
  </property>
  <property fmtid="{D5CDD505-2E9C-101B-9397-08002B2CF9AE}" pid="6" name="Industry verticals">
    <vt:lpwstr/>
  </property>
  <property fmtid="{D5CDD505-2E9C-101B-9397-08002B2CF9AE}" pid="7" name="Region">
    <vt:lpwstr>40;#Global|aec7d1b8-fe93-4232-a22d-2fd8f83d8d7d</vt:lpwstr>
  </property>
  <property fmtid="{D5CDD505-2E9C-101B-9397-08002B2CF9AE}" pid="8" name="Client segments">
    <vt:lpwstr/>
  </property>
  <property fmtid="{D5CDD505-2E9C-101B-9397-08002B2CF9AE}" pid="9" name="Functional areas">
    <vt:lpwstr>958;#Brand management|616aaaf2-9443-4eb8-b351-90129a6fd8c4</vt:lpwstr>
  </property>
  <property fmtid="{D5CDD505-2E9C-101B-9397-08002B2CF9AE}" pid="10" name="Alternative document type">
    <vt:lpwstr/>
  </property>
  <property fmtid="{D5CDD505-2E9C-101B-9397-08002B2CF9AE}" pid="11" name="Focus areas (Do not use)">
    <vt:lpwstr/>
  </property>
  <property fmtid="{D5CDD505-2E9C-101B-9397-08002B2CF9AE}" pid="12" name="Other campaigns">
    <vt:lpwstr/>
  </property>
  <property fmtid="{D5CDD505-2E9C-101B-9397-08002B2CF9AE}" pid="13" name="Other ownership per functional area">
    <vt:lpwstr/>
  </property>
  <property fmtid="{D5CDD505-2E9C-101B-9397-08002B2CF9AE}" pid="14" name="Strategic business values">
    <vt:lpwstr/>
  </property>
  <property fmtid="{D5CDD505-2E9C-101B-9397-08002B2CF9AE}" pid="15" name="Info security classification">
    <vt:lpwstr>68;#Approved for external / 3rd party use|9dffdf7b-61ac-49ec-a3d3-39ed771d688b</vt:lpwstr>
  </property>
  <property fmtid="{D5CDD505-2E9C-101B-9397-08002B2CF9AE}" pid="16" name="Service offers">
    <vt:lpwstr/>
  </property>
  <property fmtid="{D5CDD505-2E9C-101B-9397-08002B2CF9AE}" pid="17" name="Document Type">
    <vt:lpwstr>1743;#Brand collateral item|aaca4338-43f6-4965-a347-49973dd2a030</vt:lpwstr>
  </property>
  <property fmtid="{D5CDD505-2E9C-101B-9397-08002B2CF9AE}" pid="18" name="Primary campaign">
    <vt:lpwstr/>
  </property>
  <property fmtid="{D5CDD505-2E9C-101B-9397-08002B2CF9AE}" pid="19" name="SharedWithUsers">
    <vt:lpwstr>6149;#Petr Bulicka (Europe);#2663;#Jana Svobodova (Europe);#7627;#Ruth Rowan (Group);#4599;#Jane Perry (AU);#9344;#Sean Cronin (Americas);#4434;#Renjith Philip (Group);#9715;#Heather Pope (AU);#10288;#Phumudzo Mufamadi (MEA);#4261;#Buhle Chauke (MEA);#346</vt:lpwstr>
  </property>
</Properties>
</file>