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48"/>
  </p:notesMasterIdLst>
  <p:sldIdLst>
    <p:sldId id="276" r:id="rId5"/>
    <p:sldId id="345" r:id="rId6"/>
    <p:sldId id="336" r:id="rId7"/>
    <p:sldId id="268" r:id="rId8"/>
    <p:sldId id="350" r:id="rId9"/>
    <p:sldId id="346" r:id="rId10"/>
    <p:sldId id="337" r:id="rId11"/>
    <p:sldId id="351" r:id="rId12"/>
    <p:sldId id="347" r:id="rId13"/>
    <p:sldId id="338" r:id="rId14"/>
    <p:sldId id="339" r:id="rId15"/>
    <p:sldId id="340" r:id="rId16"/>
    <p:sldId id="348" r:id="rId17"/>
    <p:sldId id="341" r:id="rId18"/>
    <p:sldId id="343" r:id="rId19"/>
    <p:sldId id="349" r:id="rId20"/>
    <p:sldId id="342" r:id="rId21"/>
    <p:sldId id="344"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71" r:id="rId40"/>
    <p:sldId id="370" r:id="rId41"/>
    <p:sldId id="369" r:id="rId42"/>
    <p:sldId id="372" r:id="rId43"/>
    <p:sldId id="373" r:id="rId44"/>
    <p:sldId id="374" r:id="rId45"/>
    <p:sldId id="375" r:id="rId46"/>
    <p:sldId id="335" r:id="rId47"/>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D2C3CD1-B3AD-4C88-B1CC-6281DD8C08F3}">
          <p14:sldIdLst>
            <p14:sldId id="276"/>
            <p14:sldId id="345"/>
            <p14:sldId id="336"/>
            <p14:sldId id="268"/>
            <p14:sldId id="350"/>
            <p14:sldId id="346"/>
            <p14:sldId id="337"/>
            <p14:sldId id="351"/>
            <p14:sldId id="347"/>
            <p14:sldId id="338"/>
            <p14:sldId id="339"/>
            <p14:sldId id="340"/>
            <p14:sldId id="348"/>
            <p14:sldId id="341"/>
            <p14:sldId id="343"/>
            <p14:sldId id="349"/>
            <p14:sldId id="342"/>
            <p14:sldId id="344"/>
            <p14:sldId id="352"/>
            <p14:sldId id="353"/>
            <p14:sldId id="354"/>
            <p14:sldId id="355"/>
            <p14:sldId id="356"/>
            <p14:sldId id="357"/>
            <p14:sldId id="358"/>
            <p14:sldId id="359"/>
            <p14:sldId id="360"/>
            <p14:sldId id="361"/>
            <p14:sldId id="362"/>
            <p14:sldId id="363"/>
            <p14:sldId id="364"/>
            <p14:sldId id="365"/>
            <p14:sldId id="366"/>
            <p14:sldId id="367"/>
            <p14:sldId id="368"/>
            <p14:sldId id="371"/>
            <p14:sldId id="370"/>
            <p14:sldId id="369"/>
            <p14:sldId id="372"/>
            <p14:sldId id="373"/>
            <p14:sldId id="374"/>
            <p14:sldId id="375"/>
            <p14:sldId id="335"/>
          </p14:sldIdLst>
        </p14:section>
      </p14:sectionLst>
    </p:ext>
    <p:ext uri="{EFAFB233-063F-42B5-8137-9DF3F51BA10A}">
      <p15:sldGuideLst xmlns:p15="http://schemas.microsoft.com/office/powerpoint/2012/main">
        <p15:guide id="1" orient="horz" pos="2989">
          <p15:clr>
            <a:srgbClr val="A4A3A4"/>
          </p15:clr>
        </p15:guide>
        <p15:guide id="2" orient="horz" pos="110">
          <p15:clr>
            <a:srgbClr val="A4A3A4"/>
          </p15:clr>
        </p15:guide>
        <p15:guide id="3" orient="horz" pos="466">
          <p15:clr>
            <a:srgbClr val="A4A3A4"/>
          </p15:clr>
        </p15:guide>
        <p15:guide id="4" orient="horz" pos="834">
          <p15:clr>
            <a:srgbClr val="A4A3A4"/>
          </p15:clr>
        </p15:guide>
        <p15:guide id="5" orient="horz" pos="1552">
          <p15:clr>
            <a:srgbClr val="A4A3A4"/>
          </p15:clr>
        </p15:guide>
        <p15:guide id="6" orient="horz" pos="2126">
          <p15:clr>
            <a:srgbClr val="A4A3A4"/>
          </p15:clr>
        </p15:guide>
        <p15:guide id="7" orient="horz" pos="2262">
          <p15:clr>
            <a:srgbClr val="A4A3A4"/>
          </p15:clr>
        </p15:guide>
        <p15:guide id="8" orient="horz" pos="2616">
          <p15:clr>
            <a:srgbClr val="A4A3A4"/>
          </p15:clr>
        </p15:guide>
        <p15:guide id="9" pos="5562">
          <p15:clr>
            <a:srgbClr val="A4A3A4"/>
          </p15:clr>
        </p15:guide>
        <p15:guide id="10" pos="98">
          <p15:clr>
            <a:srgbClr val="A4A3A4"/>
          </p15:clr>
        </p15:guide>
        <p15:guide id="11" pos="5183">
          <p15:clr>
            <a:srgbClr val="A4A3A4"/>
          </p15:clr>
        </p15:guide>
        <p15:guide id="12" pos="496">
          <p15:clr>
            <a:srgbClr val="A4A3A4"/>
          </p15:clr>
        </p15:guide>
        <p15:guide id="13" pos="903">
          <p15:clr>
            <a:srgbClr val="A4A3A4"/>
          </p15:clr>
        </p15:guide>
        <p15:guide id="14" pos="1305">
          <p15:clr>
            <a:srgbClr val="A4A3A4"/>
          </p15:clr>
        </p15:guide>
        <p15:guide id="15" pos="1698">
          <p15:clr>
            <a:srgbClr val="A4A3A4"/>
          </p15:clr>
        </p15:guide>
        <p15:guide id="16" pos="2082">
          <p15:clr>
            <a:srgbClr val="A4A3A4"/>
          </p15:clr>
        </p15:guide>
        <p15:guide id="17" pos="2466">
          <p15:clr>
            <a:srgbClr val="A4A3A4"/>
          </p15:clr>
        </p15:guide>
        <p15:guide id="18" pos="2849">
          <p15:clr>
            <a:srgbClr val="A4A3A4"/>
          </p15:clr>
        </p15:guide>
        <p15:guide id="19" pos="3237">
          <p15:clr>
            <a:srgbClr val="A4A3A4"/>
          </p15:clr>
        </p15:guide>
        <p15:guide id="20" pos="3621">
          <p15:clr>
            <a:srgbClr val="A4A3A4"/>
          </p15:clr>
        </p15:guide>
        <p15:guide id="21" pos="4014">
          <p15:clr>
            <a:srgbClr val="A4A3A4"/>
          </p15:clr>
        </p15:guide>
        <p15:guide id="22" pos="4411">
          <p15:clr>
            <a:srgbClr val="A4A3A4"/>
          </p15:clr>
        </p15:guide>
        <p15:guide id="23" pos="4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5C9EA-5C64-49F4-8E5C-4F83F2ED6AAA}" v="446" dt="2019-09-15T14:02:54.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4978" autoAdjust="0"/>
  </p:normalViewPr>
  <p:slideViewPr>
    <p:cSldViewPr snapToGrid="0">
      <p:cViewPr varScale="1">
        <p:scale>
          <a:sx n="181" d="100"/>
          <a:sy n="181" d="100"/>
        </p:scale>
        <p:origin x="1176" y="104"/>
      </p:cViewPr>
      <p:guideLst>
        <p:guide orient="horz" pos="2989"/>
        <p:guide orient="horz" pos="110"/>
        <p:guide orient="horz" pos="466"/>
        <p:guide orient="horz" pos="834"/>
        <p:guide orient="horz" pos="1552"/>
        <p:guide orient="horz" pos="2126"/>
        <p:guide orient="horz" pos="2262"/>
        <p:guide orient="horz" pos="2616"/>
        <p:guide pos="5562"/>
        <p:guide pos="98"/>
        <p:guide pos="5183"/>
        <p:guide pos="496"/>
        <p:guide pos="903"/>
        <p:guide pos="1305"/>
        <p:guide pos="1698"/>
        <p:guide pos="2082"/>
        <p:guide pos="2466"/>
        <p:guide pos="2849"/>
        <p:guide pos="3237"/>
        <p:guide pos="3621"/>
        <p:guide pos="4014"/>
        <p:guide pos="4411"/>
        <p:guide pos="4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Verschueren" userId="ec70a3b5-3a6a-4304-84d1-181a6dc9a636" providerId="ADAL" clId="{7D0E2506-E901-4AB2-8B16-2761811E7FFC}"/>
    <pc:docChg chg="undo custSel addSld modSld">
      <pc:chgData name="Nick Verschueren" userId="ec70a3b5-3a6a-4304-84d1-181a6dc9a636" providerId="ADAL" clId="{7D0E2506-E901-4AB2-8B16-2761811E7FFC}" dt="2019-09-15T14:02:54.041" v="1399"/>
      <pc:docMkLst>
        <pc:docMk/>
      </pc:docMkLst>
      <pc:sldChg chg="modTransition">
        <pc:chgData name="Nick Verschueren" userId="ec70a3b5-3a6a-4304-84d1-181a6dc9a636" providerId="ADAL" clId="{7D0E2506-E901-4AB2-8B16-2761811E7FFC}" dt="2019-09-15T11:58:45.406" v="43"/>
        <pc:sldMkLst>
          <pc:docMk/>
          <pc:sldMk cId="2270945075" sldId="256"/>
        </pc:sldMkLst>
      </pc:sldChg>
      <pc:sldChg chg="modTransition">
        <pc:chgData name="Nick Verschueren" userId="ec70a3b5-3a6a-4304-84d1-181a6dc9a636" providerId="ADAL" clId="{7D0E2506-E901-4AB2-8B16-2761811E7FFC}" dt="2019-09-15T11:58:45.406" v="43"/>
        <pc:sldMkLst>
          <pc:docMk/>
          <pc:sldMk cId="2186324070" sldId="257"/>
        </pc:sldMkLst>
      </pc:sldChg>
      <pc:sldChg chg="modTransition">
        <pc:chgData name="Nick Verschueren" userId="ec70a3b5-3a6a-4304-84d1-181a6dc9a636" providerId="ADAL" clId="{7D0E2506-E901-4AB2-8B16-2761811E7FFC}" dt="2019-09-15T11:58:45.406" v="43"/>
        <pc:sldMkLst>
          <pc:docMk/>
          <pc:sldMk cId="3399091461" sldId="258"/>
        </pc:sldMkLst>
      </pc:sldChg>
      <pc:sldChg chg="modTransition">
        <pc:chgData name="Nick Verschueren" userId="ec70a3b5-3a6a-4304-84d1-181a6dc9a636" providerId="ADAL" clId="{7D0E2506-E901-4AB2-8B16-2761811E7FFC}" dt="2019-09-15T11:58:45.406" v="43"/>
        <pc:sldMkLst>
          <pc:docMk/>
          <pc:sldMk cId="2443295003" sldId="260"/>
        </pc:sldMkLst>
      </pc:sldChg>
      <pc:sldChg chg="modTransition">
        <pc:chgData name="Nick Verschueren" userId="ec70a3b5-3a6a-4304-84d1-181a6dc9a636" providerId="ADAL" clId="{7D0E2506-E901-4AB2-8B16-2761811E7FFC}" dt="2019-09-15T11:58:45.406" v="43"/>
        <pc:sldMkLst>
          <pc:docMk/>
          <pc:sldMk cId="3810918594" sldId="261"/>
        </pc:sldMkLst>
      </pc:sldChg>
      <pc:sldChg chg="modTransition">
        <pc:chgData name="Nick Verschueren" userId="ec70a3b5-3a6a-4304-84d1-181a6dc9a636" providerId="ADAL" clId="{7D0E2506-E901-4AB2-8B16-2761811E7FFC}" dt="2019-09-15T11:58:45.406" v="43"/>
        <pc:sldMkLst>
          <pc:docMk/>
          <pc:sldMk cId="3225044296" sldId="264"/>
        </pc:sldMkLst>
      </pc:sldChg>
      <pc:sldChg chg="modTransition">
        <pc:chgData name="Nick Verschueren" userId="ec70a3b5-3a6a-4304-84d1-181a6dc9a636" providerId="ADAL" clId="{7D0E2506-E901-4AB2-8B16-2761811E7FFC}" dt="2019-09-15T11:58:45.406" v="43"/>
        <pc:sldMkLst>
          <pc:docMk/>
          <pc:sldMk cId="3228497300" sldId="267"/>
        </pc:sldMkLst>
      </pc:sldChg>
      <pc:sldChg chg="addSp delSp modSp">
        <pc:chgData name="Nick Verschueren" userId="ec70a3b5-3a6a-4304-84d1-181a6dc9a636" providerId="ADAL" clId="{7D0E2506-E901-4AB2-8B16-2761811E7FFC}" dt="2019-09-15T12:10:19.165" v="78" actId="20577"/>
        <pc:sldMkLst>
          <pc:docMk/>
          <pc:sldMk cId="0" sldId="268"/>
        </pc:sldMkLst>
        <pc:spChg chg="add del mod">
          <ac:chgData name="Nick Verschueren" userId="ec70a3b5-3a6a-4304-84d1-181a6dc9a636" providerId="ADAL" clId="{7D0E2506-E901-4AB2-8B16-2761811E7FFC}" dt="2019-09-15T12:02:48.549" v="45"/>
          <ac:spMkLst>
            <pc:docMk/>
            <pc:sldMk cId="0" sldId="268"/>
            <ac:spMk id="2" creationId="{4127A6AE-83D9-42C3-8B5E-5582B3433042}"/>
          </ac:spMkLst>
        </pc:spChg>
        <pc:spChg chg="add del mod">
          <ac:chgData name="Nick Verschueren" userId="ec70a3b5-3a6a-4304-84d1-181a6dc9a636" providerId="ADAL" clId="{7D0E2506-E901-4AB2-8B16-2761811E7FFC}" dt="2019-09-15T12:03:06.392" v="46"/>
          <ac:spMkLst>
            <pc:docMk/>
            <pc:sldMk cId="0" sldId="268"/>
            <ac:spMk id="3" creationId="{8B30CC42-8D10-49EA-BAD0-7346C96E01E6}"/>
          </ac:spMkLst>
        </pc:spChg>
        <pc:spChg chg="add del mod">
          <ac:chgData name="Nick Verschueren" userId="ec70a3b5-3a6a-4304-84d1-181a6dc9a636" providerId="ADAL" clId="{7D0E2506-E901-4AB2-8B16-2761811E7FFC}" dt="2019-09-15T12:03:06.392" v="46"/>
          <ac:spMkLst>
            <pc:docMk/>
            <pc:sldMk cId="0" sldId="268"/>
            <ac:spMk id="4" creationId="{1375F990-567C-4CB3-BB37-0E69581E35EF}"/>
          </ac:spMkLst>
        </pc:spChg>
        <pc:spChg chg="add del mod">
          <ac:chgData name="Nick Verschueren" userId="ec70a3b5-3a6a-4304-84d1-181a6dc9a636" providerId="ADAL" clId="{7D0E2506-E901-4AB2-8B16-2761811E7FFC}" dt="2019-09-15T12:03:06.392" v="46"/>
          <ac:spMkLst>
            <pc:docMk/>
            <pc:sldMk cId="0" sldId="268"/>
            <ac:spMk id="5" creationId="{879C1028-0839-4A62-AA19-C97106B85D8A}"/>
          </ac:spMkLst>
        </pc:spChg>
        <pc:spChg chg="add del mod">
          <ac:chgData name="Nick Verschueren" userId="ec70a3b5-3a6a-4304-84d1-181a6dc9a636" providerId="ADAL" clId="{7D0E2506-E901-4AB2-8B16-2761811E7FFC}" dt="2019-09-15T12:03:06.392" v="46"/>
          <ac:spMkLst>
            <pc:docMk/>
            <pc:sldMk cId="0" sldId="268"/>
            <ac:spMk id="6" creationId="{B7B9840F-ED82-46A8-82C5-61AE760A8A1D}"/>
          </ac:spMkLst>
        </pc:spChg>
        <pc:spChg chg="add del mod">
          <ac:chgData name="Nick Verschueren" userId="ec70a3b5-3a6a-4304-84d1-181a6dc9a636" providerId="ADAL" clId="{7D0E2506-E901-4AB2-8B16-2761811E7FFC}" dt="2019-09-15T12:03:06.392" v="46"/>
          <ac:spMkLst>
            <pc:docMk/>
            <pc:sldMk cId="0" sldId="268"/>
            <ac:spMk id="7" creationId="{A47BA345-688F-4168-B5D8-599F4F4CB0E2}"/>
          </ac:spMkLst>
        </pc:spChg>
        <pc:spChg chg="add mod">
          <ac:chgData name="Nick Verschueren" userId="ec70a3b5-3a6a-4304-84d1-181a6dc9a636" providerId="ADAL" clId="{7D0E2506-E901-4AB2-8B16-2761811E7FFC}" dt="2019-09-15T12:03:06.392" v="46"/>
          <ac:spMkLst>
            <pc:docMk/>
            <pc:sldMk cId="0" sldId="268"/>
            <ac:spMk id="8" creationId="{DB5ACA65-88BC-4823-B32C-37B41EDEC46D}"/>
          </ac:spMkLst>
        </pc:spChg>
        <pc:spChg chg="mod">
          <ac:chgData name="Nick Verschueren" userId="ec70a3b5-3a6a-4304-84d1-181a6dc9a636" providerId="ADAL" clId="{7D0E2506-E901-4AB2-8B16-2761811E7FFC}" dt="2019-09-15T12:10:19.165" v="78" actId="20577"/>
          <ac:spMkLst>
            <pc:docMk/>
            <pc:sldMk cId="0" sldId="268"/>
            <ac:spMk id="40964" creationId="{ED49C44B-CBE5-4CDC-BF85-BF157F527DD6}"/>
          </ac:spMkLst>
        </pc:spChg>
      </pc:sldChg>
      <pc:sldChg chg="addSp delSp modSp">
        <pc:chgData name="Nick Verschueren" userId="ec70a3b5-3a6a-4304-84d1-181a6dc9a636" providerId="ADAL" clId="{7D0E2506-E901-4AB2-8B16-2761811E7FFC}" dt="2019-09-15T12:05:35.054" v="54" actId="404"/>
        <pc:sldMkLst>
          <pc:docMk/>
          <pc:sldMk cId="0" sldId="270"/>
        </pc:sldMkLst>
        <pc:spChg chg="add del mod">
          <ac:chgData name="Nick Verschueren" userId="ec70a3b5-3a6a-4304-84d1-181a6dc9a636" providerId="ADAL" clId="{7D0E2506-E901-4AB2-8B16-2761811E7FFC}" dt="2019-09-15T12:03:06.392" v="46"/>
          <ac:spMkLst>
            <pc:docMk/>
            <pc:sldMk cId="0" sldId="270"/>
            <ac:spMk id="2" creationId="{6E1FD43F-0E47-4232-91EA-E0AB52EE5A4C}"/>
          </ac:spMkLst>
        </pc:spChg>
        <pc:spChg chg="add del mod">
          <ac:chgData name="Nick Verschueren" userId="ec70a3b5-3a6a-4304-84d1-181a6dc9a636" providerId="ADAL" clId="{7D0E2506-E901-4AB2-8B16-2761811E7FFC}" dt="2019-09-15T12:03:06.392" v="46"/>
          <ac:spMkLst>
            <pc:docMk/>
            <pc:sldMk cId="0" sldId="270"/>
            <ac:spMk id="3" creationId="{F26FB038-C577-4BE3-83D0-6693A4EA3C5E}"/>
          </ac:spMkLst>
        </pc:spChg>
        <pc:spChg chg="add del mod">
          <ac:chgData name="Nick Verschueren" userId="ec70a3b5-3a6a-4304-84d1-181a6dc9a636" providerId="ADAL" clId="{7D0E2506-E901-4AB2-8B16-2761811E7FFC}" dt="2019-09-15T12:03:06.392" v="46"/>
          <ac:spMkLst>
            <pc:docMk/>
            <pc:sldMk cId="0" sldId="270"/>
            <ac:spMk id="4" creationId="{4E881400-76D1-42DF-A8BC-56AC50F56428}"/>
          </ac:spMkLst>
        </pc:spChg>
        <pc:spChg chg="add del mod">
          <ac:chgData name="Nick Verschueren" userId="ec70a3b5-3a6a-4304-84d1-181a6dc9a636" providerId="ADAL" clId="{7D0E2506-E901-4AB2-8B16-2761811E7FFC}" dt="2019-09-15T12:03:06.392" v="46"/>
          <ac:spMkLst>
            <pc:docMk/>
            <pc:sldMk cId="0" sldId="270"/>
            <ac:spMk id="5" creationId="{FA9E3AC6-0244-46F5-B5FA-BCFEB9647CD9}"/>
          </ac:spMkLst>
        </pc:spChg>
        <pc:spChg chg="add del mod">
          <ac:chgData name="Nick Verschueren" userId="ec70a3b5-3a6a-4304-84d1-181a6dc9a636" providerId="ADAL" clId="{7D0E2506-E901-4AB2-8B16-2761811E7FFC}" dt="2019-09-15T12:05:15.349" v="50"/>
          <ac:spMkLst>
            <pc:docMk/>
            <pc:sldMk cId="0" sldId="270"/>
            <ac:spMk id="6" creationId="{C2D81F99-CA80-477B-8DE0-7F1688BD571C}"/>
          </ac:spMkLst>
        </pc:spChg>
        <pc:spChg chg="add del mod">
          <ac:chgData name="Nick Verschueren" userId="ec70a3b5-3a6a-4304-84d1-181a6dc9a636" providerId="ADAL" clId="{7D0E2506-E901-4AB2-8B16-2761811E7FFC}" dt="2019-09-15T12:05:15.349" v="50"/>
          <ac:spMkLst>
            <pc:docMk/>
            <pc:sldMk cId="0" sldId="270"/>
            <ac:spMk id="7" creationId="{E094CF96-4C63-4049-9811-88BF1CD06364}"/>
          </ac:spMkLst>
        </pc:spChg>
        <pc:spChg chg="mod">
          <ac:chgData name="Nick Verschueren" userId="ec70a3b5-3a6a-4304-84d1-181a6dc9a636" providerId="ADAL" clId="{7D0E2506-E901-4AB2-8B16-2761811E7FFC}" dt="2019-09-15T12:05:35.054" v="54" actId="404"/>
          <ac:spMkLst>
            <pc:docMk/>
            <pc:sldMk cId="0" sldId="270"/>
            <ac:spMk id="43013" creationId="{ABC2038E-9DD6-44B3-A886-AD14F38ECFF6}"/>
          </ac:spMkLst>
        </pc:spChg>
      </pc:sldChg>
      <pc:sldChg chg="modTransition">
        <pc:chgData name="Nick Verschueren" userId="ec70a3b5-3a6a-4304-84d1-181a6dc9a636" providerId="ADAL" clId="{7D0E2506-E901-4AB2-8B16-2761811E7FFC}" dt="2019-09-15T11:58:45.406" v="43"/>
        <pc:sldMkLst>
          <pc:docMk/>
          <pc:sldMk cId="4080117208" sldId="271"/>
        </pc:sldMkLst>
      </pc:sldChg>
      <pc:sldChg chg="modTransition">
        <pc:chgData name="Nick Verschueren" userId="ec70a3b5-3a6a-4304-84d1-181a6dc9a636" providerId="ADAL" clId="{7D0E2506-E901-4AB2-8B16-2761811E7FFC}" dt="2019-09-15T11:58:45.406" v="43"/>
        <pc:sldMkLst>
          <pc:docMk/>
          <pc:sldMk cId="2859278258" sldId="272"/>
        </pc:sldMkLst>
      </pc:sldChg>
      <pc:sldChg chg="modTransition">
        <pc:chgData name="Nick Verschueren" userId="ec70a3b5-3a6a-4304-84d1-181a6dc9a636" providerId="ADAL" clId="{7D0E2506-E901-4AB2-8B16-2761811E7FFC}" dt="2019-09-15T11:58:45.406" v="43"/>
        <pc:sldMkLst>
          <pc:docMk/>
          <pc:sldMk cId="656291595" sldId="273"/>
        </pc:sldMkLst>
      </pc:sldChg>
      <pc:sldChg chg="modTransition">
        <pc:chgData name="Nick Verschueren" userId="ec70a3b5-3a6a-4304-84d1-181a6dc9a636" providerId="ADAL" clId="{7D0E2506-E901-4AB2-8B16-2761811E7FFC}" dt="2019-09-15T11:58:45.406" v="43"/>
        <pc:sldMkLst>
          <pc:docMk/>
          <pc:sldMk cId="1759085709" sldId="274"/>
        </pc:sldMkLst>
      </pc:sldChg>
      <pc:sldChg chg="addSp delSp modSp">
        <pc:chgData name="Nick Verschueren" userId="ec70a3b5-3a6a-4304-84d1-181a6dc9a636" providerId="ADAL" clId="{7D0E2506-E901-4AB2-8B16-2761811E7FFC}" dt="2019-09-15T12:34:45.683" v="210" actId="20577"/>
        <pc:sldMkLst>
          <pc:docMk/>
          <pc:sldMk cId="0" sldId="275"/>
        </pc:sldMkLst>
        <pc:spChg chg="add del mod">
          <ac:chgData name="Nick Verschueren" userId="ec70a3b5-3a6a-4304-84d1-181a6dc9a636" providerId="ADAL" clId="{7D0E2506-E901-4AB2-8B16-2761811E7FFC}" dt="2019-09-15T12:03:06.392" v="46"/>
          <ac:spMkLst>
            <pc:docMk/>
            <pc:sldMk cId="0" sldId="275"/>
            <ac:spMk id="2" creationId="{6483C15E-8310-4CB4-98F7-EFF22E750EEF}"/>
          </ac:spMkLst>
        </pc:spChg>
        <pc:spChg chg="add del mod">
          <ac:chgData name="Nick Verschueren" userId="ec70a3b5-3a6a-4304-84d1-181a6dc9a636" providerId="ADAL" clId="{7D0E2506-E901-4AB2-8B16-2761811E7FFC}" dt="2019-09-15T12:03:06.392" v="46"/>
          <ac:spMkLst>
            <pc:docMk/>
            <pc:sldMk cId="0" sldId="275"/>
            <ac:spMk id="3" creationId="{EEC7F76B-910C-43AD-A5D2-A26989A0E48F}"/>
          </ac:spMkLst>
        </pc:spChg>
        <pc:spChg chg="add del mod">
          <ac:chgData name="Nick Verschueren" userId="ec70a3b5-3a6a-4304-84d1-181a6dc9a636" providerId="ADAL" clId="{7D0E2506-E901-4AB2-8B16-2761811E7FFC}" dt="2019-09-15T12:03:06.392" v="46"/>
          <ac:spMkLst>
            <pc:docMk/>
            <pc:sldMk cId="0" sldId="275"/>
            <ac:spMk id="4" creationId="{CCEEE18D-0EAD-4A53-93D4-2C26CCFFAE15}"/>
          </ac:spMkLst>
        </pc:spChg>
        <pc:spChg chg="add del mod">
          <ac:chgData name="Nick Verschueren" userId="ec70a3b5-3a6a-4304-84d1-181a6dc9a636" providerId="ADAL" clId="{7D0E2506-E901-4AB2-8B16-2761811E7FFC}" dt="2019-09-15T12:03:06.392" v="46"/>
          <ac:spMkLst>
            <pc:docMk/>
            <pc:sldMk cId="0" sldId="275"/>
            <ac:spMk id="5" creationId="{8E81A8B1-DF4C-4E89-8108-44DA0DF9A8F8}"/>
          </ac:spMkLst>
        </pc:spChg>
        <pc:spChg chg="mod">
          <ac:chgData name="Nick Verschueren" userId="ec70a3b5-3a6a-4304-84d1-181a6dc9a636" providerId="ADAL" clId="{7D0E2506-E901-4AB2-8B16-2761811E7FFC}" dt="2019-09-15T12:34:45.683" v="210" actId="20577"/>
          <ac:spMkLst>
            <pc:docMk/>
            <pc:sldMk cId="0" sldId="275"/>
            <ac:spMk id="48133" creationId="{824603C0-2FF8-4FAD-BFEB-3C84664FF9F9}"/>
          </ac:spMkLst>
        </pc:spChg>
      </pc:sldChg>
      <pc:sldChg chg="modSp">
        <pc:chgData name="Nick Verschueren" userId="ec70a3b5-3a6a-4304-84d1-181a6dc9a636" providerId="ADAL" clId="{7D0E2506-E901-4AB2-8B16-2761811E7FFC}" dt="2019-09-15T13:47:36.661" v="1100" actId="20577"/>
        <pc:sldMkLst>
          <pc:docMk/>
          <pc:sldMk cId="3576422339" sldId="276"/>
        </pc:sldMkLst>
        <pc:spChg chg="mod">
          <ac:chgData name="Nick Verschueren" userId="ec70a3b5-3a6a-4304-84d1-181a6dc9a636" providerId="ADAL" clId="{7D0E2506-E901-4AB2-8B16-2761811E7FFC}" dt="2019-09-15T13:47:36.661" v="1100" actId="20577"/>
          <ac:spMkLst>
            <pc:docMk/>
            <pc:sldMk cId="3576422339" sldId="276"/>
            <ac:spMk id="3" creationId="{00000000-0000-0000-0000-000000000000}"/>
          </ac:spMkLst>
        </pc:spChg>
        <pc:spChg chg="mod">
          <ac:chgData name="Nick Verschueren" userId="ec70a3b5-3a6a-4304-84d1-181a6dc9a636" providerId="ADAL" clId="{7D0E2506-E901-4AB2-8B16-2761811E7FFC}" dt="2019-09-15T13:47:14.223" v="1090" actId="14838"/>
          <ac:spMkLst>
            <pc:docMk/>
            <pc:sldMk cId="3576422339" sldId="276"/>
            <ac:spMk id="4" creationId="{00000000-0000-0000-0000-000000000000}"/>
          </ac:spMkLst>
        </pc:spChg>
      </pc:sldChg>
      <pc:sldChg chg="addSp delSp modSp">
        <pc:chgData name="Nick Verschueren" userId="ec70a3b5-3a6a-4304-84d1-181a6dc9a636" providerId="ADAL" clId="{7D0E2506-E901-4AB2-8B16-2761811E7FFC}" dt="2019-09-15T12:43:13.952" v="307" actId="12"/>
        <pc:sldMkLst>
          <pc:docMk/>
          <pc:sldMk cId="0" sldId="277"/>
        </pc:sldMkLst>
        <pc:spChg chg="add del mod">
          <ac:chgData name="Nick Verschueren" userId="ec70a3b5-3a6a-4304-84d1-181a6dc9a636" providerId="ADAL" clId="{7D0E2506-E901-4AB2-8B16-2761811E7FFC}" dt="2019-09-15T12:03:06.392" v="46"/>
          <ac:spMkLst>
            <pc:docMk/>
            <pc:sldMk cId="0" sldId="277"/>
            <ac:spMk id="2" creationId="{293BB851-91B8-44A0-AE18-F5E082912121}"/>
          </ac:spMkLst>
        </pc:spChg>
        <pc:spChg chg="add del mod">
          <ac:chgData name="Nick Verschueren" userId="ec70a3b5-3a6a-4304-84d1-181a6dc9a636" providerId="ADAL" clId="{7D0E2506-E901-4AB2-8B16-2761811E7FFC}" dt="2019-09-15T12:03:06.392" v="46"/>
          <ac:spMkLst>
            <pc:docMk/>
            <pc:sldMk cId="0" sldId="277"/>
            <ac:spMk id="3" creationId="{03B8820A-098C-493E-9198-E0466DADF540}"/>
          </ac:spMkLst>
        </pc:spChg>
        <pc:spChg chg="add del mod">
          <ac:chgData name="Nick Verschueren" userId="ec70a3b5-3a6a-4304-84d1-181a6dc9a636" providerId="ADAL" clId="{7D0E2506-E901-4AB2-8B16-2761811E7FFC}" dt="2019-09-15T12:03:06.392" v="46"/>
          <ac:spMkLst>
            <pc:docMk/>
            <pc:sldMk cId="0" sldId="277"/>
            <ac:spMk id="4" creationId="{98F93E4C-DB26-4C32-96F3-DCB3D1F6C502}"/>
          </ac:spMkLst>
        </pc:spChg>
        <pc:spChg chg="add del mod">
          <ac:chgData name="Nick Verschueren" userId="ec70a3b5-3a6a-4304-84d1-181a6dc9a636" providerId="ADAL" clId="{7D0E2506-E901-4AB2-8B16-2761811E7FFC}" dt="2019-09-15T12:03:06.392" v="46"/>
          <ac:spMkLst>
            <pc:docMk/>
            <pc:sldMk cId="0" sldId="277"/>
            <ac:spMk id="5" creationId="{A52368DA-A970-463A-A3AA-CEF0C6DA856F}"/>
          </ac:spMkLst>
        </pc:spChg>
        <pc:spChg chg="mod">
          <ac:chgData name="Nick Verschueren" userId="ec70a3b5-3a6a-4304-84d1-181a6dc9a636" providerId="ADAL" clId="{7D0E2506-E901-4AB2-8B16-2761811E7FFC}" dt="2019-09-15T12:43:03.819" v="306" actId="1035"/>
          <ac:spMkLst>
            <pc:docMk/>
            <pc:sldMk cId="0" sldId="277"/>
            <ac:spMk id="50181" creationId="{080F079B-E131-44DB-AB4A-7F8AC461334E}"/>
          </ac:spMkLst>
        </pc:spChg>
        <pc:spChg chg="mod">
          <ac:chgData name="Nick Verschueren" userId="ec70a3b5-3a6a-4304-84d1-181a6dc9a636" providerId="ADAL" clId="{7D0E2506-E901-4AB2-8B16-2761811E7FFC}" dt="2019-09-15T12:43:13.952" v="307" actId="12"/>
          <ac:spMkLst>
            <pc:docMk/>
            <pc:sldMk cId="0" sldId="277"/>
            <ac:spMk id="50183" creationId="{D8D97BAB-A0A4-4DE4-A932-96FF3155C9B2}"/>
          </ac:spMkLst>
        </pc:spChg>
      </pc:sldChg>
      <pc:sldChg chg="modTransition">
        <pc:chgData name="Nick Verschueren" userId="ec70a3b5-3a6a-4304-84d1-181a6dc9a636" providerId="ADAL" clId="{7D0E2506-E901-4AB2-8B16-2761811E7FFC}" dt="2019-09-15T11:58:45.406" v="43"/>
        <pc:sldMkLst>
          <pc:docMk/>
          <pc:sldMk cId="3425078138" sldId="278"/>
        </pc:sldMkLst>
      </pc:sldChg>
      <pc:sldChg chg="addSp delSp modSp">
        <pc:chgData name="Nick Verschueren" userId="ec70a3b5-3a6a-4304-84d1-181a6dc9a636" providerId="ADAL" clId="{7D0E2506-E901-4AB2-8B16-2761811E7FFC}" dt="2019-09-15T12:50:48.771" v="440" actId="1036"/>
        <pc:sldMkLst>
          <pc:docMk/>
          <pc:sldMk cId="0" sldId="279"/>
        </pc:sldMkLst>
        <pc:spChg chg="add del mod">
          <ac:chgData name="Nick Verschueren" userId="ec70a3b5-3a6a-4304-84d1-181a6dc9a636" providerId="ADAL" clId="{7D0E2506-E901-4AB2-8B16-2761811E7FFC}" dt="2019-09-15T12:03:06.392" v="46"/>
          <ac:spMkLst>
            <pc:docMk/>
            <pc:sldMk cId="0" sldId="279"/>
            <ac:spMk id="2" creationId="{0003F119-774C-4610-B16B-C1DCB8C4C0DC}"/>
          </ac:spMkLst>
        </pc:spChg>
        <pc:spChg chg="add del mod">
          <ac:chgData name="Nick Verschueren" userId="ec70a3b5-3a6a-4304-84d1-181a6dc9a636" providerId="ADAL" clId="{7D0E2506-E901-4AB2-8B16-2761811E7FFC}" dt="2019-09-15T12:03:06.392" v="46"/>
          <ac:spMkLst>
            <pc:docMk/>
            <pc:sldMk cId="0" sldId="279"/>
            <ac:spMk id="3" creationId="{60A52542-4F34-4D6E-8A6F-F1F03D79CC6B}"/>
          </ac:spMkLst>
        </pc:spChg>
        <pc:spChg chg="add del mod">
          <ac:chgData name="Nick Verschueren" userId="ec70a3b5-3a6a-4304-84d1-181a6dc9a636" providerId="ADAL" clId="{7D0E2506-E901-4AB2-8B16-2761811E7FFC}" dt="2019-09-15T12:03:06.392" v="46"/>
          <ac:spMkLst>
            <pc:docMk/>
            <pc:sldMk cId="0" sldId="279"/>
            <ac:spMk id="4" creationId="{CE222E93-93B5-4C94-8944-5B86D661C433}"/>
          </ac:spMkLst>
        </pc:spChg>
        <pc:spChg chg="add del mod">
          <ac:chgData name="Nick Verschueren" userId="ec70a3b5-3a6a-4304-84d1-181a6dc9a636" providerId="ADAL" clId="{7D0E2506-E901-4AB2-8B16-2761811E7FFC}" dt="2019-09-15T12:03:06.392" v="46"/>
          <ac:spMkLst>
            <pc:docMk/>
            <pc:sldMk cId="0" sldId="279"/>
            <ac:spMk id="5" creationId="{6C7E699B-DE79-47D7-B788-0B4A31D9A3B6}"/>
          </ac:spMkLst>
        </pc:spChg>
        <pc:spChg chg="mod">
          <ac:chgData name="Nick Verschueren" userId="ec70a3b5-3a6a-4304-84d1-181a6dc9a636" providerId="ADAL" clId="{7D0E2506-E901-4AB2-8B16-2761811E7FFC}" dt="2019-09-15T12:50:48.771" v="440" actId="1036"/>
          <ac:spMkLst>
            <pc:docMk/>
            <pc:sldMk cId="0" sldId="279"/>
            <ac:spMk id="52228" creationId="{4D5B35A5-A2A9-474C-84BC-6AE5844C7BB8}"/>
          </ac:spMkLst>
        </pc:spChg>
        <pc:spChg chg="mod">
          <ac:chgData name="Nick Verschueren" userId="ec70a3b5-3a6a-4304-84d1-181a6dc9a636" providerId="ADAL" clId="{7D0E2506-E901-4AB2-8B16-2761811E7FFC}" dt="2019-09-15T12:49:25.984" v="353" actId="15"/>
          <ac:spMkLst>
            <pc:docMk/>
            <pc:sldMk cId="0" sldId="279"/>
            <ac:spMk id="52230" creationId="{FF7F1703-E956-411F-8F82-44E91F390CF0}"/>
          </ac:spMkLst>
        </pc:spChg>
      </pc:sldChg>
      <pc:sldChg chg="addSp delSp modSp">
        <pc:chgData name="Nick Verschueren" userId="ec70a3b5-3a6a-4304-84d1-181a6dc9a636" providerId="ADAL" clId="{7D0E2506-E901-4AB2-8B16-2761811E7FFC}" dt="2019-09-15T12:55:00.861" v="504" actId="1035"/>
        <pc:sldMkLst>
          <pc:docMk/>
          <pc:sldMk cId="0" sldId="280"/>
        </pc:sldMkLst>
        <pc:spChg chg="add del mod">
          <ac:chgData name="Nick Verschueren" userId="ec70a3b5-3a6a-4304-84d1-181a6dc9a636" providerId="ADAL" clId="{7D0E2506-E901-4AB2-8B16-2761811E7FFC}" dt="2019-09-15T12:03:06.392" v="46"/>
          <ac:spMkLst>
            <pc:docMk/>
            <pc:sldMk cId="0" sldId="280"/>
            <ac:spMk id="2" creationId="{096B754E-93FD-4B54-89B5-301DB057DC42}"/>
          </ac:spMkLst>
        </pc:spChg>
        <pc:spChg chg="add del mod">
          <ac:chgData name="Nick Verschueren" userId="ec70a3b5-3a6a-4304-84d1-181a6dc9a636" providerId="ADAL" clId="{7D0E2506-E901-4AB2-8B16-2761811E7FFC}" dt="2019-09-15T12:03:06.392" v="46"/>
          <ac:spMkLst>
            <pc:docMk/>
            <pc:sldMk cId="0" sldId="280"/>
            <ac:spMk id="3" creationId="{2FB26632-BD55-4251-A8DE-44AFCA8D0CD7}"/>
          </ac:spMkLst>
        </pc:spChg>
        <pc:spChg chg="add del mod">
          <ac:chgData name="Nick Verschueren" userId="ec70a3b5-3a6a-4304-84d1-181a6dc9a636" providerId="ADAL" clId="{7D0E2506-E901-4AB2-8B16-2761811E7FFC}" dt="2019-09-15T12:03:06.392" v="46"/>
          <ac:spMkLst>
            <pc:docMk/>
            <pc:sldMk cId="0" sldId="280"/>
            <ac:spMk id="4" creationId="{FB5DA9FF-568D-44F2-A2A8-3E518A08C563}"/>
          </ac:spMkLst>
        </pc:spChg>
        <pc:spChg chg="add del mod">
          <ac:chgData name="Nick Verschueren" userId="ec70a3b5-3a6a-4304-84d1-181a6dc9a636" providerId="ADAL" clId="{7D0E2506-E901-4AB2-8B16-2761811E7FFC}" dt="2019-09-15T12:03:06.392" v="46"/>
          <ac:spMkLst>
            <pc:docMk/>
            <pc:sldMk cId="0" sldId="280"/>
            <ac:spMk id="5" creationId="{D30F973F-1573-4CA7-8C6B-0B3FCAA0E33D}"/>
          </ac:spMkLst>
        </pc:spChg>
        <pc:spChg chg="mod">
          <ac:chgData name="Nick Verschueren" userId="ec70a3b5-3a6a-4304-84d1-181a6dc9a636" providerId="ADAL" clId="{7D0E2506-E901-4AB2-8B16-2761811E7FFC}" dt="2019-09-15T12:54:47.585" v="465" actId="164"/>
          <ac:spMkLst>
            <pc:docMk/>
            <pc:sldMk cId="0" sldId="280"/>
            <ac:spMk id="53256" creationId="{46F6B5CA-7F6F-4F32-AD75-3736D233EFBD}"/>
          </ac:spMkLst>
        </pc:spChg>
        <pc:spChg chg="mod">
          <ac:chgData name="Nick Verschueren" userId="ec70a3b5-3a6a-4304-84d1-181a6dc9a636" providerId="ADAL" clId="{7D0E2506-E901-4AB2-8B16-2761811E7FFC}" dt="2019-09-15T12:54:47.585" v="465" actId="164"/>
          <ac:spMkLst>
            <pc:docMk/>
            <pc:sldMk cId="0" sldId="280"/>
            <ac:spMk id="53257" creationId="{E048A50F-7759-4366-BCDE-C1DC1ADB84F8}"/>
          </ac:spMkLst>
        </pc:spChg>
        <pc:spChg chg="mod">
          <ac:chgData name="Nick Verschueren" userId="ec70a3b5-3a6a-4304-84d1-181a6dc9a636" providerId="ADAL" clId="{7D0E2506-E901-4AB2-8B16-2761811E7FFC}" dt="2019-09-15T12:54:47.585" v="465" actId="164"/>
          <ac:spMkLst>
            <pc:docMk/>
            <pc:sldMk cId="0" sldId="280"/>
            <ac:spMk id="53259" creationId="{BAB5D79F-FD6F-48B9-A5CD-059DD14B738E}"/>
          </ac:spMkLst>
        </pc:spChg>
        <pc:spChg chg="mod">
          <ac:chgData name="Nick Verschueren" userId="ec70a3b5-3a6a-4304-84d1-181a6dc9a636" providerId="ADAL" clId="{7D0E2506-E901-4AB2-8B16-2761811E7FFC}" dt="2019-09-15T12:54:47.585" v="465" actId="164"/>
          <ac:spMkLst>
            <pc:docMk/>
            <pc:sldMk cId="0" sldId="280"/>
            <ac:spMk id="53260" creationId="{2F38C971-8A57-4497-A1C1-6D838482D6DC}"/>
          </ac:spMkLst>
        </pc:spChg>
        <pc:spChg chg="mod">
          <ac:chgData name="Nick Verschueren" userId="ec70a3b5-3a6a-4304-84d1-181a6dc9a636" providerId="ADAL" clId="{7D0E2506-E901-4AB2-8B16-2761811E7FFC}" dt="2019-09-15T12:54:47.585" v="465" actId="164"/>
          <ac:spMkLst>
            <pc:docMk/>
            <pc:sldMk cId="0" sldId="280"/>
            <ac:spMk id="53261" creationId="{A20C3A5D-56FF-4B9B-884E-C557C822FA00}"/>
          </ac:spMkLst>
        </pc:spChg>
        <pc:spChg chg="mod">
          <ac:chgData name="Nick Verschueren" userId="ec70a3b5-3a6a-4304-84d1-181a6dc9a636" providerId="ADAL" clId="{7D0E2506-E901-4AB2-8B16-2761811E7FFC}" dt="2019-09-15T12:54:47.585" v="465" actId="164"/>
          <ac:spMkLst>
            <pc:docMk/>
            <pc:sldMk cId="0" sldId="280"/>
            <ac:spMk id="53262" creationId="{2E8A8862-E79A-4390-B1A8-BF14782ECDD7}"/>
          </ac:spMkLst>
        </pc:spChg>
        <pc:spChg chg="mod">
          <ac:chgData name="Nick Verschueren" userId="ec70a3b5-3a6a-4304-84d1-181a6dc9a636" providerId="ADAL" clId="{7D0E2506-E901-4AB2-8B16-2761811E7FFC}" dt="2019-09-15T12:54:47.585" v="465" actId="164"/>
          <ac:spMkLst>
            <pc:docMk/>
            <pc:sldMk cId="0" sldId="280"/>
            <ac:spMk id="53263" creationId="{4E3351E7-FEFA-4C88-8C5B-8D8B14EAA564}"/>
          </ac:spMkLst>
        </pc:spChg>
        <pc:spChg chg="mod">
          <ac:chgData name="Nick Verschueren" userId="ec70a3b5-3a6a-4304-84d1-181a6dc9a636" providerId="ADAL" clId="{7D0E2506-E901-4AB2-8B16-2761811E7FFC}" dt="2019-09-15T12:54:47.585" v="465" actId="164"/>
          <ac:spMkLst>
            <pc:docMk/>
            <pc:sldMk cId="0" sldId="280"/>
            <ac:spMk id="53267" creationId="{F405DF63-FB8F-4A37-BE77-1E3CD10B9384}"/>
          </ac:spMkLst>
        </pc:spChg>
        <pc:spChg chg="mod">
          <ac:chgData name="Nick Verschueren" userId="ec70a3b5-3a6a-4304-84d1-181a6dc9a636" providerId="ADAL" clId="{7D0E2506-E901-4AB2-8B16-2761811E7FFC}" dt="2019-09-15T12:54:47.585" v="465" actId="164"/>
          <ac:spMkLst>
            <pc:docMk/>
            <pc:sldMk cId="0" sldId="280"/>
            <ac:spMk id="53268" creationId="{EE5EC62B-381E-48A5-AEDD-F1C45AD68F58}"/>
          </ac:spMkLst>
        </pc:spChg>
        <pc:spChg chg="mod">
          <ac:chgData name="Nick Verschueren" userId="ec70a3b5-3a6a-4304-84d1-181a6dc9a636" providerId="ADAL" clId="{7D0E2506-E901-4AB2-8B16-2761811E7FFC}" dt="2019-09-15T12:54:47.585" v="465" actId="164"/>
          <ac:spMkLst>
            <pc:docMk/>
            <pc:sldMk cId="0" sldId="280"/>
            <ac:spMk id="53269" creationId="{B3FE38FF-0C9B-46E8-BE78-35444F3DE845}"/>
          </ac:spMkLst>
        </pc:spChg>
        <pc:spChg chg="mod">
          <ac:chgData name="Nick Verschueren" userId="ec70a3b5-3a6a-4304-84d1-181a6dc9a636" providerId="ADAL" clId="{7D0E2506-E901-4AB2-8B16-2761811E7FFC}" dt="2019-09-15T12:54:47.585" v="465" actId="164"/>
          <ac:spMkLst>
            <pc:docMk/>
            <pc:sldMk cId="0" sldId="280"/>
            <ac:spMk id="53270" creationId="{981D1FFF-2837-47E7-ACC7-2AF07525DD77}"/>
          </ac:spMkLst>
        </pc:spChg>
        <pc:spChg chg="mod">
          <ac:chgData name="Nick Verschueren" userId="ec70a3b5-3a6a-4304-84d1-181a6dc9a636" providerId="ADAL" clId="{7D0E2506-E901-4AB2-8B16-2761811E7FFC}" dt="2019-09-15T12:54:47.585" v="465" actId="164"/>
          <ac:spMkLst>
            <pc:docMk/>
            <pc:sldMk cId="0" sldId="280"/>
            <ac:spMk id="53271" creationId="{C6C6C99B-6A5C-4602-8235-8D8D1C199FD5}"/>
          </ac:spMkLst>
        </pc:spChg>
        <pc:spChg chg="mod">
          <ac:chgData name="Nick Verschueren" userId="ec70a3b5-3a6a-4304-84d1-181a6dc9a636" providerId="ADAL" clId="{7D0E2506-E901-4AB2-8B16-2761811E7FFC}" dt="2019-09-15T12:54:47.585" v="465" actId="164"/>
          <ac:spMkLst>
            <pc:docMk/>
            <pc:sldMk cId="0" sldId="280"/>
            <ac:spMk id="53272" creationId="{8A73B989-692F-4489-B83D-BEAA04A68F76}"/>
          </ac:spMkLst>
        </pc:spChg>
        <pc:grpChg chg="add mod">
          <ac:chgData name="Nick Verschueren" userId="ec70a3b5-3a6a-4304-84d1-181a6dc9a636" providerId="ADAL" clId="{7D0E2506-E901-4AB2-8B16-2761811E7FFC}" dt="2019-09-15T12:55:00.861" v="504" actId="1035"/>
          <ac:grpSpMkLst>
            <pc:docMk/>
            <pc:sldMk cId="0" sldId="280"/>
            <ac:grpSpMk id="6" creationId="{760A4867-570F-4CF3-B1D3-EEE843C558C1}"/>
          </ac:grpSpMkLst>
        </pc:grpChg>
      </pc:sldChg>
      <pc:sldChg chg="modTransition">
        <pc:chgData name="Nick Verschueren" userId="ec70a3b5-3a6a-4304-84d1-181a6dc9a636" providerId="ADAL" clId="{7D0E2506-E901-4AB2-8B16-2761811E7FFC}" dt="2019-09-15T11:58:45.406" v="43"/>
        <pc:sldMkLst>
          <pc:docMk/>
          <pc:sldMk cId="312726510" sldId="281"/>
        </pc:sldMkLst>
      </pc:sldChg>
      <pc:sldChg chg="addSp delSp modSp">
        <pc:chgData name="Nick Verschueren" userId="ec70a3b5-3a6a-4304-84d1-181a6dc9a636" providerId="ADAL" clId="{7D0E2506-E901-4AB2-8B16-2761811E7FFC}" dt="2019-09-15T13:02:24.636" v="537" actId="1035"/>
        <pc:sldMkLst>
          <pc:docMk/>
          <pc:sldMk cId="0" sldId="282"/>
        </pc:sldMkLst>
        <pc:spChg chg="add del mod">
          <ac:chgData name="Nick Verschueren" userId="ec70a3b5-3a6a-4304-84d1-181a6dc9a636" providerId="ADAL" clId="{7D0E2506-E901-4AB2-8B16-2761811E7FFC}" dt="2019-09-15T12:03:06.392" v="46"/>
          <ac:spMkLst>
            <pc:docMk/>
            <pc:sldMk cId="0" sldId="282"/>
            <ac:spMk id="2" creationId="{FFE5013B-9197-4153-8872-CD0B473C3438}"/>
          </ac:spMkLst>
        </pc:spChg>
        <pc:spChg chg="add del mod">
          <ac:chgData name="Nick Verschueren" userId="ec70a3b5-3a6a-4304-84d1-181a6dc9a636" providerId="ADAL" clId="{7D0E2506-E901-4AB2-8B16-2761811E7FFC}" dt="2019-09-15T12:03:06.392" v="46"/>
          <ac:spMkLst>
            <pc:docMk/>
            <pc:sldMk cId="0" sldId="282"/>
            <ac:spMk id="3" creationId="{58274A35-3AF0-4B3F-AEDE-A5780F53C2DC}"/>
          </ac:spMkLst>
        </pc:spChg>
        <pc:spChg chg="add del mod">
          <ac:chgData name="Nick Verschueren" userId="ec70a3b5-3a6a-4304-84d1-181a6dc9a636" providerId="ADAL" clId="{7D0E2506-E901-4AB2-8B16-2761811E7FFC}" dt="2019-09-15T12:03:06.392" v="46"/>
          <ac:spMkLst>
            <pc:docMk/>
            <pc:sldMk cId="0" sldId="282"/>
            <ac:spMk id="4" creationId="{04A6D826-0CE6-46BF-92BE-FF025F4AC522}"/>
          </ac:spMkLst>
        </pc:spChg>
        <pc:spChg chg="add del mod">
          <ac:chgData name="Nick Verschueren" userId="ec70a3b5-3a6a-4304-84d1-181a6dc9a636" providerId="ADAL" clId="{7D0E2506-E901-4AB2-8B16-2761811E7FFC}" dt="2019-09-15T12:03:06.392" v="46"/>
          <ac:spMkLst>
            <pc:docMk/>
            <pc:sldMk cId="0" sldId="282"/>
            <ac:spMk id="5" creationId="{910FF55B-689B-4231-B5B9-E9189E58AB7C}"/>
          </ac:spMkLst>
        </pc:spChg>
        <pc:spChg chg="mod">
          <ac:chgData name="Nick Verschueren" userId="ec70a3b5-3a6a-4304-84d1-181a6dc9a636" providerId="ADAL" clId="{7D0E2506-E901-4AB2-8B16-2761811E7FFC}" dt="2019-09-15T13:01:51.619" v="526" actId="164"/>
          <ac:spMkLst>
            <pc:docMk/>
            <pc:sldMk cId="0" sldId="282"/>
            <ac:spMk id="55300" creationId="{20BBC4B6-A13C-4E63-981D-6AE5E1BC74D5}"/>
          </ac:spMkLst>
        </pc:spChg>
        <pc:spChg chg="mod">
          <ac:chgData name="Nick Verschueren" userId="ec70a3b5-3a6a-4304-84d1-181a6dc9a636" providerId="ADAL" clId="{7D0E2506-E901-4AB2-8B16-2761811E7FFC}" dt="2019-09-15T13:01:51.619" v="526" actId="164"/>
          <ac:spMkLst>
            <pc:docMk/>
            <pc:sldMk cId="0" sldId="282"/>
            <ac:spMk id="55301" creationId="{E8AE0AC0-340F-4E48-8B1B-AD1A3C97566A}"/>
          </ac:spMkLst>
        </pc:spChg>
        <pc:spChg chg="mod">
          <ac:chgData name="Nick Verschueren" userId="ec70a3b5-3a6a-4304-84d1-181a6dc9a636" providerId="ADAL" clId="{7D0E2506-E901-4AB2-8B16-2761811E7FFC}" dt="2019-09-15T13:01:51.619" v="526" actId="164"/>
          <ac:spMkLst>
            <pc:docMk/>
            <pc:sldMk cId="0" sldId="282"/>
            <ac:spMk id="55302" creationId="{86F76706-E867-49F1-8469-088AFBED25E8}"/>
          </ac:spMkLst>
        </pc:spChg>
        <pc:spChg chg="mod">
          <ac:chgData name="Nick Verschueren" userId="ec70a3b5-3a6a-4304-84d1-181a6dc9a636" providerId="ADAL" clId="{7D0E2506-E901-4AB2-8B16-2761811E7FFC}" dt="2019-09-15T13:01:51.619" v="526" actId="164"/>
          <ac:spMkLst>
            <pc:docMk/>
            <pc:sldMk cId="0" sldId="282"/>
            <ac:spMk id="55303" creationId="{E35DB007-3BA3-4C76-9467-2B5C48F8A3A9}"/>
          </ac:spMkLst>
        </pc:spChg>
        <pc:spChg chg="mod">
          <ac:chgData name="Nick Verschueren" userId="ec70a3b5-3a6a-4304-84d1-181a6dc9a636" providerId="ADAL" clId="{7D0E2506-E901-4AB2-8B16-2761811E7FFC}" dt="2019-09-15T13:01:51.619" v="526" actId="164"/>
          <ac:spMkLst>
            <pc:docMk/>
            <pc:sldMk cId="0" sldId="282"/>
            <ac:spMk id="55304" creationId="{EDFB383B-B791-47BC-8310-4E2E6841B93F}"/>
          </ac:spMkLst>
        </pc:spChg>
        <pc:spChg chg="mod">
          <ac:chgData name="Nick Verschueren" userId="ec70a3b5-3a6a-4304-84d1-181a6dc9a636" providerId="ADAL" clId="{7D0E2506-E901-4AB2-8B16-2761811E7FFC}" dt="2019-09-15T13:01:51.619" v="526" actId="164"/>
          <ac:spMkLst>
            <pc:docMk/>
            <pc:sldMk cId="0" sldId="282"/>
            <ac:spMk id="55305" creationId="{88F58A1A-D915-478C-8E88-39D11C749949}"/>
          </ac:spMkLst>
        </pc:spChg>
        <pc:spChg chg="mod">
          <ac:chgData name="Nick Verschueren" userId="ec70a3b5-3a6a-4304-84d1-181a6dc9a636" providerId="ADAL" clId="{7D0E2506-E901-4AB2-8B16-2761811E7FFC}" dt="2019-09-15T13:01:51.619" v="526" actId="164"/>
          <ac:spMkLst>
            <pc:docMk/>
            <pc:sldMk cId="0" sldId="282"/>
            <ac:spMk id="55306" creationId="{83DCAE62-2872-4543-97DC-30BA68EF5766}"/>
          </ac:spMkLst>
        </pc:spChg>
        <pc:spChg chg="mod">
          <ac:chgData name="Nick Verschueren" userId="ec70a3b5-3a6a-4304-84d1-181a6dc9a636" providerId="ADAL" clId="{7D0E2506-E901-4AB2-8B16-2761811E7FFC}" dt="2019-09-15T13:01:51.619" v="526" actId="164"/>
          <ac:spMkLst>
            <pc:docMk/>
            <pc:sldMk cId="0" sldId="282"/>
            <ac:spMk id="55307" creationId="{8F452F47-5060-4460-B018-EBAE93E65955}"/>
          </ac:spMkLst>
        </pc:spChg>
        <pc:spChg chg="mod">
          <ac:chgData name="Nick Verschueren" userId="ec70a3b5-3a6a-4304-84d1-181a6dc9a636" providerId="ADAL" clId="{7D0E2506-E901-4AB2-8B16-2761811E7FFC}" dt="2019-09-15T13:01:51.619" v="526" actId="164"/>
          <ac:spMkLst>
            <pc:docMk/>
            <pc:sldMk cId="0" sldId="282"/>
            <ac:spMk id="55308" creationId="{45A40F56-6E46-4580-B146-83AAF9CCD5F4}"/>
          </ac:spMkLst>
        </pc:spChg>
        <pc:spChg chg="mod">
          <ac:chgData name="Nick Verschueren" userId="ec70a3b5-3a6a-4304-84d1-181a6dc9a636" providerId="ADAL" clId="{7D0E2506-E901-4AB2-8B16-2761811E7FFC}" dt="2019-09-15T13:01:51.619" v="526" actId="164"/>
          <ac:spMkLst>
            <pc:docMk/>
            <pc:sldMk cId="0" sldId="282"/>
            <ac:spMk id="55309" creationId="{13B6C7FD-4C07-45D4-8BBF-C52D705BD6D3}"/>
          </ac:spMkLst>
        </pc:spChg>
        <pc:spChg chg="mod">
          <ac:chgData name="Nick Verschueren" userId="ec70a3b5-3a6a-4304-84d1-181a6dc9a636" providerId="ADAL" clId="{7D0E2506-E901-4AB2-8B16-2761811E7FFC}" dt="2019-09-15T13:01:51.619" v="526" actId="164"/>
          <ac:spMkLst>
            <pc:docMk/>
            <pc:sldMk cId="0" sldId="282"/>
            <ac:spMk id="55310" creationId="{00C2FBB7-1074-4186-93DB-04B817250B17}"/>
          </ac:spMkLst>
        </pc:spChg>
        <pc:spChg chg="mod">
          <ac:chgData name="Nick Verschueren" userId="ec70a3b5-3a6a-4304-84d1-181a6dc9a636" providerId="ADAL" clId="{7D0E2506-E901-4AB2-8B16-2761811E7FFC}" dt="2019-09-15T13:01:51.619" v="526" actId="164"/>
          <ac:spMkLst>
            <pc:docMk/>
            <pc:sldMk cId="0" sldId="282"/>
            <ac:spMk id="55311" creationId="{92B1320B-F9E1-4D06-B148-E74A5D1D2643}"/>
          </ac:spMkLst>
        </pc:spChg>
        <pc:grpChg chg="add mod">
          <ac:chgData name="Nick Verschueren" userId="ec70a3b5-3a6a-4304-84d1-181a6dc9a636" providerId="ADAL" clId="{7D0E2506-E901-4AB2-8B16-2761811E7FFC}" dt="2019-09-15T13:02:24.636" v="537" actId="1035"/>
          <ac:grpSpMkLst>
            <pc:docMk/>
            <pc:sldMk cId="0" sldId="282"/>
            <ac:grpSpMk id="6" creationId="{20D177EA-7F4C-460D-9600-3734EB40C359}"/>
          </ac:grpSpMkLst>
        </pc:grpChg>
      </pc:sldChg>
      <pc:sldChg chg="addSp delSp modSp">
        <pc:chgData name="Nick Verschueren" userId="ec70a3b5-3a6a-4304-84d1-181a6dc9a636" providerId="ADAL" clId="{7D0E2506-E901-4AB2-8B16-2761811E7FFC}" dt="2019-09-15T13:03:10.160" v="541" actId="12788"/>
        <pc:sldMkLst>
          <pc:docMk/>
          <pc:sldMk cId="0" sldId="283"/>
        </pc:sldMkLst>
        <pc:spChg chg="add del mod">
          <ac:chgData name="Nick Verschueren" userId="ec70a3b5-3a6a-4304-84d1-181a6dc9a636" providerId="ADAL" clId="{7D0E2506-E901-4AB2-8B16-2761811E7FFC}" dt="2019-09-15T12:03:06.392" v="46"/>
          <ac:spMkLst>
            <pc:docMk/>
            <pc:sldMk cId="0" sldId="283"/>
            <ac:spMk id="2" creationId="{505F6884-7DC8-493D-B29B-B0D6700BAE2E}"/>
          </ac:spMkLst>
        </pc:spChg>
        <pc:spChg chg="add del mod">
          <ac:chgData name="Nick Verschueren" userId="ec70a3b5-3a6a-4304-84d1-181a6dc9a636" providerId="ADAL" clId="{7D0E2506-E901-4AB2-8B16-2761811E7FFC}" dt="2019-09-15T12:03:06.392" v="46"/>
          <ac:spMkLst>
            <pc:docMk/>
            <pc:sldMk cId="0" sldId="283"/>
            <ac:spMk id="3" creationId="{5A2756F5-5AC7-4B2B-A2E5-A6F894A1BCA9}"/>
          </ac:spMkLst>
        </pc:spChg>
        <pc:spChg chg="add del mod">
          <ac:chgData name="Nick Verschueren" userId="ec70a3b5-3a6a-4304-84d1-181a6dc9a636" providerId="ADAL" clId="{7D0E2506-E901-4AB2-8B16-2761811E7FFC}" dt="2019-09-15T12:03:06.392" v="46"/>
          <ac:spMkLst>
            <pc:docMk/>
            <pc:sldMk cId="0" sldId="283"/>
            <ac:spMk id="4" creationId="{15B8E2D0-ECC8-4EBC-9ED9-9D778ED81F77}"/>
          </ac:spMkLst>
        </pc:spChg>
        <pc:spChg chg="add del mod">
          <ac:chgData name="Nick Verschueren" userId="ec70a3b5-3a6a-4304-84d1-181a6dc9a636" providerId="ADAL" clId="{7D0E2506-E901-4AB2-8B16-2761811E7FFC}" dt="2019-09-15T12:03:06.392" v="46"/>
          <ac:spMkLst>
            <pc:docMk/>
            <pc:sldMk cId="0" sldId="283"/>
            <ac:spMk id="5" creationId="{133C8F6F-EAE4-4AC8-B4B8-0EE09285A7BA}"/>
          </ac:spMkLst>
        </pc:spChg>
        <pc:spChg chg="mod">
          <ac:chgData name="Nick Verschueren" userId="ec70a3b5-3a6a-4304-84d1-181a6dc9a636" providerId="ADAL" clId="{7D0E2506-E901-4AB2-8B16-2761811E7FFC}" dt="2019-09-15T13:03:10.160" v="541" actId="12788"/>
          <ac:spMkLst>
            <pc:docMk/>
            <pc:sldMk cId="0" sldId="283"/>
            <ac:spMk id="56324" creationId="{C83F752F-F918-4F2C-A626-7B08D0B1DF48}"/>
          </ac:spMkLst>
        </pc:spChg>
      </pc:sldChg>
      <pc:sldChg chg="modTransition">
        <pc:chgData name="Nick Verschueren" userId="ec70a3b5-3a6a-4304-84d1-181a6dc9a636" providerId="ADAL" clId="{7D0E2506-E901-4AB2-8B16-2761811E7FFC}" dt="2019-09-15T11:58:45.406" v="43"/>
        <pc:sldMkLst>
          <pc:docMk/>
          <pc:sldMk cId="1571955252" sldId="284"/>
        </pc:sldMkLst>
      </pc:sldChg>
      <pc:sldChg chg="modTransition">
        <pc:chgData name="Nick Verschueren" userId="ec70a3b5-3a6a-4304-84d1-181a6dc9a636" providerId="ADAL" clId="{7D0E2506-E901-4AB2-8B16-2761811E7FFC}" dt="2019-09-15T11:58:45.406" v="43"/>
        <pc:sldMkLst>
          <pc:docMk/>
          <pc:sldMk cId="2666147944" sldId="285"/>
        </pc:sldMkLst>
      </pc:sldChg>
      <pc:sldChg chg="modTransition">
        <pc:chgData name="Nick Verschueren" userId="ec70a3b5-3a6a-4304-84d1-181a6dc9a636" providerId="ADAL" clId="{7D0E2506-E901-4AB2-8B16-2761811E7FFC}" dt="2019-09-15T11:58:45.406" v="43"/>
        <pc:sldMkLst>
          <pc:docMk/>
          <pc:sldMk cId="3644614449" sldId="286"/>
        </pc:sldMkLst>
      </pc:sldChg>
      <pc:sldChg chg="modTransition">
        <pc:chgData name="Nick Verschueren" userId="ec70a3b5-3a6a-4304-84d1-181a6dc9a636" providerId="ADAL" clId="{7D0E2506-E901-4AB2-8B16-2761811E7FFC}" dt="2019-09-15T11:58:45.406" v="43"/>
        <pc:sldMkLst>
          <pc:docMk/>
          <pc:sldMk cId="1342616358" sldId="287"/>
        </pc:sldMkLst>
      </pc:sldChg>
      <pc:sldChg chg="modTransition">
        <pc:chgData name="Nick Verschueren" userId="ec70a3b5-3a6a-4304-84d1-181a6dc9a636" providerId="ADAL" clId="{7D0E2506-E901-4AB2-8B16-2761811E7FFC}" dt="2019-09-15T11:58:45.406" v="43"/>
        <pc:sldMkLst>
          <pc:docMk/>
          <pc:sldMk cId="1941003901" sldId="288"/>
        </pc:sldMkLst>
      </pc:sldChg>
      <pc:sldChg chg="modTransition">
        <pc:chgData name="Nick Verschueren" userId="ec70a3b5-3a6a-4304-84d1-181a6dc9a636" providerId="ADAL" clId="{7D0E2506-E901-4AB2-8B16-2761811E7FFC}" dt="2019-09-15T11:58:45.406" v="43"/>
        <pc:sldMkLst>
          <pc:docMk/>
          <pc:sldMk cId="1177753077" sldId="289"/>
        </pc:sldMkLst>
      </pc:sldChg>
      <pc:sldChg chg="modTransition">
        <pc:chgData name="Nick Verschueren" userId="ec70a3b5-3a6a-4304-84d1-181a6dc9a636" providerId="ADAL" clId="{7D0E2506-E901-4AB2-8B16-2761811E7FFC}" dt="2019-09-15T11:58:45.406" v="43"/>
        <pc:sldMkLst>
          <pc:docMk/>
          <pc:sldMk cId="3706564795" sldId="291"/>
        </pc:sldMkLst>
      </pc:sldChg>
      <pc:sldChg chg="modTransition">
        <pc:chgData name="Nick Verschueren" userId="ec70a3b5-3a6a-4304-84d1-181a6dc9a636" providerId="ADAL" clId="{7D0E2506-E901-4AB2-8B16-2761811E7FFC}" dt="2019-09-15T11:58:45.406" v="43"/>
        <pc:sldMkLst>
          <pc:docMk/>
          <pc:sldMk cId="784196329" sldId="292"/>
        </pc:sldMkLst>
      </pc:sldChg>
      <pc:sldChg chg="modTransition">
        <pc:chgData name="Nick Verschueren" userId="ec70a3b5-3a6a-4304-84d1-181a6dc9a636" providerId="ADAL" clId="{7D0E2506-E901-4AB2-8B16-2761811E7FFC}" dt="2019-09-15T11:58:45.406" v="43"/>
        <pc:sldMkLst>
          <pc:docMk/>
          <pc:sldMk cId="1517372687" sldId="293"/>
        </pc:sldMkLst>
      </pc:sldChg>
      <pc:sldChg chg="modTransition">
        <pc:chgData name="Nick Verschueren" userId="ec70a3b5-3a6a-4304-84d1-181a6dc9a636" providerId="ADAL" clId="{7D0E2506-E901-4AB2-8B16-2761811E7FFC}" dt="2019-09-15T11:58:45.406" v="43"/>
        <pc:sldMkLst>
          <pc:docMk/>
          <pc:sldMk cId="2502790667" sldId="294"/>
        </pc:sldMkLst>
      </pc:sldChg>
      <pc:sldChg chg="modTransition">
        <pc:chgData name="Nick Verschueren" userId="ec70a3b5-3a6a-4304-84d1-181a6dc9a636" providerId="ADAL" clId="{7D0E2506-E901-4AB2-8B16-2761811E7FFC}" dt="2019-09-15T11:58:45.406" v="43"/>
        <pc:sldMkLst>
          <pc:docMk/>
          <pc:sldMk cId="2570297173" sldId="295"/>
        </pc:sldMkLst>
      </pc:sldChg>
      <pc:sldChg chg="modTransition">
        <pc:chgData name="Nick Verschueren" userId="ec70a3b5-3a6a-4304-84d1-181a6dc9a636" providerId="ADAL" clId="{7D0E2506-E901-4AB2-8B16-2761811E7FFC}" dt="2019-09-15T11:58:45.406" v="43"/>
        <pc:sldMkLst>
          <pc:docMk/>
          <pc:sldMk cId="2139560021" sldId="296"/>
        </pc:sldMkLst>
      </pc:sldChg>
      <pc:sldChg chg="modTransition">
        <pc:chgData name="Nick Verschueren" userId="ec70a3b5-3a6a-4304-84d1-181a6dc9a636" providerId="ADAL" clId="{7D0E2506-E901-4AB2-8B16-2761811E7FFC}" dt="2019-09-15T11:58:45.406" v="43"/>
        <pc:sldMkLst>
          <pc:docMk/>
          <pc:sldMk cId="1836183280" sldId="297"/>
        </pc:sldMkLst>
      </pc:sldChg>
      <pc:sldChg chg="modTransition">
        <pc:chgData name="Nick Verschueren" userId="ec70a3b5-3a6a-4304-84d1-181a6dc9a636" providerId="ADAL" clId="{7D0E2506-E901-4AB2-8B16-2761811E7FFC}" dt="2019-09-15T11:58:45.406" v="43"/>
        <pc:sldMkLst>
          <pc:docMk/>
          <pc:sldMk cId="2665179404" sldId="298"/>
        </pc:sldMkLst>
      </pc:sldChg>
      <pc:sldChg chg="modTransition">
        <pc:chgData name="Nick Verschueren" userId="ec70a3b5-3a6a-4304-84d1-181a6dc9a636" providerId="ADAL" clId="{7D0E2506-E901-4AB2-8B16-2761811E7FFC}" dt="2019-09-15T11:58:45.406" v="43"/>
        <pc:sldMkLst>
          <pc:docMk/>
          <pc:sldMk cId="93431572" sldId="299"/>
        </pc:sldMkLst>
      </pc:sldChg>
      <pc:sldChg chg="modTransition">
        <pc:chgData name="Nick Verschueren" userId="ec70a3b5-3a6a-4304-84d1-181a6dc9a636" providerId="ADAL" clId="{7D0E2506-E901-4AB2-8B16-2761811E7FFC}" dt="2019-09-15T11:58:45.406" v="43"/>
        <pc:sldMkLst>
          <pc:docMk/>
          <pc:sldMk cId="307232668" sldId="300"/>
        </pc:sldMkLst>
      </pc:sldChg>
      <pc:sldChg chg="modTransition">
        <pc:chgData name="Nick Verschueren" userId="ec70a3b5-3a6a-4304-84d1-181a6dc9a636" providerId="ADAL" clId="{7D0E2506-E901-4AB2-8B16-2761811E7FFC}" dt="2019-09-15T11:58:45.406" v="43"/>
        <pc:sldMkLst>
          <pc:docMk/>
          <pc:sldMk cId="4072917343" sldId="301"/>
        </pc:sldMkLst>
      </pc:sldChg>
      <pc:sldChg chg="modTransition">
        <pc:chgData name="Nick Verschueren" userId="ec70a3b5-3a6a-4304-84d1-181a6dc9a636" providerId="ADAL" clId="{7D0E2506-E901-4AB2-8B16-2761811E7FFC}" dt="2019-09-15T11:58:45.406" v="43"/>
        <pc:sldMkLst>
          <pc:docMk/>
          <pc:sldMk cId="3543647460" sldId="303"/>
        </pc:sldMkLst>
      </pc:sldChg>
      <pc:sldChg chg="modTransition">
        <pc:chgData name="Nick Verschueren" userId="ec70a3b5-3a6a-4304-84d1-181a6dc9a636" providerId="ADAL" clId="{7D0E2506-E901-4AB2-8B16-2761811E7FFC}" dt="2019-09-15T11:58:45.406" v="43"/>
        <pc:sldMkLst>
          <pc:docMk/>
          <pc:sldMk cId="747412425" sldId="304"/>
        </pc:sldMkLst>
      </pc:sldChg>
      <pc:sldChg chg="modTransition">
        <pc:chgData name="Nick Verschueren" userId="ec70a3b5-3a6a-4304-84d1-181a6dc9a636" providerId="ADAL" clId="{7D0E2506-E901-4AB2-8B16-2761811E7FFC}" dt="2019-09-15T11:58:45.406" v="43"/>
        <pc:sldMkLst>
          <pc:docMk/>
          <pc:sldMk cId="2328165776" sldId="305"/>
        </pc:sldMkLst>
      </pc:sldChg>
      <pc:sldChg chg="modTransition">
        <pc:chgData name="Nick Verschueren" userId="ec70a3b5-3a6a-4304-84d1-181a6dc9a636" providerId="ADAL" clId="{7D0E2506-E901-4AB2-8B16-2761811E7FFC}" dt="2019-09-15T11:58:45.406" v="43"/>
        <pc:sldMkLst>
          <pc:docMk/>
          <pc:sldMk cId="753835100" sldId="306"/>
        </pc:sldMkLst>
      </pc:sldChg>
      <pc:sldChg chg="modTransition">
        <pc:chgData name="Nick Verschueren" userId="ec70a3b5-3a6a-4304-84d1-181a6dc9a636" providerId="ADAL" clId="{7D0E2506-E901-4AB2-8B16-2761811E7FFC}" dt="2019-09-15T11:58:45.406" v="43"/>
        <pc:sldMkLst>
          <pc:docMk/>
          <pc:sldMk cId="3857447330" sldId="307"/>
        </pc:sldMkLst>
      </pc:sldChg>
      <pc:sldChg chg="modTransition">
        <pc:chgData name="Nick Verschueren" userId="ec70a3b5-3a6a-4304-84d1-181a6dc9a636" providerId="ADAL" clId="{7D0E2506-E901-4AB2-8B16-2761811E7FFC}" dt="2019-09-15T11:58:45.406" v="43"/>
        <pc:sldMkLst>
          <pc:docMk/>
          <pc:sldMk cId="3472865195" sldId="308"/>
        </pc:sldMkLst>
      </pc:sldChg>
      <pc:sldChg chg="modTransition">
        <pc:chgData name="Nick Verschueren" userId="ec70a3b5-3a6a-4304-84d1-181a6dc9a636" providerId="ADAL" clId="{7D0E2506-E901-4AB2-8B16-2761811E7FFC}" dt="2019-09-15T11:58:45.406" v="43"/>
        <pc:sldMkLst>
          <pc:docMk/>
          <pc:sldMk cId="3619295214" sldId="309"/>
        </pc:sldMkLst>
      </pc:sldChg>
      <pc:sldChg chg="modTransition">
        <pc:chgData name="Nick Verschueren" userId="ec70a3b5-3a6a-4304-84d1-181a6dc9a636" providerId="ADAL" clId="{7D0E2506-E901-4AB2-8B16-2761811E7FFC}" dt="2019-09-15T11:58:45.406" v="43"/>
        <pc:sldMkLst>
          <pc:docMk/>
          <pc:sldMk cId="3718718645" sldId="310"/>
        </pc:sldMkLst>
      </pc:sldChg>
      <pc:sldChg chg="modTransition">
        <pc:chgData name="Nick Verschueren" userId="ec70a3b5-3a6a-4304-84d1-181a6dc9a636" providerId="ADAL" clId="{7D0E2506-E901-4AB2-8B16-2761811E7FFC}" dt="2019-09-15T11:58:45.406" v="43"/>
        <pc:sldMkLst>
          <pc:docMk/>
          <pc:sldMk cId="142161470" sldId="311"/>
        </pc:sldMkLst>
      </pc:sldChg>
      <pc:sldChg chg="addSp delSp modSp">
        <pc:chgData name="Nick Verschueren" userId="ec70a3b5-3a6a-4304-84d1-181a6dc9a636" providerId="ADAL" clId="{7D0E2506-E901-4AB2-8B16-2761811E7FFC}" dt="2019-09-15T13:37:07.363" v="960" actId="1035"/>
        <pc:sldMkLst>
          <pc:docMk/>
          <pc:sldMk cId="0" sldId="312"/>
        </pc:sldMkLst>
        <pc:spChg chg="add del mod">
          <ac:chgData name="Nick Verschueren" userId="ec70a3b5-3a6a-4304-84d1-181a6dc9a636" providerId="ADAL" clId="{7D0E2506-E901-4AB2-8B16-2761811E7FFC}" dt="2019-09-15T12:02:48.549" v="45"/>
          <ac:spMkLst>
            <pc:docMk/>
            <pc:sldMk cId="0" sldId="312"/>
            <ac:spMk id="2" creationId="{310B42C5-B312-4DF9-99F3-DF68FD8366BA}"/>
          </ac:spMkLst>
        </pc:spChg>
        <pc:spChg chg="add del mod">
          <ac:chgData name="Nick Verschueren" userId="ec70a3b5-3a6a-4304-84d1-181a6dc9a636" providerId="ADAL" clId="{7D0E2506-E901-4AB2-8B16-2761811E7FFC}" dt="2019-09-15T12:03:06.392" v="46"/>
          <ac:spMkLst>
            <pc:docMk/>
            <pc:sldMk cId="0" sldId="312"/>
            <ac:spMk id="3" creationId="{F766E83B-43A1-4F61-85A3-AAACE7FFB6C5}"/>
          </ac:spMkLst>
        </pc:spChg>
        <pc:spChg chg="add del mod">
          <ac:chgData name="Nick Verschueren" userId="ec70a3b5-3a6a-4304-84d1-181a6dc9a636" providerId="ADAL" clId="{7D0E2506-E901-4AB2-8B16-2761811E7FFC}" dt="2019-09-15T12:03:06.392" v="46"/>
          <ac:spMkLst>
            <pc:docMk/>
            <pc:sldMk cId="0" sldId="312"/>
            <ac:spMk id="4" creationId="{90077E02-BB6A-4C42-A15A-673173D84628}"/>
          </ac:spMkLst>
        </pc:spChg>
        <pc:spChg chg="add del mod">
          <ac:chgData name="Nick Verschueren" userId="ec70a3b5-3a6a-4304-84d1-181a6dc9a636" providerId="ADAL" clId="{7D0E2506-E901-4AB2-8B16-2761811E7FFC}" dt="2019-09-15T12:03:06.392" v="46"/>
          <ac:spMkLst>
            <pc:docMk/>
            <pc:sldMk cId="0" sldId="312"/>
            <ac:spMk id="5" creationId="{960F3450-20E3-405F-BBC2-152538F14AE4}"/>
          </ac:spMkLst>
        </pc:spChg>
        <pc:spChg chg="add del mod">
          <ac:chgData name="Nick Verschueren" userId="ec70a3b5-3a6a-4304-84d1-181a6dc9a636" providerId="ADAL" clId="{7D0E2506-E901-4AB2-8B16-2761811E7FFC}" dt="2019-09-15T12:03:06.392" v="46"/>
          <ac:spMkLst>
            <pc:docMk/>
            <pc:sldMk cId="0" sldId="312"/>
            <ac:spMk id="6" creationId="{767D2964-A83A-4476-AF22-1178AAF0297B}"/>
          </ac:spMkLst>
        </pc:spChg>
        <pc:spChg chg="add del mod">
          <ac:chgData name="Nick Verschueren" userId="ec70a3b5-3a6a-4304-84d1-181a6dc9a636" providerId="ADAL" clId="{7D0E2506-E901-4AB2-8B16-2761811E7FFC}" dt="2019-09-15T12:03:06.392" v="46"/>
          <ac:spMkLst>
            <pc:docMk/>
            <pc:sldMk cId="0" sldId="312"/>
            <ac:spMk id="7" creationId="{6EE56FD7-8323-4394-BEAD-1B4BA221A151}"/>
          </ac:spMkLst>
        </pc:spChg>
        <pc:spChg chg="add mod">
          <ac:chgData name="Nick Verschueren" userId="ec70a3b5-3a6a-4304-84d1-181a6dc9a636" providerId="ADAL" clId="{7D0E2506-E901-4AB2-8B16-2761811E7FFC}" dt="2019-09-15T12:03:06.392" v="46"/>
          <ac:spMkLst>
            <pc:docMk/>
            <pc:sldMk cId="0" sldId="312"/>
            <ac:spMk id="8" creationId="{609A90AE-043C-449A-841F-630FE0F02CA7}"/>
          </ac:spMkLst>
        </pc:spChg>
        <pc:spChg chg="mod">
          <ac:chgData name="Nick Verschueren" userId="ec70a3b5-3a6a-4304-84d1-181a6dc9a636" providerId="ADAL" clId="{7D0E2506-E901-4AB2-8B16-2761811E7FFC}" dt="2019-09-15T13:37:07.363" v="960" actId="1035"/>
          <ac:spMkLst>
            <pc:docMk/>
            <pc:sldMk cId="0" sldId="312"/>
            <ac:spMk id="94212" creationId="{70F55F59-AFD0-44CA-A7E0-4234131F4F46}"/>
          </ac:spMkLst>
        </pc:spChg>
      </pc:sldChg>
      <pc:sldChg chg="addSp delSp modSp">
        <pc:chgData name="Nick Verschueren" userId="ec70a3b5-3a6a-4304-84d1-181a6dc9a636" providerId="ADAL" clId="{7D0E2506-E901-4AB2-8B16-2761811E7FFC}" dt="2019-09-15T13:28:15.820" v="760" actId="1035"/>
        <pc:sldMkLst>
          <pc:docMk/>
          <pc:sldMk cId="0" sldId="313"/>
        </pc:sldMkLst>
        <pc:spChg chg="add del mod">
          <ac:chgData name="Nick Verschueren" userId="ec70a3b5-3a6a-4304-84d1-181a6dc9a636" providerId="ADAL" clId="{7D0E2506-E901-4AB2-8B16-2761811E7FFC}" dt="2019-09-15T12:02:48.549" v="45"/>
          <ac:spMkLst>
            <pc:docMk/>
            <pc:sldMk cId="0" sldId="313"/>
            <ac:spMk id="2" creationId="{2CE5C84C-1347-4FE6-8A07-9E3AAACDC467}"/>
          </ac:spMkLst>
        </pc:spChg>
        <pc:spChg chg="add del mod">
          <ac:chgData name="Nick Verschueren" userId="ec70a3b5-3a6a-4304-84d1-181a6dc9a636" providerId="ADAL" clId="{7D0E2506-E901-4AB2-8B16-2761811E7FFC}" dt="2019-09-15T12:03:06.392" v="46"/>
          <ac:spMkLst>
            <pc:docMk/>
            <pc:sldMk cId="0" sldId="313"/>
            <ac:spMk id="3" creationId="{CC059D4A-7069-4C77-B99E-0F6CCF211199}"/>
          </ac:spMkLst>
        </pc:spChg>
        <pc:spChg chg="add del mod">
          <ac:chgData name="Nick Verschueren" userId="ec70a3b5-3a6a-4304-84d1-181a6dc9a636" providerId="ADAL" clId="{7D0E2506-E901-4AB2-8B16-2761811E7FFC}" dt="2019-09-15T12:03:06.392" v="46"/>
          <ac:spMkLst>
            <pc:docMk/>
            <pc:sldMk cId="0" sldId="313"/>
            <ac:spMk id="4" creationId="{838C99ED-E78E-4FF9-A9E5-793A00F36E84}"/>
          </ac:spMkLst>
        </pc:spChg>
        <pc:spChg chg="add del mod">
          <ac:chgData name="Nick Verschueren" userId="ec70a3b5-3a6a-4304-84d1-181a6dc9a636" providerId="ADAL" clId="{7D0E2506-E901-4AB2-8B16-2761811E7FFC}" dt="2019-09-15T12:03:06.392" v="46"/>
          <ac:spMkLst>
            <pc:docMk/>
            <pc:sldMk cId="0" sldId="313"/>
            <ac:spMk id="5" creationId="{0EAA9DBB-892C-4758-A6B1-5A69FD0488EB}"/>
          </ac:spMkLst>
        </pc:spChg>
        <pc:spChg chg="add del mod">
          <ac:chgData name="Nick Verschueren" userId="ec70a3b5-3a6a-4304-84d1-181a6dc9a636" providerId="ADAL" clId="{7D0E2506-E901-4AB2-8B16-2761811E7FFC}" dt="2019-09-15T12:03:06.392" v="46"/>
          <ac:spMkLst>
            <pc:docMk/>
            <pc:sldMk cId="0" sldId="313"/>
            <ac:spMk id="6" creationId="{2338728C-7042-43F0-B67E-549660BE7D77}"/>
          </ac:spMkLst>
        </pc:spChg>
        <pc:spChg chg="add del mod">
          <ac:chgData name="Nick Verschueren" userId="ec70a3b5-3a6a-4304-84d1-181a6dc9a636" providerId="ADAL" clId="{7D0E2506-E901-4AB2-8B16-2761811E7FFC}" dt="2019-09-15T12:03:06.392" v="46"/>
          <ac:spMkLst>
            <pc:docMk/>
            <pc:sldMk cId="0" sldId="313"/>
            <ac:spMk id="7" creationId="{31A65BB9-B6F8-45F0-BF14-9FC553B285C3}"/>
          </ac:spMkLst>
        </pc:spChg>
        <pc:spChg chg="add mod">
          <ac:chgData name="Nick Verschueren" userId="ec70a3b5-3a6a-4304-84d1-181a6dc9a636" providerId="ADAL" clId="{7D0E2506-E901-4AB2-8B16-2761811E7FFC}" dt="2019-09-15T12:03:06.392" v="46"/>
          <ac:spMkLst>
            <pc:docMk/>
            <pc:sldMk cId="0" sldId="313"/>
            <ac:spMk id="8" creationId="{09ADD80E-6701-49CD-92BE-6AA8EE94F7BB}"/>
          </ac:spMkLst>
        </pc:spChg>
        <pc:spChg chg="mod">
          <ac:chgData name="Nick Verschueren" userId="ec70a3b5-3a6a-4304-84d1-181a6dc9a636" providerId="ADAL" clId="{7D0E2506-E901-4AB2-8B16-2761811E7FFC}" dt="2019-09-15T13:28:15.820" v="760" actId="1035"/>
          <ac:spMkLst>
            <pc:docMk/>
            <pc:sldMk cId="0" sldId="313"/>
            <ac:spMk id="95235" creationId="{505A6CF6-9471-4BB2-B900-032796C8FA7E}"/>
          </ac:spMkLst>
        </pc:spChg>
      </pc:sldChg>
      <pc:sldChg chg="addSp delSp modSp">
        <pc:chgData name="Nick Verschueren" userId="ec70a3b5-3a6a-4304-84d1-181a6dc9a636" providerId="ADAL" clId="{7D0E2506-E901-4AB2-8B16-2761811E7FFC}" dt="2019-09-15T13:41:30.716" v="1029" actId="1036"/>
        <pc:sldMkLst>
          <pc:docMk/>
          <pc:sldMk cId="0" sldId="314"/>
        </pc:sldMkLst>
        <pc:spChg chg="add del mod">
          <ac:chgData name="Nick Verschueren" userId="ec70a3b5-3a6a-4304-84d1-181a6dc9a636" providerId="ADAL" clId="{7D0E2506-E901-4AB2-8B16-2761811E7FFC}" dt="2019-09-15T12:03:06.392" v="46"/>
          <ac:spMkLst>
            <pc:docMk/>
            <pc:sldMk cId="0" sldId="314"/>
            <ac:spMk id="2" creationId="{A8D91C5B-60C7-4692-8137-37C78DDF1C6B}"/>
          </ac:spMkLst>
        </pc:spChg>
        <pc:spChg chg="add del mod">
          <ac:chgData name="Nick Verschueren" userId="ec70a3b5-3a6a-4304-84d1-181a6dc9a636" providerId="ADAL" clId="{7D0E2506-E901-4AB2-8B16-2761811E7FFC}" dt="2019-09-15T12:03:06.392" v="46"/>
          <ac:spMkLst>
            <pc:docMk/>
            <pc:sldMk cId="0" sldId="314"/>
            <ac:spMk id="3" creationId="{5B6AE8C8-B1C9-4D29-AFA1-135B21831C7E}"/>
          </ac:spMkLst>
        </pc:spChg>
        <pc:spChg chg="add del mod">
          <ac:chgData name="Nick Verschueren" userId="ec70a3b5-3a6a-4304-84d1-181a6dc9a636" providerId="ADAL" clId="{7D0E2506-E901-4AB2-8B16-2761811E7FFC}" dt="2019-09-15T12:03:06.392" v="46"/>
          <ac:spMkLst>
            <pc:docMk/>
            <pc:sldMk cId="0" sldId="314"/>
            <ac:spMk id="4" creationId="{FA3C6B29-AE37-4FD9-83D2-7D7F4921FA87}"/>
          </ac:spMkLst>
        </pc:spChg>
        <pc:spChg chg="add del mod">
          <ac:chgData name="Nick Verschueren" userId="ec70a3b5-3a6a-4304-84d1-181a6dc9a636" providerId="ADAL" clId="{7D0E2506-E901-4AB2-8B16-2761811E7FFC}" dt="2019-09-15T12:03:06.392" v="46"/>
          <ac:spMkLst>
            <pc:docMk/>
            <pc:sldMk cId="0" sldId="314"/>
            <ac:spMk id="5" creationId="{9F7A87F6-708F-4457-A3A6-EF71A3CDF45A}"/>
          </ac:spMkLst>
        </pc:spChg>
        <pc:spChg chg="mod">
          <ac:chgData name="Nick Verschueren" userId="ec70a3b5-3a6a-4304-84d1-181a6dc9a636" providerId="ADAL" clId="{7D0E2506-E901-4AB2-8B16-2761811E7FFC}" dt="2019-09-15T13:41:30.716" v="1029" actId="1036"/>
          <ac:spMkLst>
            <pc:docMk/>
            <pc:sldMk cId="0" sldId="314"/>
            <ac:spMk id="96260" creationId="{FB2B4828-AB80-496C-9881-98555F6BF293}"/>
          </ac:spMkLst>
        </pc:spChg>
        <pc:spChg chg="mod">
          <ac:chgData name="Nick Verschueren" userId="ec70a3b5-3a6a-4304-84d1-181a6dc9a636" providerId="ADAL" clId="{7D0E2506-E901-4AB2-8B16-2761811E7FFC}" dt="2019-09-15T13:41:09.080" v="997" actId="6549"/>
          <ac:spMkLst>
            <pc:docMk/>
            <pc:sldMk cId="0" sldId="314"/>
            <ac:spMk id="96262" creationId="{829C1E01-DF2C-400D-81F1-9515E9FF4D6C}"/>
          </ac:spMkLst>
        </pc:spChg>
      </pc:sldChg>
      <pc:sldChg chg="addSp delSp modSp">
        <pc:chgData name="Nick Verschueren" userId="ec70a3b5-3a6a-4304-84d1-181a6dc9a636" providerId="ADAL" clId="{7D0E2506-E901-4AB2-8B16-2761811E7FFC}" dt="2019-09-15T13:42:50.698" v="1063" actId="1035"/>
        <pc:sldMkLst>
          <pc:docMk/>
          <pc:sldMk cId="0" sldId="315"/>
        </pc:sldMkLst>
        <pc:spChg chg="add del mod">
          <ac:chgData name="Nick Verschueren" userId="ec70a3b5-3a6a-4304-84d1-181a6dc9a636" providerId="ADAL" clId="{7D0E2506-E901-4AB2-8B16-2761811E7FFC}" dt="2019-09-15T12:03:06.392" v="46"/>
          <ac:spMkLst>
            <pc:docMk/>
            <pc:sldMk cId="0" sldId="315"/>
            <ac:spMk id="2" creationId="{04D104D5-D763-4E0D-8C8B-3787EFC14590}"/>
          </ac:spMkLst>
        </pc:spChg>
        <pc:spChg chg="add del mod">
          <ac:chgData name="Nick Verschueren" userId="ec70a3b5-3a6a-4304-84d1-181a6dc9a636" providerId="ADAL" clId="{7D0E2506-E901-4AB2-8B16-2761811E7FFC}" dt="2019-09-15T12:03:06.392" v="46"/>
          <ac:spMkLst>
            <pc:docMk/>
            <pc:sldMk cId="0" sldId="315"/>
            <ac:spMk id="3" creationId="{E99643E0-3ED6-438A-B844-272CA3F6536F}"/>
          </ac:spMkLst>
        </pc:spChg>
        <pc:spChg chg="add del mod">
          <ac:chgData name="Nick Verschueren" userId="ec70a3b5-3a6a-4304-84d1-181a6dc9a636" providerId="ADAL" clId="{7D0E2506-E901-4AB2-8B16-2761811E7FFC}" dt="2019-09-15T12:03:06.392" v="46"/>
          <ac:spMkLst>
            <pc:docMk/>
            <pc:sldMk cId="0" sldId="315"/>
            <ac:spMk id="4" creationId="{85F2247A-7E22-483F-B919-3048431C06C1}"/>
          </ac:spMkLst>
        </pc:spChg>
        <pc:spChg chg="add del mod">
          <ac:chgData name="Nick Verschueren" userId="ec70a3b5-3a6a-4304-84d1-181a6dc9a636" providerId="ADAL" clId="{7D0E2506-E901-4AB2-8B16-2761811E7FFC}" dt="2019-09-15T12:03:06.392" v="46"/>
          <ac:spMkLst>
            <pc:docMk/>
            <pc:sldMk cId="0" sldId="315"/>
            <ac:spMk id="5" creationId="{0CBFCCDB-469C-413B-9506-D05F84DD8CB6}"/>
          </ac:spMkLst>
        </pc:spChg>
        <pc:spChg chg="mod">
          <ac:chgData name="Nick Verschueren" userId="ec70a3b5-3a6a-4304-84d1-181a6dc9a636" providerId="ADAL" clId="{7D0E2506-E901-4AB2-8B16-2761811E7FFC}" dt="2019-09-15T13:42:50.698" v="1063" actId="1035"/>
          <ac:spMkLst>
            <pc:docMk/>
            <pc:sldMk cId="0" sldId="315"/>
            <ac:spMk id="97284" creationId="{B53DB0BE-F46C-42C8-9723-79E214EE9D6D}"/>
          </ac:spMkLst>
        </pc:spChg>
        <pc:spChg chg="mod">
          <ac:chgData name="Nick Verschueren" userId="ec70a3b5-3a6a-4304-84d1-181a6dc9a636" providerId="ADAL" clId="{7D0E2506-E901-4AB2-8B16-2761811E7FFC}" dt="2019-09-15T13:42:16.680" v="1035" actId="207"/>
          <ac:spMkLst>
            <pc:docMk/>
            <pc:sldMk cId="0" sldId="315"/>
            <ac:spMk id="97285" creationId="{A238937A-E214-40A0-A6F4-168DC25C1D0B}"/>
          </ac:spMkLst>
        </pc:spChg>
        <pc:spChg chg="mod">
          <ac:chgData name="Nick Verschueren" userId="ec70a3b5-3a6a-4304-84d1-181a6dc9a636" providerId="ADAL" clId="{7D0E2506-E901-4AB2-8B16-2761811E7FFC}" dt="2019-09-15T13:42:44.399" v="1042" actId="12"/>
          <ac:spMkLst>
            <pc:docMk/>
            <pc:sldMk cId="0" sldId="315"/>
            <ac:spMk id="97287" creationId="{CA973758-20E0-476C-94B9-749A68EC94E5}"/>
          </ac:spMkLst>
        </pc:spChg>
      </pc:sldChg>
      <pc:sldChg chg="modTransition">
        <pc:chgData name="Nick Verschueren" userId="ec70a3b5-3a6a-4304-84d1-181a6dc9a636" providerId="ADAL" clId="{7D0E2506-E901-4AB2-8B16-2761811E7FFC}" dt="2019-09-15T11:58:45.406" v="43"/>
        <pc:sldMkLst>
          <pc:docMk/>
          <pc:sldMk cId="4195561262" sldId="316"/>
        </pc:sldMkLst>
      </pc:sldChg>
      <pc:sldChg chg="modTransition">
        <pc:chgData name="Nick Verschueren" userId="ec70a3b5-3a6a-4304-84d1-181a6dc9a636" providerId="ADAL" clId="{7D0E2506-E901-4AB2-8B16-2761811E7FFC}" dt="2019-09-15T11:58:45.406" v="43"/>
        <pc:sldMkLst>
          <pc:docMk/>
          <pc:sldMk cId="751491837" sldId="317"/>
        </pc:sldMkLst>
      </pc:sldChg>
      <pc:sldChg chg="modTransition">
        <pc:chgData name="Nick Verschueren" userId="ec70a3b5-3a6a-4304-84d1-181a6dc9a636" providerId="ADAL" clId="{7D0E2506-E901-4AB2-8B16-2761811E7FFC}" dt="2019-09-15T11:58:45.406" v="43"/>
        <pc:sldMkLst>
          <pc:docMk/>
          <pc:sldMk cId="909822525" sldId="318"/>
        </pc:sldMkLst>
      </pc:sldChg>
      <pc:sldChg chg="modTransition">
        <pc:chgData name="Nick Verschueren" userId="ec70a3b5-3a6a-4304-84d1-181a6dc9a636" providerId="ADAL" clId="{7D0E2506-E901-4AB2-8B16-2761811E7FFC}" dt="2019-09-15T11:58:45.406" v="43"/>
        <pc:sldMkLst>
          <pc:docMk/>
          <pc:sldMk cId="4290118532" sldId="319"/>
        </pc:sldMkLst>
      </pc:sldChg>
      <pc:sldChg chg="addSp delSp modSp">
        <pc:chgData name="Nick Verschueren" userId="ec70a3b5-3a6a-4304-84d1-181a6dc9a636" providerId="ADAL" clId="{7D0E2506-E901-4AB2-8B16-2761811E7FFC}" dt="2019-09-15T12:24:50.188" v="162" actId="12788"/>
        <pc:sldMkLst>
          <pc:docMk/>
          <pc:sldMk cId="0" sldId="320"/>
        </pc:sldMkLst>
        <pc:spChg chg="add del mod">
          <ac:chgData name="Nick Verschueren" userId="ec70a3b5-3a6a-4304-84d1-181a6dc9a636" providerId="ADAL" clId="{7D0E2506-E901-4AB2-8B16-2761811E7FFC}" dt="2019-09-15T12:02:48.549" v="45"/>
          <ac:spMkLst>
            <pc:docMk/>
            <pc:sldMk cId="0" sldId="320"/>
            <ac:spMk id="2" creationId="{52BC337A-B645-4796-BEC6-A557FF080CA6}"/>
          </ac:spMkLst>
        </pc:spChg>
        <pc:spChg chg="add del mod">
          <ac:chgData name="Nick Verschueren" userId="ec70a3b5-3a6a-4304-84d1-181a6dc9a636" providerId="ADAL" clId="{7D0E2506-E901-4AB2-8B16-2761811E7FFC}" dt="2019-09-15T12:03:06.392" v="46"/>
          <ac:spMkLst>
            <pc:docMk/>
            <pc:sldMk cId="0" sldId="320"/>
            <ac:spMk id="3" creationId="{19A6E0F6-7DBF-427C-B3FD-F1D08A4C3506}"/>
          </ac:spMkLst>
        </pc:spChg>
        <pc:spChg chg="add del mod">
          <ac:chgData name="Nick Verschueren" userId="ec70a3b5-3a6a-4304-84d1-181a6dc9a636" providerId="ADAL" clId="{7D0E2506-E901-4AB2-8B16-2761811E7FFC}" dt="2019-09-15T12:03:06.392" v="46"/>
          <ac:spMkLst>
            <pc:docMk/>
            <pc:sldMk cId="0" sldId="320"/>
            <ac:spMk id="4" creationId="{B852707C-8498-41FD-A0A5-FCA600A666E3}"/>
          </ac:spMkLst>
        </pc:spChg>
        <pc:spChg chg="add del mod">
          <ac:chgData name="Nick Verschueren" userId="ec70a3b5-3a6a-4304-84d1-181a6dc9a636" providerId="ADAL" clId="{7D0E2506-E901-4AB2-8B16-2761811E7FFC}" dt="2019-09-15T12:03:06.392" v="46"/>
          <ac:spMkLst>
            <pc:docMk/>
            <pc:sldMk cId="0" sldId="320"/>
            <ac:spMk id="5" creationId="{FA59606C-94B6-4245-96F3-2A79C54F9C40}"/>
          </ac:spMkLst>
        </pc:spChg>
        <pc:spChg chg="add del mod">
          <ac:chgData name="Nick Verschueren" userId="ec70a3b5-3a6a-4304-84d1-181a6dc9a636" providerId="ADAL" clId="{7D0E2506-E901-4AB2-8B16-2761811E7FFC}" dt="2019-09-15T12:03:06.392" v="46"/>
          <ac:spMkLst>
            <pc:docMk/>
            <pc:sldMk cId="0" sldId="320"/>
            <ac:spMk id="6" creationId="{3168E74F-65E4-4700-BA90-16B36DC42A6C}"/>
          </ac:spMkLst>
        </pc:spChg>
        <pc:spChg chg="add del mod">
          <ac:chgData name="Nick Verschueren" userId="ec70a3b5-3a6a-4304-84d1-181a6dc9a636" providerId="ADAL" clId="{7D0E2506-E901-4AB2-8B16-2761811E7FFC}" dt="2019-09-15T12:03:06.392" v="46"/>
          <ac:spMkLst>
            <pc:docMk/>
            <pc:sldMk cId="0" sldId="320"/>
            <ac:spMk id="7" creationId="{DD0DDE44-65B4-4560-A272-AA2D0AC0AED3}"/>
          </ac:spMkLst>
        </pc:spChg>
        <pc:spChg chg="add mod">
          <ac:chgData name="Nick Verschueren" userId="ec70a3b5-3a6a-4304-84d1-181a6dc9a636" providerId="ADAL" clId="{7D0E2506-E901-4AB2-8B16-2761811E7FFC}" dt="2019-09-15T12:03:06.392" v="46"/>
          <ac:spMkLst>
            <pc:docMk/>
            <pc:sldMk cId="0" sldId="320"/>
            <ac:spMk id="8" creationId="{F750FD5B-9779-43ED-B6D6-A87F8E2800FA}"/>
          </ac:spMkLst>
        </pc:spChg>
        <pc:spChg chg="mod">
          <ac:chgData name="Nick Verschueren" userId="ec70a3b5-3a6a-4304-84d1-181a6dc9a636" providerId="ADAL" clId="{7D0E2506-E901-4AB2-8B16-2761811E7FFC}" dt="2019-09-15T12:24:50.188" v="162" actId="12788"/>
          <ac:spMkLst>
            <pc:docMk/>
            <pc:sldMk cId="0" sldId="320"/>
            <ac:spMk id="44035" creationId="{69F9C710-4F84-4854-B19F-8001C95BAA0C}"/>
          </ac:spMkLst>
        </pc:spChg>
      </pc:sldChg>
      <pc:sldChg chg="addSp delSp modSp">
        <pc:chgData name="Nick Verschueren" userId="ec70a3b5-3a6a-4304-84d1-181a6dc9a636" providerId="ADAL" clId="{7D0E2506-E901-4AB2-8B16-2761811E7FFC}" dt="2019-09-15T12:27:14.112" v="163" actId="13822"/>
        <pc:sldMkLst>
          <pc:docMk/>
          <pc:sldMk cId="0" sldId="321"/>
        </pc:sldMkLst>
        <pc:spChg chg="add del mod">
          <ac:chgData name="Nick Verschueren" userId="ec70a3b5-3a6a-4304-84d1-181a6dc9a636" providerId="ADAL" clId="{7D0E2506-E901-4AB2-8B16-2761811E7FFC}" dt="2019-09-15T12:03:06.392" v="46"/>
          <ac:spMkLst>
            <pc:docMk/>
            <pc:sldMk cId="0" sldId="321"/>
            <ac:spMk id="2" creationId="{D5DD2F30-880F-4357-AC5C-5A9BDC6D30E2}"/>
          </ac:spMkLst>
        </pc:spChg>
        <pc:spChg chg="add del mod">
          <ac:chgData name="Nick Verschueren" userId="ec70a3b5-3a6a-4304-84d1-181a6dc9a636" providerId="ADAL" clId="{7D0E2506-E901-4AB2-8B16-2761811E7FFC}" dt="2019-09-15T12:03:06.392" v="46"/>
          <ac:spMkLst>
            <pc:docMk/>
            <pc:sldMk cId="0" sldId="321"/>
            <ac:spMk id="3" creationId="{0CCC3921-C572-4850-90C6-422F1DB2A0E9}"/>
          </ac:spMkLst>
        </pc:spChg>
        <pc:spChg chg="add del mod">
          <ac:chgData name="Nick Verschueren" userId="ec70a3b5-3a6a-4304-84d1-181a6dc9a636" providerId="ADAL" clId="{7D0E2506-E901-4AB2-8B16-2761811E7FFC}" dt="2019-09-15T12:03:06.392" v="46"/>
          <ac:spMkLst>
            <pc:docMk/>
            <pc:sldMk cId="0" sldId="321"/>
            <ac:spMk id="4" creationId="{7C4552C5-6805-4FC8-9AF5-05C3CDD06970}"/>
          </ac:spMkLst>
        </pc:spChg>
        <pc:spChg chg="add del mod">
          <ac:chgData name="Nick Verschueren" userId="ec70a3b5-3a6a-4304-84d1-181a6dc9a636" providerId="ADAL" clId="{7D0E2506-E901-4AB2-8B16-2761811E7FFC}" dt="2019-09-15T12:03:06.392" v="46"/>
          <ac:spMkLst>
            <pc:docMk/>
            <pc:sldMk cId="0" sldId="321"/>
            <ac:spMk id="5" creationId="{3378C2B4-E83D-48CC-84F5-36495DBD7941}"/>
          </ac:spMkLst>
        </pc:spChg>
        <pc:spChg chg="mod">
          <ac:chgData name="Nick Verschueren" userId="ec70a3b5-3a6a-4304-84d1-181a6dc9a636" providerId="ADAL" clId="{7D0E2506-E901-4AB2-8B16-2761811E7FFC}" dt="2019-09-15T12:15:38.842" v="105" actId="164"/>
          <ac:spMkLst>
            <pc:docMk/>
            <pc:sldMk cId="0" sldId="321"/>
            <ac:spMk id="45082" creationId="{AD3861F5-3610-40F2-9F46-7717723EA0F0}"/>
          </ac:spMkLst>
        </pc:spChg>
        <pc:spChg chg="mod">
          <ac:chgData name="Nick Verschueren" userId="ec70a3b5-3a6a-4304-84d1-181a6dc9a636" providerId="ADAL" clId="{7D0E2506-E901-4AB2-8B16-2761811E7FFC}" dt="2019-09-15T12:16:55.417" v="111" actId="403"/>
          <ac:spMkLst>
            <pc:docMk/>
            <pc:sldMk cId="0" sldId="321"/>
            <ac:spMk id="45084" creationId="{38E97889-AEA0-4600-9D25-79027BD6B4F4}"/>
          </ac:spMkLst>
        </pc:spChg>
        <pc:spChg chg="mod">
          <ac:chgData name="Nick Verschueren" userId="ec70a3b5-3a6a-4304-84d1-181a6dc9a636" providerId="ADAL" clId="{7D0E2506-E901-4AB2-8B16-2761811E7FFC}" dt="2019-09-15T12:15:38.842" v="105" actId="164"/>
          <ac:spMkLst>
            <pc:docMk/>
            <pc:sldMk cId="0" sldId="321"/>
            <ac:spMk id="45085" creationId="{52D8F29E-D71B-4487-AAF3-D4179DA625B3}"/>
          </ac:spMkLst>
        </pc:spChg>
        <pc:spChg chg="mod">
          <ac:chgData name="Nick Verschueren" userId="ec70a3b5-3a6a-4304-84d1-181a6dc9a636" providerId="ADAL" clId="{7D0E2506-E901-4AB2-8B16-2761811E7FFC}" dt="2019-09-15T12:15:38.842" v="105" actId="164"/>
          <ac:spMkLst>
            <pc:docMk/>
            <pc:sldMk cId="0" sldId="321"/>
            <ac:spMk id="45086" creationId="{EDB38A7E-DAF1-4E48-82ED-9047A2AAA20E}"/>
          </ac:spMkLst>
        </pc:spChg>
        <pc:spChg chg="mod">
          <ac:chgData name="Nick Verschueren" userId="ec70a3b5-3a6a-4304-84d1-181a6dc9a636" providerId="ADAL" clId="{7D0E2506-E901-4AB2-8B16-2761811E7FFC}" dt="2019-09-15T12:15:38.842" v="105" actId="164"/>
          <ac:spMkLst>
            <pc:docMk/>
            <pc:sldMk cId="0" sldId="321"/>
            <ac:spMk id="45087" creationId="{BB86D21F-6834-459F-A815-38268849779E}"/>
          </ac:spMkLst>
        </pc:spChg>
        <pc:spChg chg="mod">
          <ac:chgData name="Nick Verschueren" userId="ec70a3b5-3a6a-4304-84d1-181a6dc9a636" providerId="ADAL" clId="{7D0E2506-E901-4AB2-8B16-2761811E7FFC}" dt="2019-09-15T12:15:38.842" v="105" actId="164"/>
          <ac:spMkLst>
            <pc:docMk/>
            <pc:sldMk cId="0" sldId="321"/>
            <ac:spMk id="45088" creationId="{54B1A677-53F5-47D5-8BB4-3AAA602838DA}"/>
          </ac:spMkLst>
        </pc:spChg>
        <pc:spChg chg="mod">
          <ac:chgData name="Nick Verschueren" userId="ec70a3b5-3a6a-4304-84d1-181a6dc9a636" providerId="ADAL" clId="{7D0E2506-E901-4AB2-8B16-2761811E7FFC}" dt="2019-09-15T12:27:14.112" v="163" actId="13822"/>
          <ac:spMkLst>
            <pc:docMk/>
            <pc:sldMk cId="0" sldId="321"/>
            <ac:spMk id="45089" creationId="{69EC3A8A-B07E-4C73-9D5E-B6AE72B1C115}"/>
          </ac:spMkLst>
        </pc:spChg>
        <pc:spChg chg="mod">
          <ac:chgData name="Nick Verschueren" userId="ec70a3b5-3a6a-4304-84d1-181a6dc9a636" providerId="ADAL" clId="{7D0E2506-E901-4AB2-8B16-2761811E7FFC}" dt="2019-09-15T12:16:28.181" v="109" actId="12789"/>
          <ac:spMkLst>
            <pc:docMk/>
            <pc:sldMk cId="0" sldId="321"/>
            <ac:spMk id="45090" creationId="{A2C9894E-E4CA-4A0E-9E9C-E792D419E0F1}"/>
          </ac:spMkLst>
        </pc:spChg>
        <pc:grpChg chg="add mod">
          <ac:chgData name="Nick Verschueren" userId="ec70a3b5-3a6a-4304-84d1-181a6dc9a636" providerId="ADAL" clId="{7D0E2506-E901-4AB2-8B16-2761811E7FFC}" dt="2019-09-15T12:16:39.453" v="110" actId="12789"/>
          <ac:grpSpMkLst>
            <pc:docMk/>
            <pc:sldMk cId="0" sldId="321"/>
            <ac:grpSpMk id="6" creationId="{9D77998D-60AA-408F-9AE4-CEBF10D60ABC}"/>
          </ac:grpSpMkLst>
        </pc:grpChg>
      </pc:sldChg>
      <pc:sldChg chg="addSp delSp modSp">
        <pc:chgData name="Nick Verschueren" userId="ec70a3b5-3a6a-4304-84d1-181a6dc9a636" providerId="ADAL" clId="{7D0E2506-E901-4AB2-8B16-2761811E7FFC}" dt="2019-09-15T12:28:53.400" v="179" actId="6549"/>
        <pc:sldMkLst>
          <pc:docMk/>
          <pc:sldMk cId="0" sldId="322"/>
        </pc:sldMkLst>
        <pc:spChg chg="add del mod">
          <ac:chgData name="Nick Verschueren" userId="ec70a3b5-3a6a-4304-84d1-181a6dc9a636" providerId="ADAL" clId="{7D0E2506-E901-4AB2-8B16-2761811E7FFC}" dt="2019-09-15T12:03:06.392" v="46"/>
          <ac:spMkLst>
            <pc:docMk/>
            <pc:sldMk cId="0" sldId="322"/>
            <ac:spMk id="2" creationId="{CBBB0A9E-32A9-4C8D-98C9-8989959095D9}"/>
          </ac:spMkLst>
        </pc:spChg>
        <pc:spChg chg="add del mod">
          <ac:chgData name="Nick Verschueren" userId="ec70a3b5-3a6a-4304-84d1-181a6dc9a636" providerId="ADAL" clId="{7D0E2506-E901-4AB2-8B16-2761811E7FFC}" dt="2019-09-15T12:03:06.392" v="46"/>
          <ac:spMkLst>
            <pc:docMk/>
            <pc:sldMk cId="0" sldId="322"/>
            <ac:spMk id="3" creationId="{658A56F6-2F45-4717-8205-C49078DD469C}"/>
          </ac:spMkLst>
        </pc:spChg>
        <pc:spChg chg="add del mod">
          <ac:chgData name="Nick Verschueren" userId="ec70a3b5-3a6a-4304-84d1-181a6dc9a636" providerId="ADAL" clId="{7D0E2506-E901-4AB2-8B16-2761811E7FFC}" dt="2019-09-15T12:03:06.392" v="46"/>
          <ac:spMkLst>
            <pc:docMk/>
            <pc:sldMk cId="0" sldId="322"/>
            <ac:spMk id="4" creationId="{3CD5FDE8-E61D-48E3-95E5-D752CD6CC409}"/>
          </ac:spMkLst>
        </pc:spChg>
        <pc:spChg chg="add del mod">
          <ac:chgData name="Nick Verschueren" userId="ec70a3b5-3a6a-4304-84d1-181a6dc9a636" providerId="ADAL" clId="{7D0E2506-E901-4AB2-8B16-2761811E7FFC}" dt="2019-09-15T12:03:06.392" v="46"/>
          <ac:spMkLst>
            <pc:docMk/>
            <pc:sldMk cId="0" sldId="322"/>
            <ac:spMk id="5" creationId="{4C844C22-3211-4DD5-90FF-F543CC34362A}"/>
          </ac:spMkLst>
        </pc:spChg>
        <pc:spChg chg="mod">
          <ac:chgData name="Nick Verschueren" userId="ec70a3b5-3a6a-4304-84d1-181a6dc9a636" providerId="ADAL" clId="{7D0E2506-E901-4AB2-8B16-2761811E7FFC}" dt="2019-09-15T12:28:53.400" v="179" actId="6549"/>
          <ac:spMkLst>
            <pc:docMk/>
            <pc:sldMk cId="0" sldId="322"/>
            <ac:spMk id="46085" creationId="{1E04A0B3-09AE-4B4B-A321-926AD1D7E533}"/>
          </ac:spMkLst>
        </pc:spChg>
      </pc:sldChg>
      <pc:sldChg chg="addSp delSp modSp">
        <pc:chgData name="Nick Verschueren" userId="ec70a3b5-3a6a-4304-84d1-181a6dc9a636" providerId="ADAL" clId="{7D0E2506-E901-4AB2-8B16-2761811E7FFC}" dt="2019-09-15T12:32:16.843" v="196" actId="20577"/>
        <pc:sldMkLst>
          <pc:docMk/>
          <pc:sldMk cId="0" sldId="323"/>
        </pc:sldMkLst>
        <pc:spChg chg="add del mod">
          <ac:chgData name="Nick Verschueren" userId="ec70a3b5-3a6a-4304-84d1-181a6dc9a636" providerId="ADAL" clId="{7D0E2506-E901-4AB2-8B16-2761811E7FFC}" dt="2019-09-15T12:03:06.392" v="46"/>
          <ac:spMkLst>
            <pc:docMk/>
            <pc:sldMk cId="0" sldId="323"/>
            <ac:spMk id="2" creationId="{F4651520-97E3-4269-A520-BEABA7E0B79B}"/>
          </ac:spMkLst>
        </pc:spChg>
        <pc:spChg chg="add del mod">
          <ac:chgData name="Nick Verschueren" userId="ec70a3b5-3a6a-4304-84d1-181a6dc9a636" providerId="ADAL" clId="{7D0E2506-E901-4AB2-8B16-2761811E7FFC}" dt="2019-09-15T12:03:06.392" v="46"/>
          <ac:spMkLst>
            <pc:docMk/>
            <pc:sldMk cId="0" sldId="323"/>
            <ac:spMk id="3" creationId="{8932EAC2-3E80-4955-AE68-48A975C39FC3}"/>
          </ac:spMkLst>
        </pc:spChg>
        <pc:spChg chg="add del mod">
          <ac:chgData name="Nick Verschueren" userId="ec70a3b5-3a6a-4304-84d1-181a6dc9a636" providerId="ADAL" clId="{7D0E2506-E901-4AB2-8B16-2761811E7FFC}" dt="2019-09-15T12:03:06.392" v="46"/>
          <ac:spMkLst>
            <pc:docMk/>
            <pc:sldMk cId="0" sldId="323"/>
            <ac:spMk id="4" creationId="{89AA4D8B-69CB-480F-8BA1-F746AB973D1C}"/>
          </ac:spMkLst>
        </pc:spChg>
        <pc:spChg chg="add del mod">
          <ac:chgData name="Nick Verschueren" userId="ec70a3b5-3a6a-4304-84d1-181a6dc9a636" providerId="ADAL" clId="{7D0E2506-E901-4AB2-8B16-2761811E7FFC}" dt="2019-09-15T12:03:06.392" v="46"/>
          <ac:spMkLst>
            <pc:docMk/>
            <pc:sldMk cId="0" sldId="323"/>
            <ac:spMk id="5" creationId="{16DFE9A5-AA67-4E30-B3BC-05C61D499CF5}"/>
          </ac:spMkLst>
        </pc:spChg>
        <pc:spChg chg="mod">
          <ac:chgData name="Nick Verschueren" userId="ec70a3b5-3a6a-4304-84d1-181a6dc9a636" providerId="ADAL" clId="{7D0E2506-E901-4AB2-8B16-2761811E7FFC}" dt="2019-09-15T12:32:16.843" v="196" actId="20577"/>
          <ac:spMkLst>
            <pc:docMk/>
            <pc:sldMk cId="0" sldId="323"/>
            <ac:spMk id="47109" creationId="{F326D272-F6AB-437D-9A2C-F5982CF214B0}"/>
          </ac:spMkLst>
        </pc:spChg>
      </pc:sldChg>
      <pc:sldChg chg="addSp delSp modSp">
        <pc:chgData name="Nick Verschueren" userId="ec70a3b5-3a6a-4304-84d1-181a6dc9a636" providerId="ADAL" clId="{7D0E2506-E901-4AB2-8B16-2761811E7FFC}" dt="2019-09-15T12:36:14.162" v="215" actId="15"/>
        <pc:sldMkLst>
          <pc:docMk/>
          <pc:sldMk cId="0" sldId="324"/>
        </pc:sldMkLst>
        <pc:spChg chg="add del mod">
          <ac:chgData name="Nick Verschueren" userId="ec70a3b5-3a6a-4304-84d1-181a6dc9a636" providerId="ADAL" clId="{7D0E2506-E901-4AB2-8B16-2761811E7FFC}" dt="2019-09-15T12:03:06.392" v="46"/>
          <ac:spMkLst>
            <pc:docMk/>
            <pc:sldMk cId="0" sldId="324"/>
            <ac:spMk id="2" creationId="{2CD1868E-63DB-4CB3-988E-65B27036F40A}"/>
          </ac:spMkLst>
        </pc:spChg>
        <pc:spChg chg="add del mod">
          <ac:chgData name="Nick Verschueren" userId="ec70a3b5-3a6a-4304-84d1-181a6dc9a636" providerId="ADAL" clId="{7D0E2506-E901-4AB2-8B16-2761811E7FFC}" dt="2019-09-15T12:03:06.392" v="46"/>
          <ac:spMkLst>
            <pc:docMk/>
            <pc:sldMk cId="0" sldId="324"/>
            <ac:spMk id="3" creationId="{DC8AF6C6-A6C9-4FB9-9111-F9DBE11F2045}"/>
          </ac:spMkLst>
        </pc:spChg>
        <pc:spChg chg="add del mod">
          <ac:chgData name="Nick Verschueren" userId="ec70a3b5-3a6a-4304-84d1-181a6dc9a636" providerId="ADAL" clId="{7D0E2506-E901-4AB2-8B16-2761811E7FFC}" dt="2019-09-15T12:03:06.392" v="46"/>
          <ac:spMkLst>
            <pc:docMk/>
            <pc:sldMk cId="0" sldId="324"/>
            <ac:spMk id="4" creationId="{3D12BCC5-E609-4379-BB3C-ED28DA8442C1}"/>
          </ac:spMkLst>
        </pc:spChg>
        <pc:spChg chg="add del mod">
          <ac:chgData name="Nick Verschueren" userId="ec70a3b5-3a6a-4304-84d1-181a6dc9a636" providerId="ADAL" clId="{7D0E2506-E901-4AB2-8B16-2761811E7FFC}" dt="2019-09-15T12:03:06.392" v="46"/>
          <ac:spMkLst>
            <pc:docMk/>
            <pc:sldMk cId="0" sldId="324"/>
            <ac:spMk id="5" creationId="{C80F6048-A90C-4338-85FB-C0D3EB58D71A}"/>
          </ac:spMkLst>
        </pc:spChg>
        <pc:spChg chg="mod">
          <ac:chgData name="Nick Verschueren" userId="ec70a3b5-3a6a-4304-84d1-181a6dc9a636" providerId="ADAL" clId="{7D0E2506-E901-4AB2-8B16-2761811E7FFC}" dt="2019-09-15T12:36:14.162" v="215" actId="15"/>
          <ac:spMkLst>
            <pc:docMk/>
            <pc:sldMk cId="0" sldId="324"/>
            <ac:spMk id="49159" creationId="{9D0E0BFD-08E2-42E1-9649-3DCA4BF2678C}"/>
          </ac:spMkLst>
        </pc:spChg>
      </pc:sldChg>
      <pc:sldChg chg="addSp delSp modSp">
        <pc:chgData name="Nick Verschueren" userId="ec70a3b5-3a6a-4304-84d1-181a6dc9a636" providerId="ADAL" clId="{7D0E2506-E901-4AB2-8B16-2761811E7FFC}" dt="2019-09-15T12:41:26.199" v="270" actId="1035"/>
        <pc:sldMkLst>
          <pc:docMk/>
          <pc:sldMk cId="0" sldId="325"/>
        </pc:sldMkLst>
        <pc:spChg chg="add del mod">
          <ac:chgData name="Nick Verschueren" userId="ec70a3b5-3a6a-4304-84d1-181a6dc9a636" providerId="ADAL" clId="{7D0E2506-E901-4AB2-8B16-2761811E7FFC}" dt="2019-09-15T12:02:48.549" v="45"/>
          <ac:spMkLst>
            <pc:docMk/>
            <pc:sldMk cId="0" sldId="325"/>
            <ac:spMk id="2" creationId="{6F8A8CF5-8F3A-4200-A2F8-23633734DFDB}"/>
          </ac:spMkLst>
        </pc:spChg>
        <pc:spChg chg="add del mod">
          <ac:chgData name="Nick Verschueren" userId="ec70a3b5-3a6a-4304-84d1-181a6dc9a636" providerId="ADAL" clId="{7D0E2506-E901-4AB2-8B16-2761811E7FFC}" dt="2019-09-15T12:03:06.392" v="46"/>
          <ac:spMkLst>
            <pc:docMk/>
            <pc:sldMk cId="0" sldId="325"/>
            <ac:spMk id="3" creationId="{E2A492E6-5F17-4E9F-B295-5C65D3E3E7A9}"/>
          </ac:spMkLst>
        </pc:spChg>
        <pc:spChg chg="add del mod">
          <ac:chgData name="Nick Verschueren" userId="ec70a3b5-3a6a-4304-84d1-181a6dc9a636" providerId="ADAL" clId="{7D0E2506-E901-4AB2-8B16-2761811E7FFC}" dt="2019-09-15T12:03:06.392" v="46"/>
          <ac:spMkLst>
            <pc:docMk/>
            <pc:sldMk cId="0" sldId="325"/>
            <ac:spMk id="4" creationId="{5B9EA0E8-B53D-433E-91D5-3C8CD9CEF186}"/>
          </ac:spMkLst>
        </pc:spChg>
        <pc:spChg chg="add del mod">
          <ac:chgData name="Nick Verschueren" userId="ec70a3b5-3a6a-4304-84d1-181a6dc9a636" providerId="ADAL" clId="{7D0E2506-E901-4AB2-8B16-2761811E7FFC}" dt="2019-09-15T12:03:06.392" v="46"/>
          <ac:spMkLst>
            <pc:docMk/>
            <pc:sldMk cId="0" sldId="325"/>
            <ac:spMk id="5" creationId="{4E934A3E-1658-4C68-8369-F09A73A1F278}"/>
          </ac:spMkLst>
        </pc:spChg>
        <pc:spChg chg="add del mod">
          <ac:chgData name="Nick Verschueren" userId="ec70a3b5-3a6a-4304-84d1-181a6dc9a636" providerId="ADAL" clId="{7D0E2506-E901-4AB2-8B16-2761811E7FFC}" dt="2019-09-15T12:03:06.392" v="46"/>
          <ac:spMkLst>
            <pc:docMk/>
            <pc:sldMk cId="0" sldId="325"/>
            <ac:spMk id="6" creationId="{CE5F5792-CD93-43CC-9202-FDB57CD72966}"/>
          </ac:spMkLst>
        </pc:spChg>
        <pc:spChg chg="add del mod">
          <ac:chgData name="Nick Verschueren" userId="ec70a3b5-3a6a-4304-84d1-181a6dc9a636" providerId="ADAL" clId="{7D0E2506-E901-4AB2-8B16-2761811E7FFC}" dt="2019-09-15T12:03:06.392" v="46"/>
          <ac:spMkLst>
            <pc:docMk/>
            <pc:sldMk cId="0" sldId="325"/>
            <ac:spMk id="7" creationId="{3004BDA3-8F75-4CED-BCEF-72931B96EEDF}"/>
          </ac:spMkLst>
        </pc:spChg>
        <pc:spChg chg="add del mod">
          <ac:chgData name="Nick Verschueren" userId="ec70a3b5-3a6a-4304-84d1-181a6dc9a636" providerId="ADAL" clId="{7D0E2506-E901-4AB2-8B16-2761811E7FFC}" dt="2019-09-15T12:39:13.081" v="228" actId="478"/>
          <ac:spMkLst>
            <pc:docMk/>
            <pc:sldMk cId="0" sldId="325"/>
            <ac:spMk id="8" creationId="{2480C6CB-E693-497E-A702-1DEBE4B125B7}"/>
          </ac:spMkLst>
        </pc:spChg>
        <pc:spChg chg="mod">
          <ac:chgData name="Nick Verschueren" userId="ec70a3b5-3a6a-4304-84d1-181a6dc9a636" providerId="ADAL" clId="{7D0E2506-E901-4AB2-8B16-2761811E7FFC}" dt="2019-09-15T12:41:00.019" v="235" actId="164"/>
          <ac:spMkLst>
            <pc:docMk/>
            <pc:sldMk cId="0" sldId="325"/>
            <ac:spMk id="54282" creationId="{349EB8CC-8187-4AAE-A2DC-ED5F5FBC030B}"/>
          </ac:spMkLst>
        </pc:spChg>
        <pc:spChg chg="mod">
          <ac:chgData name="Nick Verschueren" userId="ec70a3b5-3a6a-4304-84d1-181a6dc9a636" providerId="ADAL" clId="{7D0E2506-E901-4AB2-8B16-2761811E7FFC}" dt="2019-09-15T12:41:00.019" v="235" actId="164"/>
          <ac:spMkLst>
            <pc:docMk/>
            <pc:sldMk cId="0" sldId="325"/>
            <ac:spMk id="54283" creationId="{E0B5F370-557B-4BA4-9435-37D0A6D99B53}"/>
          </ac:spMkLst>
        </pc:spChg>
        <pc:spChg chg="mod">
          <ac:chgData name="Nick Verschueren" userId="ec70a3b5-3a6a-4304-84d1-181a6dc9a636" providerId="ADAL" clId="{7D0E2506-E901-4AB2-8B16-2761811E7FFC}" dt="2019-09-15T12:41:00.019" v="235" actId="164"/>
          <ac:spMkLst>
            <pc:docMk/>
            <pc:sldMk cId="0" sldId="325"/>
            <ac:spMk id="54284" creationId="{6D0E56D9-C92F-44F0-9E72-0F9A75E5BE89}"/>
          </ac:spMkLst>
        </pc:spChg>
        <pc:spChg chg="mod">
          <ac:chgData name="Nick Verschueren" userId="ec70a3b5-3a6a-4304-84d1-181a6dc9a636" providerId="ADAL" clId="{7D0E2506-E901-4AB2-8B16-2761811E7FFC}" dt="2019-09-15T12:41:00.019" v="235" actId="164"/>
          <ac:spMkLst>
            <pc:docMk/>
            <pc:sldMk cId="0" sldId="325"/>
            <ac:spMk id="54285" creationId="{EE5F1C8C-20FD-4D53-8AA7-C441050258A6}"/>
          </ac:spMkLst>
        </pc:spChg>
        <pc:spChg chg="mod">
          <ac:chgData name="Nick Verschueren" userId="ec70a3b5-3a6a-4304-84d1-181a6dc9a636" providerId="ADAL" clId="{7D0E2506-E901-4AB2-8B16-2761811E7FFC}" dt="2019-09-15T12:41:00.019" v="235" actId="164"/>
          <ac:spMkLst>
            <pc:docMk/>
            <pc:sldMk cId="0" sldId="325"/>
            <ac:spMk id="54287" creationId="{7CBC4FD0-068A-4F9C-8AF2-C0C22718CA82}"/>
          </ac:spMkLst>
        </pc:spChg>
        <pc:spChg chg="mod">
          <ac:chgData name="Nick Verschueren" userId="ec70a3b5-3a6a-4304-84d1-181a6dc9a636" providerId="ADAL" clId="{7D0E2506-E901-4AB2-8B16-2761811E7FFC}" dt="2019-09-15T12:41:00.019" v="235" actId="164"/>
          <ac:spMkLst>
            <pc:docMk/>
            <pc:sldMk cId="0" sldId="325"/>
            <ac:spMk id="54288" creationId="{15CE7570-D813-4E46-BAD5-A40A62155433}"/>
          </ac:spMkLst>
        </pc:spChg>
        <pc:spChg chg="mod">
          <ac:chgData name="Nick Verschueren" userId="ec70a3b5-3a6a-4304-84d1-181a6dc9a636" providerId="ADAL" clId="{7D0E2506-E901-4AB2-8B16-2761811E7FFC}" dt="2019-09-15T12:41:00.019" v="235" actId="164"/>
          <ac:spMkLst>
            <pc:docMk/>
            <pc:sldMk cId="0" sldId="325"/>
            <ac:spMk id="54289" creationId="{F9F0CF96-8174-4FCD-80A1-DD8CD9C2BB18}"/>
          </ac:spMkLst>
        </pc:spChg>
        <pc:spChg chg="mod">
          <ac:chgData name="Nick Verschueren" userId="ec70a3b5-3a6a-4304-84d1-181a6dc9a636" providerId="ADAL" clId="{7D0E2506-E901-4AB2-8B16-2761811E7FFC}" dt="2019-09-15T12:41:00.019" v="235" actId="164"/>
          <ac:spMkLst>
            <pc:docMk/>
            <pc:sldMk cId="0" sldId="325"/>
            <ac:spMk id="54290" creationId="{4979F15E-F830-4249-ADC8-648C0AFE5DF3}"/>
          </ac:spMkLst>
        </pc:spChg>
        <pc:spChg chg="mod">
          <ac:chgData name="Nick Verschueren" userId="ec70a3b5-3a6a-4304-84d1-181a6dc9a636" providerId="ADAL" clId="{7D0E2506-E901-4AB2-8B16-2761811E7FFC}" dt="2019-09-15T12:41:00.019" v="235" actId="164"/>
          <ac:spMkLst>
            <pc:docMk/>
            <pc:sldMk cId="0" sldId="325"/>
            <ac:spMk id="54291" creationId="{786EA44B-B495-4E23-88E8-11D27D92664E}"/>
          </ac:spMkLst>
        </pc:spChg>
        <pc:spChg chg="mod">
          <ac:chgData name="Nick Verschueren" userId="ec70a3b5-3a6a-4304-84d1-181a6dc9a636" providerId="ADAL" clId="{7D0E2506-E901-4AB2-8B16-2761811E7FFC}" dt="2019-09-15T12:41:00.019" v="235" actId="164"/>
          <ac:spMkLst>
            <pc:docMk/>
            <pc:sldMk cId="0" sldId="325"/>
            <ac:spMk id="54292" creationId="{4EABBFEC-AA6E-4AE2-A812-2CD182831D6F}"/>
          </ac:spMkLst>
        </pc:spChg>
        <pc:spChg chg="mod">
          <ac:chgData name="Nick Verschueren" userId="ec70a3b5-3a6a-4304-84d1-181a6dc9a636" providerId="ADAL" clId="{7D0E2506-E901-4AB2-8B16-2761811E7FFC}" dt="2019-09-15T12:41:00.019" v="235" actId="164"/>
          <ac:spMkLst>
            <pc:docMk/>
            <pc:sldMk cId="0" sldId="325"/>
            <ac:spMk id="54294" creationId="{34D7C403-C989-42B7-96A3-6AD72852741B}"/>
          </ac:spMkLst>
        </pc:spChg>
        <pc:spChg chg="mod">
          <ac:chgData name="Nick Verschueren" userId="ec70a3b5-3a6a-4304-84d1-181a6dc9a636" providerId="ADAL" clId="{7D0E2506-E901-4AB2-8B16-2761811E7FFC}" dt="2019-09-15T12:41:00.019" v="235" actId="164"/>
          <ac:spMkLst>
            <pc:docMk/>
            <pc:sldMk cId="0" sldId="325"/>
            <ac:spMk id="54295" creationId="{66D509BE-D524-47BC-9088-C1F96DC90141}"/>
          </ac:spMkLst>
        </pc:spChg>
        <pc:grpChg chg="add mod">
          <ac:chgData name="Nick Verschueren" userId="ec70a3b5-3a6a-4304-84d1-181a6dc9a636" providerId="ADAL" clId="{7D0E2506-E901-4AB2-8B16-2761811E7FFC}" dt="2019-09-15T12:41:26.199" v="270" actId="1035"/>
          <ac:grpSpMkLst>
            <pc:docMk/>
            <pc:sldMk cId="0" sldId="325"/>
            <ac:grpSpMk id="9" creationId="{2717F177-EEDD-49CD-944E-09805FC182B4}"/>
          </ac:grpSpMkLst>
        </pc:grpChg>
      </pc:sldChg>
      <pc:sldChg chg="addSp delSp modSp">
        <pc:chgData name="Nick Verschueren" userId="ec70a3b5-3a6a-4304-84d1-181a6dc9a636" providerId="ADAL" clId="{7D0E2506-E901-4AB2-8B16-2761811E7FFC}" dt="2019-09-15T12:50:21.533" v="417" actId="1037"/>
        <pc:sldMkLst>
          <pc:docMk/>
          <pc:sldMk cId="0" sldId="326"/>
        </pc:sldMkLst>
        <pc:spChg chg="add del mod">
          <ac:chgData name="Nick Verschueren" userId="ec70a3b5-3a6a-4304-84d1-181a6dc9a636" providerId="ADAL" clId="{7D0E2506-E901-4AB2-8B16-2761811E7FFC}" dt="2019-09-15T12:03:06.392" v="46"/>
          <ac:spMkLst>
            <pc:docMk/>
            <pc:sldMk cId="0" sldId="326"/>
            <ac:spMk id="2" creationId="{29D66601-299D-499F-A635-7C032226FE51}"/>
          </ac:spMkLst>
        </pc:spChg>
        <pc:spChg chg="add del mod">
          <ac:chgData name="Nick Verschueren" userId="ec70a3b5-3a6a-4304-84d1-181a6dc9a636" providerId="ADAL" clId="{7D0E2506-E901-4AB2-8B16-2761811E7FFC}" dt="2019-09-15T12:03:06.392" v="46"/>
          <ac:spMkLst>
            <pc:docMk/>
            <pc:sldMk cId="0" sldId="326"/>
            <ac:spMk id="3" creationId="{010251FB-8AAB-4307-B138-A9ADA94BA18C}"/>
          </ac:spMkLst>
        </pc:spChg>
        <pc:spChg chg="add del mod">
          <ac:chgData name="Nick Verschueren" userId="ec70a3b5-3a6a-4304-84d1-181a6dc9a636" providerId="ADAL" clId="{7D0E2506-E901-4AB2-8B16-2761811E7FFC}" dt="2019-09-15T12:03:06.392" v="46"/>
          <ac:spMkLst>
            <pc:docMk/>
            <pc:sldMk cId="0" sldId="326"/>
            <ac:spMk id="4" creationId="{17AE219C-B6C3-41CA-9AB8-E6B456098574}"/>
          </ac:spMkLst>
        </pc:spChg>
        <pc:spChg chg="add del mod">
          <ac:chgData name="Nick Verschueren" userId="ec70a3b5-3a6a-4304-84d1-181a6dc9a636" providerId="ADAL" clId="{7D0E2506-E901-4AB2-8B16-2761811E7FFC}" dt="2019-09-15T12:03:06.392" v="46"/>
          <ac:spMkLst>
            <pc:docMk/>
            <pc:sldMk cId="0" sldId="326"/>
            <ac:spMk id="5" creationId="{72E0B1BE-8042-4B01-909E-B21231038CFC}"/>
          </ac:spMkLst>
        </pc:spChg>
        <pc:spChg chg="mod">
          <ac:chgData name="Nick Verschueren" userId="ec70a3b5-3a6a-4304-84d1-181a6dc9a636" providerId="ADAL" clId="{7D0E2506-E901-4AB2-8B16-2761811E7FFC}" dt="2019-09-15T12:50:21.533" v="417" actId="1037"/>
          <ac:spMkLst>
            <pc:docMk/>
            <pc:sldMk cId="0" sldId="326"/>
            <ac:spMk id="51204" creationId="{7AAB068D-217E-4641-B082-85BA48045AD3}"/>
          </ac:spMkLst>
        </pc:spChg>
        <pc:spChg chg="mod">
          <ac:chgData name="Nick Verschueren" userId="ec70a3b5-3a6a-4304-84d1-181a6dc9a636" providerId="ADAL" clId="{7D0E2506-E901-4AB2-8B16-2761811E7FFC}" dt="2019-09-15T12:50:08.995" v="387" actId="15"/>
          <ac:spMkLst>
            <pc:docMk/>
            <pc:sldMk cId="0" sldId="326"/>
            <ac:spMk id="51206" creationId="{B019DFD1-A7BD-4574-A57E-A311A5E04508}"/>
          </ac:spMkLst>
        </pc:spChg>
      </pc:sldChg>
      <pc:sldChg chg="addSp delSp modSp">
        <pc:chgData name="Nick Verschueren" userId="ec70a3b5-3a6a-4304-84d1-181a6dc9a636" providerId="ADAL" clId="{7D0E2506-E901-4AB2-8B16-2761811E7FFC}" dt="2019-09-15T12:03:06.392" v="46"/>
        <pc:sldMkLst>
          <pc:docMk/>
          <pc:sldMk cId="0" sldId="327"/>
        </pc:sldMkLst>
        <pc:spChg chg="add del mod">
          <ac:chgData name="Nick Verschueren" userId="ec70a3b5-3a6a-4304-84d1-181a6dc9a636" providerId="ADAL" clId="{7D0E2506-E901-4AB2-8B16-2761811E7FFC}" dt="2019-09-15T12:03:06.392" v="46"/>
          <ac:spMkLst>
            <pc:docMk/>
            <pc:sldMk cId="0" sldId="327"/>
            <ac:spMk id="2" creationId="{8B5E0145-0DB7-45C8-8F02-2871C1E78FE5}"/>
          </ac:spMkLst>
        </pc:spChg>
        <pc:spChg chg="add del mod">
          <ac:chgData name="Nick Verschueren" userId="ec70a3b5-3a6a-4304-84d1-181a6dc9a636" providerId="ADAL" clId="{7D0E2506-E901-4AB2-8B16-2761811E7FFC}" dt="2019-09-15T12:03:06.392" v="46"/>
          <ac:spMkLst>
            <pc:docMk/>
            <pc:sldMk cId="0" sldId="327"/>
            <ac:spMk id="3" creationId="{E28034F6-F54A-4E99-9877-55B9FA565CCF}"/>
          </ac:spMkLst>
        </pc:spChg>
        <pc:spChg chg="add del mod">
          <ac:chgData name="Nick Verschueren" userId="ec70a3b5-3a6a-4304-84d1-181a6dc9a636" providerId="ADAL" clId="{7D0E2506-E901-4AB2-8B16-2761811E7FFC}" dt="2019-09-15T12:03:06.392" v="46"/>
          <ac:spMkLst>
            <pc:docMk/>
            <pc:sldMk cId="0" sldId="327"/>
            <ac:spMk id="4" creationId="{B12202DC-5CE7-4987-86B5-73A2442E8377}"/>
          </ac:spMkLst>
        </pc:spChg>
        <pc:spChg chg="add del mod">
          <ac:chgData name="Nick Verschueren" userId="ec70a3b5-3a6a-4304-84d1-181a6dc9a636" providerId="ADAL" clId="{7D0E2506-E901-4AB2-8B16-2761811E7FFC}" dt="2019-09-15T12:03:06.392" v="46"/>
          <ac:spMkLst>
            <pc:docMk/>
            <pc:sldMk cId="0" sldId="327"/>
            <ac:spMk id="5" creationId="{48ABC82A-BFC2-490D-ACB7-86CAB906456F}"/>
          </ac:spMkLst>
        </pc:spChg>
      </pc:sldChg>
      <pc:sldChg chg="addSp delSp modSp">
        <pc:chgData name="Nick Verschueren" userId="ec70a3b5-3a6a-4304-84d1-181a6dc9a636" providerId="ADAL" clId="{7D0E2506-E901-4AB2-8B16-2761811E7FFC}" dt="2019-09-15T13:05:36.045" v="558" actId="20577"/>
        <pc:sldMkLst>
          <pc:docMk/>
          <pc:sldMk cId="0" sldId="328"/>
        </pc:sldMkLst>
        <pc:spChg chg="add del mod">
          <ac:chgData name="Nick Verschueren" userId="ec70a3b5-3a6a-4304-84d1-181a6dc9a636" providerId="ADAL" clId="{7D0E2506-E901-4AB2-8B16-2761811E7FFC}" dt="2019-09-15T12:03:06.392" v="46"/>
          <ac:spMkLst>
            <pc:docMk/>
            <pc:sldMk cId="0" sldId="328"/>
            <ac:spMk id="2" creationId="{4060A97B-B97C-43CF-A90F-C6209A67FC1F}"/>
          </ac:spMkLst>
        </pc:spChg>
        <pc:spChg chg="add del mod">
          <ac:chgData name="Nick Verschueren" userId="ec70a3b5-3a6a-4304-84d1-181a6dc9a636" providerId="ADAL" clId="{7D0E2506-E901-4AB2-8B16-2761811E7FFC}" dt="2019-09-15T12:03:06.392" v="46"/>
          <ac:spMkLst>
            <pc:docMk/>
            <pc:sldMk cId="0" sldId="328"/>
            <ac:spMk id="3" creationId="{AA3A081A-C353-4E3C-AF68-FAB1D557AC1E}"/>
          </ac:spMkLst>
        </pc:spChg>
        <pc:spChg chg="add del mod">
          <ac:chgData name="Nick Verschueren" userId="ec70a3b5-3a6a-4304-84d1-181a6dc9a636" providerId="ADAL" clId="{7D0E2506-E901-4AB2-8B16-2761811E7FFC}" dt="2019-09-15T12:03:06.392" v="46"/>
          <ac:spMkLst>
            <pc:docMk/>
            <pc:sldMk cId="0" sldId="328"/>
            <ac:spMk id="4" creationId="{5751E773-B45A-4BD8-9F69-E49B82C7DC48}"/>
          </ac:spMkLst>
        </pc:spChg>
        <pc:spChg chg="add del mod">
          <ac:chgData name="Nick Verschueren" userId="ec70a3b5-3a6a-4304-84d1-181a6dc9a636" providerId="ADAL" clId="{7D0E2506-E901-4AB2-8B16-2761811E7FFC}" dt="2019-09-15T12:03:06.392" v="46"/>
          <ac:spMkLst>
            <pc:docMk/>
            <pc:sldMk cId="0" sldId="328"/>
            <ac:spMk id="5" creationId="{BBE497DC-F6A9-479B-9375-910E517DCEC6}"/>
          </ac:spMkLst>
        </pc:spChg>
        <pc:spChg chg="mod">
          <ac:chgData name="Nick Verschueren" userId="ec70a3b5-3a6a-4304-84d1-181a6dc9a636" providerId="ADAL" clId="{7D0E2506-E901-4AB2-8B16-2761811E7FFC}" dt="2019-09-15T13:05:36.045" v="558" actId="20577"/>
          <ac:spMkLst>
            <pc:docMk/>
            <pc:sldMk cId="0" sldId="328"/>
            <ac:spMk id="59399" creationId="{1ABFCAF1-EF9A-4D2B-AA2F-71529C384571}"/>
          </ac:spMkLst>
        </pc:spChg>
        <pc:spChg chg="mod">
          <ac:chgData name="Nick Verschueren" userId="ec70a3b5-3a6a-4304-84d1-181a6dc9a636" providerId="ADAL" clId="{7D0E2506-E901-4AB2-8B16-2761811E7FFC}" dt="2019-09-15T13:05:06.690" v="549" actId="207"/>
          <ac:spMkLst>
            <pc:docMk/>
            <pc:sldMk cId="0" sldId="328"/>
            <ac:spMk id="59400" creationId="{9DA6A613-6F2F-46FC-BAF0-FABBEE8D4C2A}"/>
          </ac:spMkLst>
        </pc:spChg>
      </pc:sldChg>
      <pc:sldChg chg="addSp delSp modSp">
        <pc:chgData name="Nick Verschueren" userId="ec70a3b5-3a6a-4304-84d1-181a6dc9a636" providerId="ADAL" clId="{7D0E2506-E901-4AB2-8B16-2761811E7FFC}" dt="2019-09-15T13:07:25.736" v="575" actId="20577"/>
        <pc:sldMkLst>
          <pc:docMk/>
          <pc:sldMk cId="0" sldId="329"/>
        </pc:sldMkLst>
        <pc:spChg chg="add del mod">
          <ac:chgData name="Nick Verschueren" userId="ec70a3b5-3a6a-4304-84d1-181a6dc9a636" providerId="ADAL" clId="{7D0E2506-E901-4AB2-8B16-2761811E7FFC}" dt="2019-09-15T12:03:06.392" v="46"/>
          <ac:spMkLst>
            <pc:docMk/>
            <pc:sldMk cId="0" sldId="329"/>
            <ac:spMk id="2" creationId="{E6A82BE6-2A98-40FE-925C-1D52469F89FD}"/>
          </ac:spMkLst>
        </pc:spChg>
        <pc:spChg chg="add del mod">
          <ac:chgData name="Nick Verschueren" userId="ec70a3b5-3a6a-4304-84d1-181a6dc9a636" providerId="ADAL" clId="{7D0E2506-E901-4AB2-8B16-2761811E7FFC}" dt="2019-09-15T12:03:06.392" v="46"/>
          <ac:spMkLst>
            <pc:docMk/>
            <pc:sldMk cId="0" sldId="329"/>
            <ac:spMk id="3" creationId="{1CE210E9-9267-4B8A-9D23-8BD407DE14D8}"/>
          </ac:spMkLst>
        </pc:spChg>
        <pc:spChg chg="add del mod">
          <ac:chgData name="Nick Verschueren" userId="ec70a3b5-3a6a-4304-84d1-181a6dc9a636" providerId="ADAL" clId="{7D0E2506-E901-4AB2-8B16-2761811E7FFC}" dt="2019-09-15T12:03:06.392" v="46"/>
          <ac:spMkLst>
            <pc:docMk/>
            <pc:sldMk cId="0" sldId="329"/>
            <ac:spMk id="4" creationId="{30631EB2-D0B6-4E3F-9388-86FDF47445E3}"/>
          </ac:spMkLst>
        </pc:spChg>
        <pc:spChg chg="add del mod">
          <ac:chgData name="Nick Verschueren" userId="ec70a3b5-3a6a-4304-84d1-181a6dc9a636" providerId="ADAL" clId="{7D0E2506-E901-4AB2-8B16-2761811E7FFC}" dt="2019-09-15T12:03:06.392" v="46"/>
          <ac:spMkLst>
            <pc:docMk/>
            <pc:sldMk cId="0" sldId="329"/>
            <ac:spMk id="5" creationId="{C61016AE-D542-4440-86B2-7456EB560824}"/>
          </ac:spMkLst>
        </pc:spChg>
        <pc:spChg chg="mod">
          <ac:chgData name="Nick Verschueren" userId="ec70a3b5-3a6a-4304-84d1-181a6dc9a636" providerId="ADAL" clId="{7D0E2506-E901-4AB2-8B16-2761811E7FFC}" dt="2019-09-15T13:07:25.736" v="575" actId="20577"/>
          <ac:spMkLst>
            <pc:docMk/>
            <pc:sldMk cId="0" sldId="329"/>
            <ac:spMk id="61444" creationId="{404D8409-F7CD-4EA8-BD48-4897A717C912}"/>
          </ac:spMkLst>
        </pc:spChg>
        <pc:spChg chg="mod">
          <ac:chgData name="Nick Verschueren" userId="ec70a3b5-3a6a-4304-84d1-181a6dc9a636" providerId="ADAL" clId="{7D0E2506-E901-4AB2-8B16-2761811E7FFC}" dt="2019-09-15T13:06:51.508" v="566" actId="207"/>
          <ac:spMkLst>
            <pc:docMk/>
            <pc:sldMk cId="0" sldId="329"/>
            <ac:spMk id="61445" creationId="{0B79B1B2-EC2B-4529-8CB6-25A100F73743}"/>
          </ac:spMkLst>
        </pc:spChg>
      </pc:sldChg>
      <pc:sldChg chg="addSp delSp modSp">
        <pc:chgData name="Nick Verschueren" userId="ec70a3b5-3a6a-4304-84d1-181a6dc9a636" providerId="ADAL" clId="{7D0E2506-E901-4AB2-8B16-2761811E7FFC}" dt="2019-09-15T13:13:13.020" v="635" actId="14100"/>
        <pc:sldMkLst>
          <pc:docMk/>
          <pc:sldMk cId="0" sldId="330"/>
        </pc:sldMkLst>
        <pc:spChg chg="add del mod">
          <ac:chgData name="Nick Verschueren" userId="ec70a3b5-3a6a-4304-84d1-181a6dc9a636" providerId="ADAL" clId="{7D0E2506-E901-4AB2-8B16-2761811E7FFC}" dt="2019-09-15T12:03:06.392" v="46"/>
          <ac:spMkLst>
            <pc:docMk/>
            <pc:sldMk cId="0" sldId="330"/>
            <ac:spMk id="2" creationId="{6A5AD042-AD14-4E33-B038-8DD63F0EAD25}"/>
          </ac:spMkLst>
        </pc:spChg>
        <pc:spChg chg="add del mod">
          <ac:chgData name="Nick Verschueren" userId="ec70a3b5-3a6a-4304-84d1-181a6dc9a636" providerId="ADAL" clId="{7D0E2506-E901-4AB2-8B16-2761811E7FFC}" dt="2019-09-15T12:03:06.392" v="46"/>
          <ac:spMkLst>
            <pc:docMk/>
            <pc:sldMk cId="0" sldId="330"/>
            <ac:spMk id="3" creationId="{1DE2EFEA-E1A0-4953-9BE9-A8C9940B7BA7}"/>
          </ac:spMkLst>
        </pc:spChg>
        <pc:spChg chg="add del mod">
          <ac:chgData name="Nick Verschueren" userId="ec70a3b5-3a6a-4304-84d1-181a6dc9a636" providerId="ADAL" clId="{7D0E2506-E901-4AB2-8B16-2761811E7FFC}" dt="2019-09-15T12:03:06.392" v="46"/>
          <ac:spMkLst>
            <pc:docMk/>
            <pc:sldMk cId="0" sldId="330"/>
            <ac:spMk id="4" creationId="{769E58D3-302C-46B6-B1CF-A983080A5567}"/>
          </ac:spMkLst>
        </pc:spChg>
        <pc:spChg chg="add del mod">
          <ac:chgData name="Nick Verschueren" userId="ec70a3b5-3a6a-4304-84d1-181a6dc9a636" providerId="ADAL" clId="{7D0E2506-E901-4AB2-8B16-2761811E7FFC}" dt="2019-09-15T12:03:06.392" v="46"/>
          <ac:spMkLst>
            <pc:docMk/>
            <pc:sldMk cId="0" sldId="330"/>
            <ac:spMk id="5" creationId="{BCEF5D4E-BA28-4A2C-91A6-816642F6E585}"/>
          </ac:spMkLst>
        </pc:spChg>
        <pc:spChg chg="del mod">
          <ac:chgData name="Nick Verschueren" userId="ec70a3b5-3a6a-4304-84d1-181a6dc9a636" providerId="ADAL" clId="{7D0E2506-E901-4AB2-8B16-2761811E7FFC}" dt="2019-09-15T13:11:41.363" v="597" actId="478"/>
          <ac:spMkLst>
            <pc:docMk/>
            <pc:sldMk cId="0" sldId="330"/>
            <ac:spMk id="62468" creationId="{C7CA28CB-270A-4CD7-A5ED-0692DF130AE6}"/>
          </ac:spMkLst>
        </pc:spChg>
        <pc:spChg chg="mod">
          <ac:chgData name="Nick Verschueren" userId="ec70a3b5-3a6a-4304-84d1-181a6dc9a636" providerId="ADAL" clId="{7D0E2506-E901-4AB2-8B16-2761811E7FFC}" dt="2019-09-15T13:12:23.098" v="630" actId="1035"/>
          <ac:spMkLst>
            <pc:docMk/>
            <pc:sldMk cId="0" sldId="330"/>
            <ac:spMk id="62469" creationId="{D0E3FAAB-A51F-4539-B8F8-46FD8B136FFE}"/>
          </ac:spMkLst>
        </pc:spChg>
        <pc:spChg chg="mod">
          <ac:chgData name="Nick Verschueren" userId="ec70a3b5-3a6a-4304-84d1-181a6dc9a636" providerId="ADAL" clId="{7D0E2506-E901-4AB2-8B16-2761811E7FFC}" dt="2019-09-15T13:12:32.401" v="631" actId="12788"/>
          <ac:spMkLst>
            <pc:docMk/>
            <pc:sldMk cId="0" sldId="330"/>
            <ac:spMk id="62470" creationId="{28C6EAB0-959D-41A4-9D50-D54A11DE4C77}"/>
          </ac:spMkLst>
        </pc:spChg>
        <pc:spChg chg="mod">
          <ac:chgData name="Nick Verschueren" userId="ec70a3b5-3a6a-4304-84d1-181a6dc9a636" providerId="ADAL" clId="{7D0E2506-E901-4AB2-8B16-2761811E7FFC}" dt="2019-09-15T13:13:13.020" v="635" actId="14100"/>
          <ac:spMkLst>
            <pc:docMk/>
            <pc:sldMk cId="0" sldId="330"/>
            <ac:spMk id="62473" creationId="{794E63C9-A04F-4DA1-B0FA-7C9B0D9F9A1F}"/>
          </ac:spMkLst>
        </pc:spChg>
        <pc:spChg chg="mod">
          <ac:chgData name="Nick Verschueren" userId="ec70a3b5-3a6a-4304-84d1-181a6dc9a636" providerId="ADAL" clId="{7D0E2506-E901-4AB2-8B16-2761811E7FFC}" dt="2019-09-15T13:12:04.932" v="605" actId="403"/>
          <ac:spMkLst>
            <pc:docMk/>
            <pc:sldMk cId="0" sldId="330"/>
            <ac:spMk id="62474" creationId="{BF950BCB-9C0A-436C-A478-E2C879AFB409}"/>
          </ac:spMkLst>
        </pc:spChg>
      </pc:sldChg>
      <pc:sldChg chg="addSp delSp modSp">
        <pc:chgData name="Nick Verschueren" userId="ec70a3b5-3a6a-4304-84d1-181a6dc9a636" providerId="ADAL" clId="{7D0E2506-E901-4AB2-8B16-2761811E7FFC}" dt="2019-09-15T13:15:05.623" v="695"/>
        <pc:sldMkLst>
          <pc:docMk/>
          <pc:sldMk cId="0" sldId="331"/>
        </pc:sldMkLst>
        <pc:spChg chg="add del mod">
          <ac:chgData name="Nick Verschueren" userId="ec70a3b5-3a6a-4304-84d1-181a6dc9a636" providerId="ADAL" clId="{7D0E2506-E901-4AB2-8B16-2761811E7FFC}" dt="2019-09-15T12:03:06.392" v="46"/>
          <ac:spMkLst>
            <pc:docMk/>
            <pc:sldMk cId="0" sldId="331"/>
            <ac:spMk id="2" creationId="{CD64156B-83BD-457F-9A71-36C46718B1F0}"/>
          </ac:spMkLst>
        </pc:spChg>
        <pc:spChg chg="add del mod">
          <ac:chgData name="Nick Verschueren" userId="ec70a3b5-3a6a-4304-84d1-181a6dc9a636" providerId="ADAL" clId="{7D0E2506-E901-4AB2-8B16-2761811E7FFC}" dt="2019-09-15T12:03:06.392" v="46"/>
          <ac:spMkLst>
            <pc:docMk/>
            <pc:sldMk cId="0" sldId="331"/>
            <ac:spMk id="3" creationId="{A3FCA039-8E7C-43C6-BF10-138F46204FC7}"/>
          </ac:spMkLst>
        </pc:spChg>
        <pc:spChg chg="add del mod">
          <ac:chgData name="Nick Verschueren" userId="ec70a3b5-3a6a-4304-84d1-181a6dc9a636" providerId="ADAL" clId="{7D0E2506-E901-4AB2-8B16-2761811E7FFC}" dt="2019-09-15T12:03:06.392" v="46"/>
          <ac:spMkLst>
            <pc:docMk/>
            <pc:sldMk cId="0" sldId="331"/>
            <ac:spMk id="4" creationId="{B4DD2158-7FBD-4228-BBE7-35E877F8A3B6}"/>
          </ac:spMkLst>
        </pc:spChg>
        <pc:spChg chg="add del mod">
          <ac:chgData name="Nick Verschueren" userId="ec70a3b5-3a6a-4304-84d1-181a6dc9a636" providerId="ADAL" clId="{7D0E2506-E901-4AB2-8B16-2761811E7FFC}" dt="2019-09-15T12:03:06.392" v="46"/>
          <ac:spMkLst>
            <pc:docMk/>
            <pc:sldMk cId="0" sldId="331"/>
            <ac:spMk id="5" creationId="{77087E3C-51FD-4BAB-B173-9DC8755B4D44}"/>
          </ac:spMkLst>
        </pc:spChg>
        <pc:spChg chg="mod">
          <ac:chgData name="Nick Verschueren" userId="ec70a3b5-3a6a-4304-84d1-181a6dc9a636" providerId="ADAL" clId="{7D0E2506-E901-4AB2-8B16-2761811E7FFC}" dt="2019-09-15T13:13:41.625" v="638" actId="14100"/>
          <ac:spMkLst>
            <pc:docMk/>
            <pc:sldMk cId="0" sldId="331"/>
            <ac:spMk id="63490" creationId="{78382D6D-B4C9-49AB-AA8C-6BBA74EBB979}"/>
          </ac:spMkLst>
        </pc:spChg>
        <pc:spChg chg="mod">
          <ac:chgData name="Nick Verschueren" userId="ec70a3b5-3a6a-4304-84d1-181a6dc9a636" providerId="ADAL" clId="{7D0E2506-E901-4AB2-8B16-2761811E7FFC}" dt="2019-09-15T13:13:52.353" v="639" actId="12"/>
          <ac:spMkLst>
            <pc:docMk/>
            <pc:sldMk cId="0" sldId="331"/>
            <ac:spMk id="63491" creationId="{A47FF1D6-E827-4FA5-B1C2-999AA233155D}"/>
          </ac:spMkLst>
        </pc:spChg>
        <pc:spChg chg="mod">
          <ac:chgData name="Nick Verschueren" userId="ec70a3b5-3a6a-4304-84d1-181a6dc9a636" providerId="ADAL" clId="{7D0E2506-E901-4AB2-8B16-2761811E7FFC}" dt="2019-09-15T13:15:05.623" v="695"/>
          <ac:spMkLst>
            <pc:docMk/>
            <pc:sldMk cId="0" sldId="331"/>
            <ac:spMk id="63493" creationId="{EE7EF5AE-48BB-4061-81B8-6D4E2F8823FC}"/>
          </ac:spMkLst>
        </pc:spChg>
      </pc:sldChg>
      <pc:sldChg chg="addSp delSp modSp">
        <pc:chgData name="Nick Verschueren" userId="ec70a3b5-3a6a-4304-84d1-181a6dc9a636" providerId="ADAL" clId="{7D0E2506-E901-4AB2-8B16-2761811E7FFC}" dt="2019-09-15T12:03:06.392" v="46"/>
        <pc:sldMkLst>
          <pc:docMk/>
          <pc:sldMk cId="0" sldId="332"/>
        </pc:sldMkLst>
        <pc:spChg chg="add del mod">
          <ac:chgData name="Nick Verschueren" userId="ec70a3b5-3a6a-4304-84d1-181a6dc9a636" providerId="ADAL" clId="{7D0E2506-E901-4AB2-8B16-2761811E7FFC}" dt="2019-09-15T12:03:06.392" v="46"/>
          <ac:spMkLst>
            <pc:docMk/>
            <pc:sldMk cId="0" sldId="332"/>
            <ac:spMk id="2" creationId="{F85E4F75-F49C-4D52-9762-8580963A3F8E}"/>
          </ac:spMkLst>
        </pc:spChg>
        <pc:spChg chg="add del mod">
          <ac:chgData name="Nick Verschueren" userId="ec70a3b5-3a6a-4304-84d1-181a6dc9a636" providerId="ADAL" clId="{7D0E2506-E901-4AB2-8B16-2761811E7FFC}" dt="2019-09-15T12:03:06.392" v="46"/>
          <ac:spMkLst>
            <pc:docMk/>
            <pc:sldMk cId="0" sldId="332"/>
            <ac:spMk id="3" creationId="{8D0947E9-AAC9-4D41-A895-0B7ED899FAA5}"/>
          </ac:spMkLst>
        </pc:spChg>
        <pc:spChg chg="add del mod">
          <ac:chgData name="Nick Verschueren" userId="ec70a3b5-3a6a-4304-84d1-181a6dc9a636" providerId="ADAL" clId="{7D0E2506-E901-4AB2-8B16-2761811E7FFC}" dt="2019-09-15T12:03:06.392" v="46"/>
          <ac:spMkLst>
            <pc:docMk/>
            <pc:sldMk cId="0" sldId="332"/>
            <ac:spMk id="4" creationId="{2BC96D16-B716-4B19-8CEE-19E3D5D5C56A}"/>
          </ac:spMkLst>
        </pc:spChg>
        <pc:spChg chg="add del mod">
          <ac:chgData name="Nick Verschueren" userId="ec70a3b5-3a6a-4304-84d1-181a6dc9a636" providerId="ADAL" clId="{7D0E2506-E901-4AB2-8B16-2761811E7FFC}" dt="2019-09-15T12:03:06.392" v="46"/>
          <ac:spMkLst>
            <pc:docMk/>
            <pc:sldMk cId="0" sldId="332"/>
            <ac:spMk id="5" creationId="{82D259A4-FDD3-4047-B22B-A59CC7408425}"/>
          </ac:spMkLst>
        </pc:spChg>
      </pc:sldChg>
      <pc:sldChg chg="addSp delSp modSp">
        <pc:chgData name="Nick Verschueren" userId="ec70a3b5-3a6a-4304-84d1-181a6dc9a636" providerId="ADAL" clId="{7D0E2506-E901-4AB2-8B16-2761811E7FFC}" dt="2019-09-15T13:37:50.500" v="977" actId="20577"/>
        <pc:sldMkLst>
          <pc:docMk/>
          <pc:sldMk cId="0" sldId="333"/>
        </pc:sldMkLst>
        <pc:spChg chg="add del mod">
          <ac:chgData name="Nick Verschueren" userId="ec70a3b5-3a6a-4304-84d1-181a6dc9a636" providerId="ADAL" clId="{7D0E2506-E901-4AB2-8B16-2761811E7FFC}" dt="2019-09-15T12:03:06.392" v="46"/>
          <ac:spMkLst>
            <pc:docMk/>
            <pc:sldMk cId="0" sldId="333"/>
            <ac:spMk id="2" creationId="{21EB310C-923F-4720-89FF-B5B2CAAE31BB}"/>
          </ac:spMkLst>
        </pc:spChg>
        <pc:spChg chg="add del mod">
          <ac:chgData name="Nick Verschueren" userId="ec70a3b5-3a6a-4304-84d1-181a6dc9a636" providerId="ADAL" clId="{7D0E2506-E901-4AB2-8B16-2761811E7FFC}" dt="2019-09-15T12:03:06.392" v="46"/>
          <ac:spMkLst>
            <pc:docMk/>
            <pc:sldMk cId="0" sldId="333"/>
            <ac:spMk id="3" creationId="{78BF10B8-F92D-4CA4-8867-7951875D2093}"/>
          </ac:spMkLst>
        </pc:spChg>
        <pc:spChg chg="add del mod">
          <ac:chgData name="Nick Verschueren" userId="ec70a3b5-3a6a-4304-84d1-181a6dc9a636" providerId="ADAL" clId="{7D0E2506-E901-4AB2-8B16-2761811E7FFC}" dt="2019-09-15T12:03:06.392" v="46"/>
          <ac:spMkLst>
            <pc:docMk/>
            <pc:sldMk cId="0" sldId="333"/>
            <ac:spMk id="4" creationId="{B07A6AE9-E311-4AF8-AC7A-99C466A701BC}"/>
          </ac:spMkLst>
        </pc:spChg>
        <pc:spChg chg="add del mod">
          <ac:chgData name="Nick Verschueren" userId="ec70a3b5-3a6a-4304-84d1-181a6dc9a636" providerId="ADAL" clId="{7D0E2506-E901-4AB2-8B16-2761811E7FFC}" dt="2019-09-15T12:03:06.392" v="46"/>
          <ac:spMkLst>
            <pc:docMk/>
            <pc:sldMk cId="0" sldId="333"/>
            <ac:spMk id="5" creationId="{0BF3E4F8-8C92-4B2E-8B44-7A5EB24B261B}"/>
          </ac:spMkLst>
        </pc:spChg>
        <pc:spChg chg="mod">
          <ac:chgData name="Nick Verschueren" userId="ec70a3b5-3a6a-4304-84d1-181a6dc9a636" providerId="ADAL" clId="{7D0E2506-E901-4AB2-8B16-2761811E7FFC}" dt="2019-09-15T13:37:50.500" v="977" actId="20577"/>
          <ac:spMkLst>
            <pc:docMk/>
            <pc:sldMk cId="0" sldId="333"/>
            <ac:spMk id="93189" creationId="{C5284C7F-0612-4047-A7A3-78A6F3C4D691}"/>
          </ac:spMkLst>
        </pc:spChg>
      </pc:sldChg>
      <pc:sldChg chg="addSp delSp modSp">
        <pc:chgData name="Nick Verschueren" userId="ec70a3b5-3a6a-4304-84d1-181a6dc9a636" providerId="ADAL" clId="{7D0E2506-E901-4AB2-8B16-2761811E7FFC}" dt="2019-09-15T13:45:25.267" v="1088" actId="1076"/>
        <pc:sldMkLst>
          <pc:docMk/>
          <pc:sldMk cId="0" sldId="334"/>
        </pc:sldMkLst>
        <pc:spChg chg="add del mod">
          <ac:chgData name="Nick Verschueren" userId="ec70a3b5-3a6a-4304-84d1-181a6dc9a636" providerId="ADAL" clId="{7D0E2506-E901-4AB2-8B16-2761811E7FFC}" dt="2019-09-15T12:03:06.392" v="46"/>
          <ac:spMkLst>
            <pc:docMk/>
            <pc:sldMk cId="0" sldId="334"/>
            <ac:spMk id="2" creationId="{52955B3B-B000-4318-A551-DD58B7D43887}"/>
          </ac:spMkLst>
        </pc:spChg>
        <pc:spChg chg="add del mod">
          <ac:chgData name="Nick Verschueren" userId="ec70a3b5-3a6a-4304-84d1-181a6dc9a636" providerId="ADAL" clId="{7D0E2506-E901-4AB2-8B16-2761811E7FFC}" dt="2019-09-15T12:03:06.392" v="46"/>
          <ac:spMkLst>
            <pc:docMk/>
            <pc:sldMk cId="0" sldId="334"/>
            <ac:spMk id="3" creationId="{519A0E35-486B-4228-8E01-677E0527D944}"/>
          </ac:spMkLst>
        </pc:spChg>
        <pc:spChg chg="add del mod">
          <ac:chgData name="Nick Verschueren" userId="ec70a3b5-3a6a-4304-84d1-181a6dc9a636" providerId="ADAL" clId="{7D0E2506-E901-4AB2-8B16-2761811E7FFC}" dt="2019-09-15T12:03:06.392" v="46"/>
          <ac:spMkLst>
            <pc:docMk/>
            <pc:sldMk cId="0" sldId="334"/>
            <ac:spMk id="4" creationId="{6E2D6552-FAB5-4D6B-B915-FD53F7F1EBB2}"/>
          </ac:spMkLst>
        </pc:spChg>
        <pc:spChg chg="add del mod">
          <ac:chgData name="Nick Verschueren" userId="ec70a3b5-3a6a-4304-84d1-181a6dc9a636" providerId="ADAL" clId="{7D0E2506-E901-4AB2-8B16-2761811E7FFC}" dt="2019-09-15T12:03:06.392" v="46"/>
          <ac:spMkLst>
            <pc:docMk/>
            <pc:sldMk cId="0" sldId="334"/>
            <ac:spMk id="5" creationId="{9141662E-90FF-4FE7-ABE3-C16C430A1565}"/>
          </ac:spMkLst>
        </pc:spChg>
        <pc:spChg chg="mod">
          <ac:chgData name="Nick Verschueren" userId="ec70a3b5-3a6a-4304-84d1-181a6dc9a636" providerId="ADAL" clId="{7D0E2506-E901-4AB2-8B16-2761811E7FFC}" dt="2019-09-15T13:45:21.005" v="1087" actId="1076"/>
          <ac:spMkLst>
            <pc:docMk/>
            <pc:sldMk cId="0" sldId="334"/>
            <ac:spMk id="98308" creationId="{861AB8A4-DE33-4BCE-9B05-F7E802FAED79}"/>
          </ac:spMkLst>
        </pc:spChg>
        <pc:spChg chg="mod">
          <ac:chgData name="Nick Verschueren" userId="ec70a3b5-3a6a-4304-84d1-181a6dc9a636" providerId="ADAL" clId="{7D0E2506-E901-4AB2-8B16-2761811E7FFC}" dt="2019-09-15T13:45:25.267" v="1088" actId="1076"/>
          <ac:spMkLst>
            <pc:docMk/>
            <pc:sldMk cId="0" sldId="334"/>
            <ac:spMk id="98309" creationId="{A1A0965E-D4AA-4A7C-9BDC-8A7296983D34}"/>
          </ac:spMkLst>
        </pc:spChg>
        <pc:spChg chg="mod">
          <ac:chgData name="Nick Verschueren" userId="ec70a3b5-3a6a-4304-84d1-181a6dc9a636" providerId="ADAL" clId="{7D0E2506-E901-4AB2-8B16-2761811E7FFC}" dt="2019-09-15T13:45:10.972" v="1086" actId="20577"/>
          <ac:spMkLst>
            <pc:docMk/>
            <pc:sldMk cId="0" sldId="334"/>
            <ac:spMk id="98311" creationId="{B0A89942-19A7-4276-9DC9-806C3BF23B85}"/>
          </ac:spMkLst>
        </pc:spChg>
      </pc:sldChg>
      <pc:sldChg chg="addSp delSp modSp add">
        <pc:chgData name="Nick Verschueren" userId="ec70a3b5-3a6a-4304-84d1-181a6dc9a636" providerId="ADAL" clId="{7D0E2506-E901-4AB2-8B16-2761811E7FFC}" dt="2019-09-15T13:55:59.230" v="1140" actId="478"/>
        <pc:sldMkLst>
          <pc:docMk/>
          <pc:sldMk cId="1095526622" sldId="335"/>
        </pc:sldMkLst>
        <pc:spChg chg="del">
          <ac:chgData name="Nick Verschueren" userId="ec70a3b5-3a6a-4304-84d1-181a6dc9a636" providerId="ADAL" clId="{7D0E2506-E901-4AB2-8B16-2761811E7FFC}" dt="2019-09-15T13:55:22.285" v="1102"/>
          <ac:spMkLst>
            <pc:docMk/>
            <pc:sldMk cId="1095526622" sldId="335"/>
            <ac:spMk id="2" creationId="{16108EF0-63C9-4F0F-8AC9-0CCE31CD1830}"/>
          </ac:spMkLst>
        </pc:spChg>
        <pc:spChg chg="del">
          <ac:chgData name="Nick Verschueren" userId="ec70a3b5-3a6a-4304-84d1-181a6dc9a636" providerId="ADAL" clId="{7D0E2506-E901-4AB2-8B16-2761811E7FFC}" dt="2019-09-15T13:55:22.285" v="1102"/>
          <ac:spMkLst>
            <pc:docMk/>
            <pc:sldMk cId="1095526622" sldId="335"/>
            <ac:spMk id="3" creationId="{492ED353-95EB-407C-A686-F84F791B5DE3}"/>
          </ac:spMkLst>
        </pc:spChg>
        <pc:spChg chg="add del mod">
          <ac:chgData name="Nick Verschueren" userId="ec70a3b5-3a6a-4304-84d1-181a6dc9a636" providerId="ADAL" clId="{7D0E2506-E901-4AB2-8B16-2761811E7FFC}" dt="2019-09-15T13:55:59.230" v="1140" actId="478"/>
          <ac:spMkLst>
            <pc:docMk/>
            <pc:sldMk cId="1095526622" sldId="335"/>
            <ac:spMk id="4" creationId="{22AA9DC5-5920-4204-9791-85A3A13926F4}"/>
          </ac:spMkLst>
        </pc:spChg>
        <pc:spChg chg="add mod">
          <ac:chgData name="Nick Verschueren" userId="ec70a3b5-3a6a-4304-84d1-181a6dc9a636" providerId="ADAL" clId="{7D0E2506-E901-4AB2-8B16-2761811E7FFC}" dt="2019-09-15T13:55:54.016" v="1139" actId="14100"/>
          <ac:spMkLst>
            <pc:docMk/>
            <pc:sldMk cId="1095526622" sldId="335"/>
            <ac:spMk id="5" creationId="{F47E74F2-34C9-4557-B774-1753488CFF78}"/>
          </ac:spMkLst>
        </pc:spChg>
      </pc:sldChg>
      <pc:sldChg chg="modSp add">
        <pc:chgData name="Nick Verschueren" userId="ec70a3b5-3a6a-4304-84d1-181a6dc9a636" providerId="ADAL" clId="{7D0E2506-E901-4AB2-8B16-2761811E7FFC}" dt="2019-09-15T14:02:54.041" v="1399"/>
        <pc:sldMkLst>
          <pc:docMk/>
          <pc:sldMk cId="3927475536" sldId="336"/>
        </pc:sldMkLst>
        <pc:spChg chg="mod">
          <ac:chgData name="Nick Verschueren" userId="ec70a3b5-3a6a-4304-84d1-181a6dc9a636" providerId="ADAL" clId="{7D0E2506-E901-4AB2-8B16-2761811E7FFC}" dt="2019-09-15T13:58:39.212" v="1171" actId="20577"/>
          <ac:spMkLst>
            <pc:docMk/>
            <pc:sldMk cId="3927475536" sldId="336"/>
            <ac:spMk id="2" creationId="{7B1CC553-3D18-4D43-8F9B-C73439D88E60}"/>
          </ac:spMkLst>
        </pc:spChg>
        <pc:spChg chg="mod">
          <ac:chgData name="Nick Verschueren" userId="ec70a3b5-3a6a-4304-84d1-181a6dc9a636" providerId="ADAL" clId="{7D0E2506-E901-4AB2-8B16-2761811E7FFC}" dt="2019-09-15T14:02:54.041" v="1399"/>
          <ac:spMkLst>
            <pc:docMk/>
            <pc:sldMk cId="3927475536" sldId="336"/>
            <ac:spMk id="3" creationId="{82AC0922-1B22-44D6-BE71-B5FDC65625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F0EC178B-6532-D741-BB1D-C6F2E2FEBF52}" type="datetimeFigureOut">
              <a:rPr lang="en-US" smtClean="0"/>
              <a:pPr/>
              <a:t>9/21/2019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AA759650-762C-9343-8990-0901C80FC791}" type="slidenum">
              <a:rPr lang="en-US" smtClean="0"/>
              <a:pPr/>
              <a:t>‹#›</a:t>
            </a:fld>
            <a:endParaRPr lang="en-US"/>
          </a:p>
        </p:txBody>
      </p:sp>
    </p:spTree>
    <p:extLst>
      <p:ext uri="{BB962C8B-B14F-4D97-AF65-F5344CB8AC3E}">
        <p14:creationId xmlns:p14="http://schemas.microsoft.com/office/powerpoint/2010/main" val="1427937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sharpcorner.com/article/switching-between-net-core-sdk-vers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1</a:t>
            </a:fld>
            <a:endParaRPr lang="en-US"/>
          </a:p>
        </p:txBody>
      </p:sp>
    </p:spTree>
    <p:extLst>
      <p:ext uri="{BB962C8B-B14F-4D97-AF65-F5344CB8AC3E}">
        <p14:creationId xmlns:p14="http://schemas.microsoft.com/office/powerpoint/2010/main" val="1414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https://www.c-sharpcorner.com/article/switching-between-net-core-sdk-versions/</a:t>
            </a:r>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3</a:t>
            </a:fld>
            <a:endParaRPr lang="en-US"/>
          </a:p>
        </p:txBody>
      </p:sp>
    </p:spTree>
    <p:extLst>
      <p:ext uri="{BB962C8B-B14F-4D97-AF65-F5344CB8AC3E}">
        <p14:creationId xmlns:p14="http://schemas.microsoft.com/office/powerpoint/2010/main" val="120879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8F4EC2E-30D2-45DC-9816-7416B1915300}"/>
              </a:ext>
            </a:extLst>
          </p:cNvPr>
          <p:cNvSpPr>
            <a:spLocks noGrp="1" noChangeArrowheads="1"/>
          </p:cNvSpPr>
          <p:nvPr>
            <p:ph type="sldNum" sz="quarter" idx="5"/>
          </p:nvPr>
        </p:nvSpPr>
        <p:spPr>
          <a:ln/>
        </p:spPr>
        <p:txBody>
          <a:bodyPr/>
          <a:lstStyle/>
          <a:p>
            <a:fld id="{32062B1E-163E-4933-943F-9910B57D2D1E}" type="slidenum">
              <a:rPr lang="en-US" altLang="en-US"/>
              <a:pPr/>
              <a:t>4</a:t>
            </a:fld>
            <a:endParaRPr lang="en-US" altLang="en-US"/>
          </a:p>
        </p:txBody>
      </p:sp>
      <p:sp>
        <p:nvSpPr>
          <p:cNvPr id="117762" name="Rectangle 1026">
            <a:extLst>
              <a:ext uri="{FF2B5EF4-FFF2-40B4-BE49-F238E27FC236}">
                <a16:creationId xmlns:a16="http://schemas.microsoft.com/office/drawing/2014/main" id="{1C830511-9BDC-405F-B9DE-A70DA53E04B0}"/>
              </a:ext>
            </a:extLst>
          </p:cNvPr>
          <p:cNvSpPr>
            <a:spLocks noGrp="1" noRot="1" noChangeAspect="1" noChangeArrowheads="1" noTextEdit="1"/>
          </p:cNvSpPr>
          <p:nvPr>
            <p:ph type="sldImg"/>
          </p:nvPr>
        </p:nvSpPr>
        <p:spPr>
          <a:xfrm>
            <a:off x="393700" y="692150"/>
            <a:ext cx="6070600" cy="3416300"/>
          </a:xfr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D_cover_page.01">
    <p:bg>
      <p:bgPr>
        <a:solidFill>
          <a:schemeClr val="accent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4"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baseline="0">
                <a:solidFill>
                  <a:srgbClr val="FFFFFF"/>
                </a:solidFill>
                <a:latin typeface="Georgia"/>
                <a:cs typeface="Georgia"/>
              </a:defRPr>
            </a:lvl1pPr>
          </a:lstStyle>
          <a:p>
            <a:pPr lvl="0"/>
            <a:r>
              <a:rPr lang="en-US"/>
              <a:t>Sub-heading/ Speaker Name</a:t>
            </a:r>
          </a:p>
        </p:txBody>
      </p:sp>
      <p:sp>
        <p:nvSpPr>
          <p:cNvPr id="61"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bg1"/>
                </a:solidFill>
                <a:latin typeface="Arial"/>
                <a:cs typeface="Arial"/>
              </a:defRPr>
            </a:lvl1pPr>
          </a:lstStyle>
          <a:p>
            <a:pPr lvl="0"/>
            <a:r>
              <a:rPr lang="en-US"/>
              <a:t>Presentation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Tree>
    <p:extLst>
      <p:ext uri="{BB962C8B-B14F-4D97-AF65-F5344CB8AC3E}">
        <p14:creationId xmlns:p14="http://schemas.microsoft.com/office/powerpoint/2010/main" val="176213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4">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8" name="Content Placeholder 2"/>
          <p:cNvSpPr>
            <a:spLocks noGrp="1"/>
          </p:cNvSpPr>
          <p:nvPr>
            <p:ph idx="1"/>
          </p:nvPr>
        </p:nvSpPr>
        <p:spPr>
          <a:xfrm>
            <a:off x="297520" y="1146768"/>
            <a:ext cx="8532155" cy="35813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1979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D_title_and_2column_content.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056617"/>
            <a:ext cx="4121820" cy="3139560"/>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ext Placeholder 5"/>
          <p:cNvSpPr>
            <a:spLocks noGrp="1"/>
          </p:cNvSpPr>
          <p:nvPr>
            <p:ph type="body" sz="quarter" idx="12"/>
          </p:nvPr>
        </p:nvSpPr>
        <p:spPr>
          <a:xfrm>
            <a:off x="4724002" y="1056966"/>
            <a:ext cx="4123136" cy="313965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itle 1"/>
          <p:cNvSpPr>
            <a:spLocks noGrp="1"/>
          </p:cNvSpPr>
          <p:nvPr>
            <p:ph type="title"/>
          </p:nvPr>
        </p:nvSpPr>
        <p:spPr>
          <a:xfrm>
            <a:off x="297519" y="127001"/>
            <a:ext cx="7257393" cy="595312"/>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6227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D_chart_layout">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96864" y="908568"/>
            <a:ext cx="8532826" cy="285750"/>
          </a:xfrm>
          <a:prstGeom prst="rect">
            <a:avLst/>
          </a:prstGeom>
        </p:spPr>
        <p:txBody>
          <a:bodyPr/>
          <a:lstStyle>
            <a:lvl1pPr algn="ctr">
              <a:defRPr sz="1400" i="1">
                <a:solidFill>
                  <a:schemeClr val="tx1"/>
                </a:solidFill>
                <a:latin typeface="Georgia"/>
                <a:cs typeface="Georgia"/>
              </a:defRPr>
            </a:lvl1pPr>
            <a:lvl2pPr marL="90488" indent="0" algn="ctr">
              <a:buNone/>
              <a:defRPr sz="1400"/>
            </a:lvl2pPr>
          </a:lstStyle>
          <a:p>
            <a:pPr lvl="0"/>
            <a:r>
              <a:rPr lang="en-US"/>
              <a:t>Click to edit Master text styles</a:t>
            </a:r>
          </a:p>
        </p:txBody>
      </p:sp>
      <p:sp>
        <p:nvSpPr>
          <p:cNvPr id="6" name="Chart Placeholder 5"/>
          <p:cNvSpPr>
            <a:spLocks noGrp="1"/>
          </p:cNvSpPr>
          <p:nvPr>
            <p:ph type="chart" sz="quarter" idx="11"/>
          </p:nvPr>
        </p:nvSpPr>
        <p:spPr>
          <a:xfrm>
            <a:off x="297520" y="1262702"/>
            <a:ext cx="8532155" cy="308157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dirty="0">
                <a:solidFill>
                  <a:schemeClr val="lt1"/>
                </a:solidFill>
                <a:latin typeface="Arial"/>
              </a:defRPr>
            </a:lvl1pPr>
          </a:lstStyle>
          <a:p>
            <a:pPr lvl="0" algn="ctr">
              <a:lnSpc>
                <a:spcPct val="110000"/>
              </a:lnSpc>
              <a:spcBef>
                <a:spcPts val="200"/>
              </a:spcBef>
              <a:spcAft>
                <a:spcPts val="200"/>
              </a:spcAft>
            </a:pPr>
            <a:r>
              <a:rPr lang="en-US"/>
              <a:t>Click icon to add chart</a:t>
            </a:r>
            <a:endParaRPr lang="en-ZA"/>
          </a:p>
        </p:txBody>
      </p:sp>
      <p:sp>
        <p:nvSpPr>
          <p:cNvPr id="5" name="Title 1"/>
          <p:cNvSpPr>
            <a:spLocks noGrp="1"/>
          </p:cNvSpPr>
          <p:nvPr>
            <p:ph type="title"/>
          </p:nvPr>
        </p:nvSpPr>
        <p:spPr>
          <a:xfrm>
            <a:off x="297519" y="127000"/>
            <a:ext cx="7257393"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204416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D_chart_layout.01">
    <p:bg bwMode="ltGray">
      <p:bgPr>
        <a:solidFill>
          <a:schemeClr val="tx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1" y="1146768"/>
            <a:ext cx="8532154"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19" y="127000"/>
            <a:ext cx="8532155"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371606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D_chart_layout.02">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0" y="1146768"/>
            <a:ext cx="8532155"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20" y="127000"/>
            <a:ext cx="8532154"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5"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100463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D_chart_layout.03">
    <p:bg bwMode="lt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146768"/>
            <a:ext cx="8532155" cy="36129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5"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rgbClr val="455565"/>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201382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grey_background">
    <p:bg bwMode="ltGray">
      <p:bgPr>
        <a:solidFill>
          <a:schemeClr val="tx1"/>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tx1">
              <a:lumMod val="60000"/>
              <a:lumOff val="40000"/>
            </a:schemeClr>
          </a:solidFill>
          <a:ln>
            <a:noFill/>
          </a:ln>
          <a:effectLst/>
        </p:spPr>
        <p:txBody>
          <a:bodyPr anchor="ctr"/>
          <a:lstStyle>
            <a:lvl1pPr algn="l">
              <a:defRPr sz="2400">
                <a:solidFill>
                  <a:schemeClr val="tx1"/>
                </a:solidFill>
                <a:latin typeface="Arial"/>
                <a:cs typeface="Arial"/>
              </a:defRPr>
            </a:lvl1pPr>
            <a:lvl2pPr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tx1">
              <a:lumMod val="40000"/>
              <a:lumOff val="60000"/>
            </a:schemeClr>
          </a:solidFill>
          <a:ln>
            <a:noFill/>
          </a:ln>
          <a:effectLst/>
        </p:spPr>
        <p:txBody>
          <a:bodyPr anchor="ctr"/>
          <a:lstStyle>
            <a:lvl1pPr algn="l">
              <a:defRPr sz="2400">
                <a:solidFill>
                  <a:schemeClr val="tx1"/>
                </a:solidFill>
                <a:effectLst/>
                <a:latin typeface="Arial"/>
                <a:cs typeface="Arial"/>
              </a:defRPr>
            </a:lvl1pPr>
            <a:lvl2pPr algn="l">
              <a:defRPr>
                <a:solidFill>
                  <a:schemeClr val="tx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42587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blue_background">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latin typeface="Arial"/>
                <a:cs typeface="Arial"/>
              </a:defRPr>
            </a:lvl1pPr>
            <a:lvl2pPr marL="358775" indent="180975" algn="l">
              <a:defRPr>
                <a:solidFill>
                  <a:srgbClr val="FFFFFF"/>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accent4">
              <a:lumMod val="50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accent4">
              <a:lumMod val="50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effectLst/>
                <a:latin typeface="Arial"/>
                <a:cs typeface="Arial"/>
              </a:defRPr>
            </a:lvl1pPr>
            <a:lvl2pPr marL="358775" indent="-179388" algn="l">
              <a:defRPr>
                <a:solidFill>
                  <a:srgbClr val="FFFFFF"/>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178510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white_background">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1"/>
          </a:solidFill>
          <a:ln>
            <a:noFill/>
          </a:ln>
          <a:effectLst/>
        </p:spPr>
        <p:txBody>
          <a:bodyPr anchor="ctr"/>
          <a:lstStyle>
            <a:lvl1pPr marL="87313" indent="0" algn="l">
              <a:defRPr sz="2400">
                <a:solidFill>
                  <a:schemeClr val="tx1"/>
                </a:solidFill>
                <a:latin typeface="Arial"/>
                <a:cs typeface="Arial"/>
              </a:defRPr>
            </a:lvl1pPr>
            <a:lvl2pPr marL="87313" indent="92075"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tx1">
              <a:lumMod val="60000"/>
              <a:lumOff val="40000"/>
            </a:schemeClr>
          </a:solidFill>
          <a:ln>
            <a:noFill/>
          </a:ln>
          <a:effectLst/>
        </p:spPr>
        <p:txBody>
          <a:bodyPr anchor="ctr"/>
          <a:lstStyle>
            <a:lvl1pPr marL="87313" indent="0"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87313" indent="0" algn="l">
              <a:defRPr sz="2400">
                <a:solidFill>
                  <a:schemeClr val="bg1"/>
                </a:solidFill>
                <a:effectLst/>
                <a:latin typeface="Arial"/>
                <a:cs typeface="Arial"/>
              </a:defRPr>
            </a:lvl1pPr>
            <a:lvl2pPr marL="87313" indent="0"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tx1">
              <a:lumMod val="60000"/>
              <a:lumOff val="40000"/>
            </a:schemeClr>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3980868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grey_backgroun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402628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D_cover_page_with_image.02">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 Speaker Name</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Presentation Title</a:t>
            </a:r>
          </a:p>
        </p:txBody>
      </p:sp>
    </p:spTree>
    <p:extLst>
      <p:ext uri="{BB962C8B-B14F-4D97-AF65-F5344CB8AC3E}">
        <p14:creationId xmlns:p14="http://schemas.microsoft.com/office/powerpoint/2010/main" val="302731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white_background">
    <p:spTree>
      <p:nvGrpSpPr>
        <p:cNvPr id="1" name=""/>
        <p:cNvGrpSpPr/>
        <p:nvPr/>
      </p:nvGrpSpPr>
      <p:grpSpPr>
        <a:xfrm>
          <a:off x="0" y="0"/>
          <a:ext cx="0" cy="0"/>
          <a:chOff x="0" y="0"/>
          <a:chExt cx="0" cy="0"/>
        </a:xfrm>
      </p:grpSpPr>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3577427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1">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3676536" y="298818"/>
            <a:ext cx="3260314" cy="2660652"/>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algn="l">
              <a:defRPr sz="2400">
                <a:solidFill>
                  <a:schemeClr val="bg1"/>
                </a:solidFill>
                <a:effectLst/>
                <a:latin typeface="Arial"/>
                <a:cs typeface="Arial"/>
              </a:defRPr>
            </a:lvl1pPr>
            <a:lvl2pPr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tx1">
              <a:lumMod val="75000"/>
            </a:schemeClr>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bg1"/>
          </a:solid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0051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2">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3676536" y="298818"/>
            <a:ext cx="3260314" cy="2660652"/>
          </a:xfrm>
          <a:prstGeom prst="rect">
            <a:avLst/>
          </a:prstGeom>
          <a:solidFill>
            <a:srgbClr val="189BA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marL="179388" indent="0" algn="l">
              <a:tabLst>
                <a:tab pos="87313" algn="l"/>
              </a:tabLst>
              <a:defRPr sz="2400">
                <a:solidFill>
                  <a:schemeClr val="bg1"/>
                </a:solidFill>
                <a:effectLst/>
                <a:latin typeface="Arial"/>
                <a:cs typeface="Arial"/>
              </a:defRPr>
            </a:lvl1pPr>
            <a:lvl2pPr marL="358775" indent="-179388"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accent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tx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9774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branded(DD_led-partners_and_subsidiari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7" y="0"/>
            <a:ext cx="1455964" cy="1941286"/>
          </a:xfrm>
          <a:prstGeom prst="rect">
            <a:avLst/>
          </a:prstGeom>
        </p:spPr>
      </p:pic>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67220" y="1443691"/>
            <a:ext cx="1091426" cy="425090"/>
          </a:xfrm>
          <a:prstGeom prst="rect">
            <a:avLst/>
          </a:prstGeom>
        </p:spPr>
        <p:txBody>
          <a:bodyPr vert="horz"/>
          <a:lstStyle>
            <a:lvl1pPr>
              <a:defRPr>
                <a:solidFill>
                  <a:schemeClr val="bg1"/>
                </a:solidFill>
                <a:latin typeface="Arial"/>
              </a:defRPr>
            </a:lvl1pPr>
          </a:lstStyle>
          <a:p>
            <a:r>
              <a:rPr lang="en-US"/>
              <a:t>Drag white logo to placeholder or click icon to add</a:t>
            </a:r>
          </a:p>
        </p:txBody>
      </p:sp>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29161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branded(Equal_voice-partners_and_clients)">
    <p:spTree>
      <p:nvGrpSpPr>
        <p:cNvPr id="1" name=""/>
        <p:cNvGrpSpPr/>
        <p:nvPr/>
      </p:nvGrpSpPr>
      <p:grpSpPr>
        <a:xfrm>
          <a:off x="0" y="0"/>
          <a:ext cx="0" cy="0"/>
          <a:chOff x="0" y="0"/>
          <a:chExt cx="0" cy="0"/>
        </a:xfrm>
      </p:grpSpPr>
      <p:sp>
        <p:nvSpPr>
          <p:cNvPr id="5" name="Rectangle 4"/>
          <p:cNvSpPr/>
          <p:nvPr userDrawn="1"/>
        </p:nvSpPr>
        <p:spPr>
          <a:xfrm>
            <a:off x="7365577" y="-786"/>
            <a:ext cx="1454895" cy="1942072"/>
          </a:xfrm>
          <a:prstGeom prst="rect">
            <a:avLst/>
          </a:prstGeom>
          <a:solidFill>
            <a:srgbClr val="FFFFF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54912" y="1443691"/>
            <a:ext cx="1084263" cy="425090"/>
          </a:xfrm>
          <a:prstGeom prst="rect">
            <a:avLst/>
          </a:prstGeom>
        </p:spPr>
        <p:txBody>
          <a:bodyPr vert="horz"/>
          <a:lstStyle>
            <a:lvl1pPr>
              <a:defRPr>
                <a:solidFill>
                  <a:srgbClr val="455565"/>
                </a:solidFill>
                <a:latin typeface="Arial"/>
              </a:defRPr>
            </a:lvl1pPr>
          </a:lstStyle>
          <a:p>
            <a:r>
              <a:rPr lang="en-US"/>
              <a:t>Drag logo to placeholder or click icon to add</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190" y="411510"/>
            <a:ext cx="1125789" cy="933712"/>
          </a:xfrm>
          <a:prstGeom prst="rect">
            <a:avLst/>
          </a:prstGeom>
        </p:spPr>
      </p:pic>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4052570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E39-8CD7-458E-963E-29164E6A62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292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373-C8FC-415A-9631-8DAA88DAB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8B635-0CEB-4B9B-8C6D-534D80CB5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4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D_contents_page">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7976" y="120752"/>
            <a:ext cx="7845434" cy="625335"/>
          </a:xfrm>
          <a:prstGeom prst="rect">
            <a:avLst/>
          </a:prstGeom>
        </p:spPr>
        <p:txBody>
          <a:bodyPr anchor="ctr"/>
          <a:lstStyle>
            <a:lvl1pPr>
              <a:defRPr b="1">
                <a:solidFill>
                  <a:srgbClr val="FFFFFF"/>
                </a:solidFill>
                <a:latin typeface="Arial"/>
                <a:cs typeface="Arial"/>
              </a:defRPr>
            </a:lvl1pPr>
          </a:lstStyle>
          <a:p>
            <a:r>
              <a:rPr lang="en-US"/>
              <a:t>Contents</a:t>
            </a:r>
            <a:endParaRPr lang="en-ZA"/>
          </a:p>
        </p:txBody>
      </p:sp>
      <p:sp>
        <p:nvSpPr>
          <p:cNvPr id="8" name="Text Placeholder 7"/>
          <p:cNvSpPr>
            <a:spLocks noGrp="1"/>
          </p:cNvSpPr>
          <p:nvPr>
            <p:ph type="body" sz="quarter" idx="10" hasCustomPrompt="1"/>
          </p:nvPr>
        </p:nvSpPr>
        <p:spPr>
          <a:xfrm>
            <a:off x="300038" y="1031878"/>
            <a:ext cx="1516072" cy="365125"/>
          </a:xfrm>
          <a:prstGeom prst="rect">
            <a:avLst/>
          </a:prstGeom>
        </p:spPr>
        <p:txBody>
          <a:bodyPr vert="horz"/>
          <a:lstStyle>
            <a:lvl1pPr>
              <a:defRPr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hasCustomPrompt="1"/>
          </p:nvPr>
        </p:nvSpPr>
        <p:spPr>
          <a:xfrm>
            <a:off x="300038"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38" name="Text Placeholder 7"/>
          <p:cNvSpPr>
            <a:spLocks noGrp="1"/>
          </p:cNvSpPr>
          <p:nvPr>
            <p:ph type="body" sz="quarter" idx="12" hasCustomPrompt="1"/>
          </p:nvPr>
        </p:nvSpPr>
        <p:spPr>
          <a:xfrm>
            <a:off x="1910907" y="1031878"/>
            <a:ext cx="1516072" cy="365125"/>
          </a:xfrm>
          <a:prstGeom prst="rect">
            <a:avLst/>
          </a:prstGeom>
        </p:spPr>
        <p:txBody>
          <a:bodyPr vert="horz"/>
          <a:lstStyle>
            <a:lvl1pPr>
              <a:defRPr b="1">
                <a:solidFill>
                  <a:schemeClr val="bg1"/>
                </a:solidFill>
                <a:latin typeface="Arial"/>
                <a:cs typeface="Arial"/>
              </a:defRPr>
            </a:lvl1pPr>
          </a:lstStyle>
          <a:p>
            <a:pPr lvl="0"/>
            <a:r>
              <a:rPr lang="en-US"/>
              <a:t>02</a:t>
            </a:r>
          </a:p>
        </p:txBody>
      </p:sp>
      <p:sp>
        <p:nvSpPr>
          <p:cNvPr id="39" name="Text Placeholder 17"/>
          <p:cNvSpPr>
            <a:spLocks noGrp="1"/>
          </p:cNvSpPr>
          <p:nvPr>
            <p:ph type="body" sz="quarter" idx="13" hasCustomPrompt="1"/>
          </p:nvPr>
        </p:nvSpPr>
        <p:spPr>
          <a:xfrm>
            <a:off x="191090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1" name="Text Placeholder 7"/>
          <p:cNvSpPr>
            <a:spLocks noGrp="1"/>
          </p:cNvSpPr>
          <p:nvPr>
            <p:ph type="body" sz="quarter" idx="14" hasCustomPrompt="1"/>
          </p:nvPr>
        </p:nvSpPr>
        <p:spPr>
          <a:xfrm>
            <a:off x="3518250" y="1031878"/>
            <a:ext cx="1516072" cy="365125"/>
          </a:xfrm>
          <a:prstGeom prst="rect">
            <a:avLst/>
          </a:prstGeom>
        </p:spPr>
        <p:txBody>
          <a:bodyPr vert="horz"/>
          <a:lstStyle>
            <a:lvl1pPr>
              <a:defRPr b="1">
                <a:solidFill>
                  <a:schemeClr val="bg1"/>
                </a:solidFill>
                <a:latin typeface="Arial"/>
                <a:cs typeface="Arial"/>
              </a:defRPr>
            </a:lvl1pPr>
          </a:lstStyle>
          <a:p>
            <a:pPr lvl="0"/>
            <a:r>
              <a:rPr lang="en-US"/>
              <a:t>03</a:t>
            </a:r>
          </a:p>
        </p:txBody>
      </p:sp>
      <p:sp>
        <p:nvSpPr>
          <p:cNvPr id="42" name="Text Placeholder 17"/>
          <p:cNvSpPr>
            <a:spLocks noGrp="1"/>
          </p:cNvSpPr>
          <p:nvPr>
            <p:ph type="body" sz="quarter" idx="15" hasCustomPrompt="1"/>
          </p:nvPr>
        </p:nvSpPr>
        <p:spPr>
          <a:xfrm>
            <a:off x="3518250"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4" name="Text Placeholder 7"/>
          <p:cNvSpPr>
            <a:spLocks noGrp="1"/>
          </p:cNvSpPr>
          <p:nvPr>
            <p:ph type="body" sz="quarter" idx="16" hasCustomPrompt="1"/>
          </p:nvPr>
        </p:nvSpPr>
        <p:spPr>
          <a:xfrm>
            <a:off x="5116767" y="1031878"/>
            <a:ext cx="1516072" cy="365125"/>
          </a:xfrm>
          <a:prstGeom prst="rect">
            <a:avLst/>
          </a:prstGeom>
        </p:spPr>
        <p:txBody>
          <a:bodyPr vert="horz"/>
          <a:lstStyle>
            <a:lvl1pPr>
              <a:defRPr b="1">
                <a:solidFill>
                  <a:schemeClr val="bg1"/>
                </a:solidFill>
                <a:latin typeface="Arial"/>
                <a:cs typeface="Arial"/>
              </a:defRPr>
            </a:lvl1pPr>
          </a:lstStyle>
          <a:p>
            <a:pPr lvl="0"/>
            <a:r>
              <a:rPr lang="en-US"/>
              <a:t>04</a:t>
            </a:r>
          </a:p>
        </p:txBody>
      </p:sp>
      <p:sp>
        <p:nvSpPr>
          <p:cNvPr id="45" name="Text Placeholder 17"/>
          <p:cNvSpPr>
            <a:spLocks noGrp="1"/>
          </p:cNvSpPr>
          <p:nvPr>
            <p:ph type="body" sz="quarter" idx="17" hasCustomPrompt="1"/>
          </p:nvPr>
        </p:nvSpPr>
        <p:spPr>
          <a:xfrm>
            <a:off x="511676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7" name="Text Placeholder 7"/>
          <p:cNvSpPr>
            <a:spLocks noGrp="1"/>
          </p:cNvSpPr>
          <p:nvPr>
            <p:ph type="body" sz="quarter" idx="18" hasCustomPrompt="1"/>
          </p:nvPr>
        </p:nvSpPr>
        <p:spPr>
          <a:xfrm>
            <a:off x="6711757" y="1031878"/>
            <a:ext cx="1516072" cy="365125"/>
          </a:xfrm>
          <a:prstGeom prst="rect">
            <a:avLst/>
          </a:prstGeom>
        </p:spPr>
        <p:txBody>
          <a:bodyPr vert="horz"/>
          <a:lstStyle>
            <a:lvl1pPr>
              <a:defRPr b="1">
                <a:solidFill>
                  <a:schemeClr val="bg1"/>
                </a:solidFill>
                <a:latin typeface="Arial"/>
                <a:cs typeface="Arial"/>
              </a:defRPr>
            </a:lvl1pPr>
          </a:lstStyle>
          <a:p>
            <a:pPr lvl="0"/>
            <a:r>
              <a:rPr lang="en-US"/>
              <a:t>05</a:t>
            </a:r>
          </a:p>
        </p:txBody>
      </p:sp>
      <p:sp>
        <p:nvSpPr>
          <p:cNvPr id="48" name="Text Placeholder 17"/>
          <p:cNvSpPr>
            <a:spLocks noGrp="1"/>
          </p:cNvSpPr>
          <p:nvPr>
            <p:ph type="body" sz="quarter" idx="19" hasCustomPrompt="1"/>
          </p:nvPr>
        </p:nvSpPr>
        <p:spPr>
          <a:xfrm>
            <a:off x="671175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5" name="Text Placeholder 7"/>
          <p:cNvSpPr>
            <a:spLocks noGrp="1"/>
          </p:cNvSpPr>
          <p:nvPr>
            <p:ph type="body" sz="quarter" idx="20" hasCustomPrompt="1"/>
          </p:nvPr>
        </p:nvSpPr>
        <p:spPr>
          <a:xfrm>
            <a:off x="300038" y="2921003"/>
            <a:ext cx="1516072" cy="365125"/>
          </a:xfrm>
          <a:prstGeom prst="rect">
            <a:avLst/>
          </a:prstGeom>
        </p:spPr>
        <p:txBody>
          <a:bodyPr vert="horz"/>
          <a:lstStyle>
            <a:lvl1pPr>
              <a:defRPr b="1">
                <a:solidFill>
                  <a:schemeClr val="bg1"/>
                </a:solidFill>
                <a:latin typeface="Arial"/>
                <a:cs typeface="Arial"/>
              </a:defRPr>
            </a:lvl1pPr>
          </a:lstStyle>
          <a:p>
            <a:pPr lvl="0"/>
            <a:r>
              <a:rPr lang="en-US"/>
              <a:t>06</a:t>
            </a:r>
          </a:p>
        </p:txBody>
      </p:sp>
      <p:sp>
        <p:nvSpPr>
          <p:cNvPr id="66" name="Text Placeholder 17"/>
          <p:cNvSpPr>
            <a:spLocks noGrp="1"/>
          </p:cNvSpPr>
          <p:nvPr>
            <p:ph type="body" sz="quarter" idx="21" hasCustomPrompt="1"/>
          </p:nvPr>
        </p:nvSpPr>
        <p:spPr>
          <a:xfrm>
            <a:off x="300038"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8" name="Text Placeholder 7"/>
          <p:cNvSpPr>
            <a:spLocks noGrp="1"/>
          </p:cNvSpPr>
          <p:nvPr>
            <p:ph type="body" sz="quarter" idx="22" hasCustomPrompt="1"/>
          </p:nvPr>
        </p:nvSpPr>
        <p:spPr>
          <a:xfrm>
            <a:off x="1910907" y="2921003"/>
            <a:ext cx="1516072" cy="365125"/>
          </a:xfrm>
          <a:prstGeom prst="rect">
            <a:avLst/>
          </a:prstGeom>
        </p:spPr>
        <p:txBody>
          <a:bodyPr vert="horz"/>
          <a:lstStyle>
            <a:lvl1pPr>
              <a:defRPr b="1">
                <a:solidFill>
                  <a:schemeClr val="bg1"/>
                </a:solidFill>
                <a:latin typeface="Arial"/>
                <a:cs typeface="Arial"/>
              </a:defRPr>
            </a:lvl1pPr>
          </a:lstStyle>
          <a:p>
            <a:pPr lvl="0"/>
            <a:r>
              <a:rPr lang="en-US"/>
              <a:t>07</a:t>
            </a:r>
          </a:p>
        </p:txBody>
      </p:sp>
      <p:sp>
        <p:nvSpPr>
          <p:cNvPr id="69" name="Text Placeholder 17"/>
          <p:cNvSpPr>
            <a:spLocks noGrp="1"/>
          </p:cNvSpPr>
          <p:nvPr>
            <p:ph type="body" sz="quarter" idx="23" hasCustomPrompt="1"/>
          </p:nvPr>
        </p:nvSpPr>
        <p:spPr>
          <a:xfrm>
            <a:off x="191090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1" name="Text Placeholder 7"/>
          <p:cNvSpPr>
            <a:spLocks noGrp="1"/>
          </p:cNvSpPr>
          <p:nvPr>
            <p:ph type="body" sz="quarter" idx="24" hasCustomPrompt="1"/>
          </p:nvPr>
        </p:nvSpPr>
        <p:spPr>
          <a:xfrm>
            <a:off x="3518250" y="2921003"/>
            <a:ext cx="1516072" cy="365125"/>
          </a:xfrm>
          <a:prstGeom prst="rect">
            <a:avLst/>
          </a:prstGeom>
        </p:spPr>
        <p:txBody>
          <a:bodyPr vert="horz"/>
          <a:lstStyle>
            <a:lvl1pPr>
              <a:defRPr b="1">
                <a:solidFill>
                  <a:schemeClr val="bg1"/>
                </a:solidFill>
                <a:latin typeface="Arial"/>
                <a:cs typeface="Arial"/>
              </a:defRPr>
            </a:lvl1pPr>
          </a:lstStyle>
          <a:p>
            <a:pPr lvl="0"/>
            <a:r>
              <a:rPr lang="en-US"/>
              <a:t>08</a:t>
            </a:r>
          </a:p>
        </p:txBody>
      </p:sp>
      <p:sp>
        <p:nvSpPr>
          <p:cNvPr id="72" name="Text Placeholder 17"/>
          <p:cNvSpPr>
            <a:spLocks noGrp="1"/>
          </p:cNvSpPr>
          <p:nvPr>
            <p:ph type="body" sz="quarter" idx="25" hasCustomPrompt="1"/>
          </p:nvPr>
        </p:nvSpPr>
        <p:spPr>
          <a:xfrm>
            <a:off x="3518250"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4" name="Text Placeholder 7"/>
          <p:cNvSpPr>
            <a:spLocks noGrp="1"/>
          </p:cNvSpPr>
          <p:nvPr>
            <p:ph type="body" sz="quarter" idx="26" hasCustomPrompt="1"/>
          </p:nvPr>
        </p:nvSpPr>
        <p:spPr>
          <a:xfrm>
            <a:off x="5116767" y="2921003"/>
            <a:ext cx="1516072" cy="365125"/>
          </a:xfrm>
          <a:prstGeom prst="rect">
            <a:avLst/>
          </a:prstGeom>
        </p:spPr>
        <p:txBody>
          <a:bodyPr vert="horz"/>
          <a:lstStyle>
            <a:lvl1pPr>
              <a:defRPr b="1">
                <a:solidFill>
                  <a:schemeClr val="bg1"/>
                </a:solidFill>
                <a:latin typeface="Arial"/>
                <a:cs typeface="Arial"/>
              </a:defRPr>
            </a:lvl1pPr>
          </a:lstStyle>
          <a:p>
            <a:pPr lvl="0"/>
            <a:r>
              <a:rPr lang="en-US"/>
              <a:t>09</a:t>
            </a:r>
          </a:p>
        </p:txBody>
      </p:sp>
      <p:sp>
        <p:nvSpPr>
          <p:cNvPr id="75" name="Text Placeholder 17"/>
          <p:cNvSpPr>
            <a:spLocks noGrp="1"/>
          </p:cNvSpPr>
          <p:nvPr>
            <p:ph type="body" sz="quarter" idx="27" hasCustomPrompt="1"/>
          </p:nvPr>
        </p:nvSpPr>
        <p:spPr>
          <a:xfrm>
            <a:off x="511676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0"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7" name="Text Placeholder 7"/>
          <p:cNvSpPr>
            <a:spLocks noGrp="1"/>
          </p:cNvSpPr>
          <p:nvPr>
            <p:ph type="body" sz="quarter" idx="28" hasCustomPrompt="1"/>
          </p:nvPr>
        </p:nvSpPr>
        <p:spPr>
          <a:xfrm>
            <a:off x="6711757" y="2921003"/>
            <a:ext cx="1516072" cy="365125"/>
          </a:xfrm>
          <a:prstGeom prst="rect">
            <a:avLst/>
          </a:prstGeom>
        </p:spPr>
        <p:txBody>
          <a:bodyPr vert="horz"/>
          <a:lstStyle>
            <a:lvl1pPr>
              <a:defRPr b="1">
                <a:solidFill>
                  <a:schemeClr val="bg1"/>
                </a:solidFill>
                <a:latin typeface="Arial"/>
                <a:cs typeface="Arial"/>
              </a:defRPr>
            </a:lvl1pPr>
          </a:lstStyle>
          <a:p>
            <a:pPr lvl="0"/>
            <a:r>
              <a:rPr lang="en-US"/>
              <a:t>10</a:t>
            </a:r>
          </a:p>
        </p:txBody>
      </p:sp>
      <p:sp>
        <p:nvSpPr>
          <p:cNvPr id="78" name="Text Placeholder 17"/>
          <p:cNvSpPr>
            <a:spLocks noGrp="1"/>
          </p:cNvSpPr>
          <p:nvPr>
            <p:ph type="body" sz="quarter" idx="29" hasCustomPrompt="1"/>
          </p:nvPr>
        </p:nvSpPr>
        <p:spPr>
          <a:xfrm>
            <a:off x="671175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Tree>
    <p:extLst>
      <p:ext uri="{BB962C8B-B14F-4D97-AF65-F5344CB8AC3E}">
        <p14:creationId xmlns:p14="http://schemas.microsoft.com/office/powerpoint/2010/main" val="22680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D_chapter_page.01">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tx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115093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i="0">
                <a:solidFill>
                  <a:schemeClr val="accent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rgbClr val="FFFFFF"/>
                </a:solidFill>
                <a:latin typeface="Arial"/>
                <a:cs typeface="Arial"/>
              </a:defRPr>
            </a:lvl1pPr>
          </a:lstStyle>
          <a:p>
            <a:pPr lvl="0"/>
            <a:r>
              <a:rPr lang="en-US"/>
              <a:t>Heading</a:t>
            </a:r>
          </a:p>
        </p:txBody>
      </p:sp>
      <p:sp>
        <p:nvSpPr>
          <p:cNvPr id="7" name="Picture Placeholder 6"/>
          <p:cNvSpPr>
            <a:spLocks noGrp="1"/>
          </p:cNvSpPr>
          <p:nvPr>
            <p:ph type="pic" sz="quarter" idx="14" hasCustomPrompt="1"/>
          </p:nvPr>
        </p:nvSpPr>
        <p:spPr>
          <a:xfrm>
            <a:off x="220663" y="131763"/>
            <a:ext cx="547687" cy="590550"/>
          </a:xfrm>
          <a:prstGeom prst="rect">
            <a:avLst/>
          </a:prstGeom>
        </p:spPr>
        <p:txBody>
          <a:bodyPr vert="horz"/>
          <a:lstStyle>
            <a:lvl1pPr>
              <a:defRPr sz="1400"/>
            </a:lvl1pPr>
          </a:lstStyle>
          <a:p>
            <a:r>
              <a:rPr lang="en-US"/>
              <a:t>icon</a:t>
            </a:r>
          </a:p>
        </p:txBody>
      </p:sp>
      <p:sp>
        <p:nvSpPr>
          <p:cNvPr id="3" name="Content Placeholder 2"/>
          <p:cNvSpPr>
            <a:spLocks noGrp="1"/>
          </p:cNvSpPr>
          <p:nvPr>
            <p:ph sz="quarter" idx="15"/>
          </p:nvPr>
        </p:nvSpPr>
        <p:spPr>
          <a:xfrm>
            <a:off x="2786906" y="1996281"/>
            <a:ext cx="6042769" cy="2090738"/>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5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D_chapter_page_with_image.02">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0" y="3692"/>
            <a:ext cx="9144000" cy="5139807"/>
          </a:xfrm>
          <a:custGeom>
            <a:avLst/>
            <a:gdLst>
              <a:gd name="connsiteX0" fmla="*/ 0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0 w 9144000"/>
              <a:gd name="connsiteY4" fmla="*/ 0 h 5139807"/>
              <a:gd name="connsiteX0" fmla="*/ 2738438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2738438 w 9144000"/>
              <a:gd name="connsiteY4" fmla="*/ 0 h 5139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139807">
                <a:moveTo>
                  <a:pt x="2738438" y="0"/>
                </a:moveTo>
                <a:lnTo>
                  <a:pt x="9144000" y="0"/>
                </a:lnTo>
                <a:lnTo>
                  <a:pt x="9144000" y="5139807"/>
                </a:lnTo>
                <a:lnTo>
                  <a:pt x="0" y="5139807"/>
                </a:lnTo>
                <a:lnTo>
                  <a:pt x="2738438" y="0"/>
                </a:lnTo>
                <a:close/>
              </a:path>
            </a:pathLst>
          </a:custGeom>
        </p:spPr>
        <p:txBody>
          <a:bodyPr/>
          <a:lstStyle>
            <a:lvl1pPr>
              <a:defRPr>
                <a:latin typeface="Arial"/>
              </a:defRPr>
            </a:lvl1pPr>
          </a:lstStyle>
          <a:p>
            <a:r>
              <a:rPr lang="en-US"/>
              <a:t>					Drag picture to placeholder or click icon to add</a:t>
            </a:r>
          </a:p>
        </p:txBody>
      </p:sp>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203296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4" name="Text Placeholder 53"/>
          <p:cNvSpPr>
            <a:spLocks noGrp="1"/>
          </p:cNvSpPr>
          <p:nvPr>
            <p:ph type="body" sz="quarter" idx="12"/>
          </p:nvPr>
        </p:nvSpPr>
        <p:spPr>
          <a:xfrm>
            <a:off x="2786906" y="1889125"/>
            <a:ext cx="6042769" cy="2091030"/>
          </a:xfrm>
          <a:prstGeom prst="rect">
            <a:avLst/>
          </a:prstGeom>
        </p:spPr>
        <p:txBody>
          <a:bodyPr vert="horz"/>
          <a:lstStyle>
            <a:lvl1pPr>
              <a:defRPr sz="1600" i="0">
                <a:solidFill>
                  <a:schemeClr val="tx1"/>
                </a:solidFill>
                <a:latin typeface="Arial"/>
                <a:cs typeface="Arial"/>
              </a:defRPr>
            </a:lvl1pPr>
          </a:lstStyle>
          <a:p>
            <a:pPr lvl="0"/>
            <a:endParaRPr lang="en-US"/>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chemeClr val="tx1"/>
                </a:solidFill>
                <a:latin typeface="Arial"/>
                <a:cs typeface="Arial"/>
              </a:defRPr>
            </a:lvl1pPr>
          </a:lstStyle>
          <a:p>
            <a:pPr lvl="0"/>
            <a:r>
              <a:rPr lang="en-US"/>
              <a:t>Heading</a:t>
            </a:r>
          </a:p>
        </p:txBody>
      </p:sp>
      <p:sp>
        <p:nvSpPr>
          <p:cNvPr id="11" name="Picture Placeholder 6"/>
          <p:cNvSpPr>
            <a:spLocks noGrp="1"/>
          </p:cNvSpPr>
          <p:nvPr>
            <p:ph type="pic" sz="quarter" idx="15" hasCustomPrompt="1"/>
          </p:nvPr>
        </p:nvSpPr>
        <p:spPr>
          <a:xfrm>
            <a:off x="220663" y="131763"/>
            <a:ext cx="547687" cy="590550"/>
          </a:xfrm>
          <a:prstGeom prst="rect">
            <a:avLst/>
          </a:prstGeom>
        </p:spPr>
        <p:txBody>
          <a:bodyPr vert="horz"/>
          <a:lstStyle>
            <a:lvl1pPr>
              <a:defRPr sz="1400">
                <a:solidFill>
                  <a:schemeClr val="bg1"/>
                </a:solidFill>
              </a:defRPr>
            </a:lvl1pPr>
          </a:lstStyle>
          <a:p>
            <a:r>
              <a:rPr lang="en-US"/>
              <a:t>icon</a:t>
            </a:r>
          </a:p>
        </p:txBody>
      </p:sp>
    </p:spTree>
    <p:extLst>
      <p:ext uri="{BB962C8B-B14F-4D97-AF65-F5344CB8AC3E}">
        <p14:creationId xmlns:p14="http://schemas.microsoft.com/office/powerpoint/2010/main" val="9670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D_divider_page">
    <p:spTree>
      <p:nvGrpSpPr>
        <p:cNvPr id="1" name=""/>
        <p:cNvGrpSpPr/>
        <p:nvPr/>
      </p:nvGrpSpPr>
      <p:grpSpPr>
        <a:xfrm>
          <a:off x="0" y="0"/>
          <a:ext cx="0" cy="0"/>
          <a:chOff x="0" y="0"/>
          <a:chExt cx="0" cy="0"/>
        </a:xfrm>
      </p:grpSpPr>
      <p:sp>
        <p:nvSpPr>
          <p:cNvPr id="10" name="Picture Placeholder 3"/>
          <p:cNvSpPr>
            <a:spLocks noGrp="1"/>
          </p:cNvSpPr>
          <p:nvPr userDrawn="1">
            <p:ph type="pic" sz="quarter" idx="14"/>
          </p:nvPr>
        </p:nvSpPr>
        <p:spPr>
          <a:xfrm>
            <a:off x="0" y="3692"/>
            <a:ext cx="9144000" cy="5139807"/>
          </a:xfrm>
          <a:prstGeom prst="rect">
            <a:avLst/>
          </a:prstGeom>
        </p:spPr>
        <p:txBody>
          <a:bodyPr/>
          <a:lstStyle>
            <a:lvl1pPr>
              <a:defRPr>
                <a:latin typeface="Arial"/>
              </a:defRPr>
            </a:lvl1pPr>
          </a:lstStyle>
          <a:p>
            <a:r>
              <a:rPr lang="en-US"/>
              <a:t>Drag picture to placeholder or click icon to add</a:t>
            </a:r>
          </a:p>
        </p:txBody>
      </p:sp>
      <p:sp>
        <p:nvSpPr>
          <p:cNvPr id="15" name="Rectangle 14"/>
          <p:cNvSpPr/>
          <p:nvPr userDrawn="1"/>
        </p:nvSpPr>
        <p:spPr>
          <a:xfrm>
            <a:off x="6191540" y="4499624"/>
            <a:ext cx="3395527" cy="325730"/>
          </a:xfrm>
          <a:prstGeom prst="rect">
            <a:avLst/>
          </a:prstGeom>
        </p:spPr>
        <p:txBody>
          <a:bodyPr wrap="square" anchor="ctr">
            <a:spAutoFit/>
          </a:bodyPr>
          <a:lstStyle/>
          <a:p>
            <a:pPr>
              <a:lnSpc>
                <a:spcPct val="110000"/>
              </a:lnSpc>
            </a:pPr>
            <a:r>
              <a:rPr lang="en-ZA" sz="1400" b="1">
                <a:solidFill>
                  <a:schemeClr val="bg1"/>
                </a:solidFill>
                <a:latin typeface="Arial"/>
              </a:rPr>
              <a:t>accelerate your ambition</a:t>
            </a:r>
            <a:endParaRPr lang="en-US" sz="1200">
              <a:solidFill>
                <a:schemeClr val="bg1"/>
              </a:solidFill>
              <a:latin typeface="Arial"/>
            </a:endParaRPr>
          </a:p>
        </p:txBody>
      </p:sp>
      <p:sp>
        <p:nvSpPr>
          <p:cNvPr id="8"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59984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D_title_and_content_page.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968820"/>
            <a:ext cx="8532155" cy="315494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7446383" cy="595314"/>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9582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2">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9131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3">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37272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945372" y="135500"/>
            <a:ext cx="1198627" cy="589800"/>
          </a:xfrm>
          <a:prstGeom prst="rect">
            <a:avLst/>
          </a:prstGeom>
        </p:spPr>
      </p:pic>
    </p:spTree>
    <p:extLst>
      <p:ext uri="{BB962C8B-B14F-4D97-AF65-F5344CB8AC3E}">
        <p14:creationId xmlns:p14="http://schemas.microsoft.com/office/powerpoint/2010/main" val="3702698949"/>
      </p:ext>
    </p:extLst>
  </p:cSld>
  <p:clrMap bg1="lt1" tx1="dk1" bg2="lt2" tx2="dk2" accent1="accent1" accent2="accent2" accent3="accent3" accent4="accent4" accent5="accent5" accent6="accent6" hlink="hlink" folHlink="folHlink"/>
  <p:sldLayoutIdLst>
    <p:sldLayoutId id="2147484019" r:id="rId1"/>
    <p:sldLayoutId id="2147484021" r:id="rId2"/>
    <p:sldLayoutId id="2147483985" r:id="rId3"/>
    <p:sldLayoutId id="2147484024" r:id="rId4"/>
    <p:sldLayoutId id="2147484026" r:id="rId5"/>
    <p:sldLayoutId id="2147484014" r:id="rId6"/>
    <p:sldLayoutId id="2147484022" r:id="rId7"/>
    <p:sldLayoutId id="2147484023" r:id="rId8"/>
    <p:sldLayoutId id="2147484035" r:id="rId9"/>
    <p:sldLayoutId id="2147483988" r:id="rId10"/>
    <p:sldLayoutId id="2147483989" r:id="rId11"/>
    <p:sldLayoutId id="2147483993" r:id="rId12"/>
    <p:sldLayoutId id="2147484034" r:id="rId13"/>
    <p:sldLayoutId id="2147483994" r:id="rId14"/>
    <p:sldLayoutId id="2147483996" r:id="rId15"/>
    <p:sldLayoutId id="2147484027" r:id="rId16"/>
    <p:sldLayoutId id="2147484037" r:id="rId17"/>
    <p:sldLayoutId id="2147484036" r:id="rId18"/>
    <p:sldLayoutId id="2147484002" r:id="rId19"/>
    <p:sldLayoutId id="2147484032" r:id="rId20"/>
    <p:sldLayoutId id="2147484028" r:id="rId21"/>
    <p:sldLayoutId id="2147484033" r:id="rId22"/>
    <p:sldLayoutId id="2147484029" r:id="rId23"/>
    <p:sldLayoutId id="2147484030" r:id="rId24"/>
    <p:sldLayoutId id="2147484038" r:id="rId25"/>
    <p:sldLayoutId id="2147484039" r:id="rId26"/>
  </p:sldLayoutIdLst>
  <p:txStyles>
    <p:titleStyle>
      <a:lvl1pPr algn="l" defTabSz="914400" rtl="0" eaLnBrk="1" latinLnBrk="0" hangingPunct="1">
        <a:lnSpc>
          <a:spcPct val="120000"/>
        </a:lnSpc>
        <a:spcBef>
          <a:spcPts val="200"/>
        </a:spcBef>
        <a:spcAft>
          <a:spcPts val="200"/>
        </a:spcAft>
        <a:buNone/>
        <a:defRPr sz="2000" kern="120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600"/>
        </a:spcBef>
        <a:spcAft>
          <a:spcPts val="100"/>
        </a:spcAft>
        <a:buFont typeface="Arial" pitchFamily="34" charset="0"/>
        <a:buNone/>
        <a:defRPr sz="1600" kern="1200">
          <a:solidFill>
            <a:schemeClr val="tx1"/>
          </a:solidFill>
          <a:latin typeface="+mn-lt"/>
          <a:ea typeface="+mn-ea"/>
          <a:cs typeface="+mn-cs"/>
        </a:defRPr>
      </a:lvl1pPr>
      <a:lvl2pPr marL="268288" indent="-177800" algn="l" defTabSz="914400" rtl="0" eaLnBrk="1" latinLnBrk="0" hangingPunct="1">
        <a:lnSpc>
          <a:spcPct val="114000"/>
        </a:lnSpc>
        <a:spcBef>
          <a:spcPts val="200"/>
        </a:spcBef>
        <a:spcAft>
          <a:spcPts val="400"/>
        </a:spcAft>
        <a:buFont typeface="Arial" pitchFamily="34" charset="0"/>
        <a:buChar char="•"/>
        <a:defRPr sz="1600" kern="1200">
          <a:solidFill>
            <a:schemeClr val="tx1"/>
          </a:solidFill>
          <a:latin typeface="+mn-lt"/>
          <a:ea typeface="+mn-ea"/>
          <a:cs typeface="+mn-cs"/>
        </a:defRPr>
      </a:lvl2pPr>
      <a:lvl3pPr marL="534988" indent="-188913" algn="l" defTabSz="914400" rtl="0" eaLnBrk="1" latinLnBrk="0" hangingPunct="1">
        <a:lnSpc>
          <a:spcPct val="114000"/>
        </a:lnSpc>
        <a:spcBef>
          <a:spcPts val="100"/>
        </a:spcBef>
        <a:spcAft>
          <a:spcPts val="200"/>
        </a:spcAft>
        <a:buFont typeface="Arial" pitchFamily="34" charset="0"/>
        <a:buChar char="›"/>
        <a:defRPr sz="1600" kern="1200">
          <a:solidFill>
            <a:schemeClr val="tx1"/>
          </a:solidFill>
          <a:latin typeface="+mn-lt"/>
          <a:ea typeface="+mn-ea"/>
          <a:cs typeface="+mn-cs"/>
        </a:defRPr>
      </a:lvl3pPr>
      <a:lvl4pPr marL="1085850" indent="-228600" algn="l" defTabSz="914400" rtl="0" eaLnBrk="1" latinLnBrk="0" hangingPunct="1">
        <a:lnSpc>
          <a:spcPct val="114000"/>
        </a:lnSpc>
        <a:spcBef>
          <a:spcPts val="100"/>
        </a:spcBef>
        <a:spcAft>
          <a:spcPts val="400"/>
        </a:spcAft>
        <a:buFont typeface="Arial" pitchFamily="34" charset="0"/>
        <a:buChar char="»"/>
        <a:defRPr sz="1600" kern="1200">
          <a:solidFill>
            <a:schemeClr val="tx1"/>
          </a:solidFill>
          <a:latin typeface="+mn-lt"/>
          <a:ea typeface="+mn-ea"/>
          <a:cs typeface="+mn-cs"/>
        </a:defRPr>
      </a:lvl4pPr>
      <a:lvl5pPr marL="1443038" indent="-173038" algn="l" defTabSz="914400" rtl="0" eaLnBrk="1" latinLnBrk="0" hangingPunct="1">
        <a:lnSpc>
          <a:spcPct val="114000"/>
        </a:lnSpc>
        <a:spcBef>
          <a:spcPts val="100"/>
        </a:spcBef>
        <a:spcAft>
          <a:spcPts val="600"/>
        </a:spcAft>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hoto-1462331321792-cc44368b8894.jpg"/>
          <p:cNvPicPr>
            <a:picLocks noGrp="1" noChangeAspect="1"/>
          </p:cNvPicPr>
          <p:nvPr>
            <p:ph type="pic" sz="quarter" idx="12"/>
          </p:nvPr>
        </p:nvPicPr>
        <p:blipFill>
          <a:blip r:embed="rId3" cstate="email">
            <a:extLst>
              <a:ext uri="{28A0092B-C50C-407E-A947-70E740481C1C}">
                <a14:useLocalDpi xmlns:a14="http://schemas.microsoft.com/office/drawing/2010/main" val="0"/>
              </a:ext>
            </a:extLst>
          </a:blip>
          <a:srcRect t="3795" b="3795"/>
          <a:stretch>
            <a:fillRect/>
          </a:stretch>
        </p:blipFill>
        <p:spPr/>
      </p:pic>
      <p:sp>
        <p:nvSpPr>
          <p:cNvPr id="17" name="Rectangle 16"/>
          <p:cNvSpPr/>
          <p:nvPr/>
        </p:nvSpPr>
        <p:spPr>
          <a:xfrm>
            <a:off x="0" y="1726317"/>
            <a:ext cx="9144000" cy="3417183"/>
          </a:xfrm>
          <a:prstGeom prst="rect">
            <a:avLst/>
          </a:prstGeom>
          <a:gradFill flip="none" rotWithShape="1">
            <a:gsLst>
              <a:gs pos="0">
                <a:srgbClr val="000000">
                  <a:alpha val="57000"/>
                </a:srgbClr>
              </a:gs>
              <a:gs pos="100000">
                <a:srgbClr val="FFFFFF">
                  <a:alpha val="0"/>
                </a:srgbClr>
              </a:gs>
            </a:gsLst>
            <a:lin ang="162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3" name="Text Placeholder 2"/>
          <p:cNvSpPr>
            <a:spLocks noGrp="1"/>
          </p:cNvSpPr>
          <p:nvPr>
            <p:ph type="body" sz="quarter" idx="10"/>
          </p:nvPr>
        </p:nvSpPr>
        <p:spPr/>
        <p:txBody>
          <a:bodyPr/>
          <a:lstStyle/>
          <a:p>
            <a:r>
              <a:rPr lang="en-US" dirty="0" err="1">
                <a:solidFill>
                  <a:schemeClr val="bg1"/>
                </a:solidFill>
                <a:effectLst>
                  <a:outerShdw blurRad="50800" dist="38100" dir="2700000" algn="tl" rotWithShape="0">
                    <a:prstClr val="black">
                      <a:alpha val="40000"/>
                    </a:prstClr>
                  </a:outerShdw>
                </a:effectLst>
              </a:rPr>
              <a:t>DevCruise</a:t>
            </a:r>
            <a:r>
              <a:rPr lang="en-US" dirty="0">
                <a:solidFill>
                  <a:schemeClr val="bg1"/>
                </a:solidFill>
                <a:effectLst>
                  <a:outerShdw blurRad="50800" dist="38100" dir="2700000" algn="tl" rotWithShape="0">
                    <a:prstClr val="black">
                      <a:alpha val="40000"/>
                    </a:prstClr>
                  </a:outerShdw>
                </a:effectLst>
              </a:rPr>
              <a:t> 2019</a:t>
            </a:r>
          </a:p>
        </p:txBody>
      </p:sp>
      <p:sp>
        <p:nvSpPr>
          <p:cNvPr id="4" name="Text Placeholder 3"/>
          <p:cNvSpPr>
            <a:spLocks noGrp="1"/>
          </p:cNvSpPr>
          <p:nvPr>
            <p:ph type="body" sz="quarter" idx="4294967295"/>
          </p:nvPr>
        </p:nvSpPr>
        <p:spPr>
          <a:xfrm>
            <a:off x="983771" y="3237896"/>
            <a:ext cx="7655404" cy="1207227"/>
          </a:xfrm>
          <a:prstGeom prst="rect">
            <a:avLst/>
          </a:prstGeom>
        </p:spPr>
        <p:txBody>
          <a:bodyPr/>
          <a:lstStyle/>
          <a:p>
            <a:pPr>
              <a:lnSpc>
                <a:spcPct val="90000"/>
              </a:lnSpc>
            </a:pPr>
            <a:r>
              <a:rPr lang="en-US" sz="3600" i="1" dirty="0">
                <a:ln w="0"/>
                <a:solidFill>
                  <a:schemeClr val="bg1"/>
                </a:solidFill>
                <a:effectLst>
                  <a:outerShdw blurRad="50800" dist="38100" dir="2700000" algn="tl" rotWithShape="0">
                    <a:prstClr val="black">
                      <a:alpha val="40000"/>
                    </a:prstClr>
                  </a:outerShdw>
                </a:effectLst>
                <a:latin typeface="Georgia"/>
                <a:cs typeface="Georgia"/>
              </a:rPr>
              <a:t>ASP.NET Core 3.0 for Dummies</a:t>
            </a:r>
            <a:endParaRPr lang="en-US" sz="3600" b="0" i="1" dirty="0">
              <a:solidFill>
                <a:schemeClr val="bg1"/>
              </a:solidFill>
              <a:effectLst>
                <a:outerShdw blurRad="50800" dist="38100" dir="2700000" algn="tl" rotWithShape="0">
                  <a:prstClr val="black">
                    <a:alpha val="40000"/>
                  </a:prstClr>
                </a:outerShdw>
              </a:effectLst>
              <a:latin typeface="Georgia"/>
              <a:cs typeface="Georgia"/>
            </a:endParaRPr>
          </a:p>
        </p:txBody>
      </p:sp>
      <p:pic>
        <p:nvPicPr>
          <p:cNvPr id="9" name="Picture Placeholder 8" descr="Microsoft-Logo-PNG.png"/>
          <p:cNvPicPr>
            <a:picLocks noGrp="1" noChangeAspect="1"/>
          </p:cNvPicPr>
          <p:nvPr>
            <p:ph type="pic" sz="quarter" idx="17"/>
          </p:nvPr>
        </p:nvPicPr>
        <p:blipFill rotWithShape="1">
          <a:blip r:embed="rId4" cstate="email">
            <a:extLst>
              <a:ext uri="{28A0092B-C50C-407E-A947-70E740481C1C}">
                <a14:useLocalDpi xmlns:a14="http://schemas.microsoft.com/office/drawing/2010/main" val="0"/>
              </a:ext>
            </a:extLst>
          </a:blip>
          <a:srcRect t="1374" r="7318"/>
          <a:stretch/>
        </p:blipFill>
        <p:spPr>
          <a:xfrm>
            <a:off x="7587987" y="1443691"/>
            <a:ext cx="1084263" cy="425090"/>
          </a:xfrm>
        </p:spPr>
      </p:pic>
      <p:cxnSp>
        <p:nvCxnSpPr>
          <p:cNvPr id="11" name="Straight Connector 10"/>
          <p:cNvCxnSpPr/>
          <p:nvPr/>
        </p:nvCxnSpPr>
        <p:spPr>
          <a:xfrm>
            <a:off x="1058219" y="3191812"/>
            <a:ext cx="2328509" cy="0"/>
          </a:xfrm>
          <a:prstGeom prst="line">
            <a:avLst/>
          </a:prstGeom>
          <a:ln w="5715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64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0877-FCEE-458D-9823-886721B801AC}"/>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CA30B3B5-BFE7-4451-984A-BB5F7531C63C}"/>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DevCruise.csproj</a:t>
            </a:r>
            <a:r>
              <a:rPr lang="en-US" dirty="0"/>
              <a:t> file</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Microsoft.NET.Sdk.Web</a:t>
            </a:r>
            <a:r>
              <a:rPr lang="en-US" dirty="0">
                <a:solidFill>
                  <a:srgbClr val="CE9178"/>
                </a:solidFill>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a:t>
            </a:r>
            <a:r>
              <a:rPr lang="en-US" dirty="0">
                <a:latin typeface="Consolas" panose="020B0609020204030204" pitchFamily="49" charset="0"/>
              </a:rPr>
              <a:t> dotnet restore </a:t>
            </a:r>
            <a:r>
              <a:rPr lang="en-US" dirty="0"/>
              <a:t>in the terminal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t>
            </a:r>
            <a:r>
              <a:rPr lang="en-US" dirty="0" err="1"/>
              <a:t>usings</a:t>
            </a:r>
            <a:r>
              <a:rPr lang="en-US" dirty="0"/>
              <a:t> to </a:t>
            </a:r>
            <a:r>
              <a:rPr lang="en-US" dirty="0" err="1"/>
              <a:t>Program.cs</a:t>
            </a:r>
            <a:r>
              <a:rPr lang="en-US" dirty="0"/>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Builder</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Http</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Extensions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20738" lvl="2" indent="-285750"/>
            <a:endParaRPr lang="en-US" dirty="0"/>
          </a:p>
          <a:p>
            <a:pPr marL="285750" indent="-285750">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18299442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r>
              <a:rPr lang="en-US" dirty="0"/>
              <a:t>Change Main()</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3046988"/>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context</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Response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WriteAsync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41948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521E-94BE-4D67-8AD8-26252E6B8F75}"/>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E97181B4-DE5E-4550-A08C-1D7A4CE0AFA5}"/>
              </a:ext>
            </a:extLst>
          </p:cNvPr>
          <p:cNvSpPr>
            <a:spLocks noGrp="1"/>
          </p:cNvSpPr>
          <p:nvPr>
            <p:ph idx="1"/>
          </p:nvPr>
        </p:nvSpPr>
        <p:spPr/>
        <p:txBody>
          <a:bodyPr/>
          <a:lstStyle/>
          <a:p>
            <a:pPr marL="285750" indent="-285750">
              <a:buFont typeface="Arial" panose="020B0604020202020204" pitchFamily="34" charset="0"/>
              <a:buChar char="•"/>
            </a:pPr>
            <a:r>
              <a:rPr lang="en-US" dirty="0"/>
              <a:t>Start Debug</a:t>
            </a:r>
          </a:p>
          <a:p>
            <a:pPr marL="820738" lvl="2" indent="-285750"/>
            <a:r>
              <a:rPr lang="en-US" dirty="0"/>
              <a:t>Delete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from </a:t>
            </a:r>
            <a:r>
              <a:rPr lang="en-US" dirty="0">
                <a:latin typeface="Consolas" panose="020B0609020204030204" pitchFamily="49" charset="0"/>
              </a:rPr>
              <a:t>.</a:t>
            </a:r>
            <a:r>
              <a:rPr lang="en-US" dirty="0" err="1">
                <a:latin typeface="Consolas" panose="020B0609020204030204" pitchFamily="49" charset="0"/>
              </a:rPr>
              <a:t>vscode</a:t>
            </a:r>
            <a:r>
              <a:rPr lang="en-US" dirty="0">
                <a:latin typeface="Consolas" panose="020B0609020204030204" pitchFamily="49" charset="0"/>
              </a:rPr>
              <a:t> </a:t>
            </a:r>
            <a:r>
              <a:rPr lang="en-US" dirty="0"/>
              <a:t>folder</a:t>
            </a:r>
          </a:p>
          <a:p>
            <a:pPr marL="820738" lvl="2" indent="-285750"/>
            <a:r>
              <a:rPr lang="en-US" dirty="0"/>
              <a:t>Hit F5, select .NET Core</a:t>
            </a:r>
          </a:p>
          <a:p>
            <a:pPr marL="820738" lvl="2" indent="-285750"/>
            <a:r>
              <a:rPr lang="en-US" dirty="0"/>
              <a:t>A new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are generated</a:t>
            </a:r>
          </a:p>
          <a:p>
            <a:pPr marL="285750" indent="-285750">
              <a:buFont typeface="Arial" panose="020B0604020202020204" pitchFamily="34" charset="0"/>
              <a:buChar char="•"/>
            </a:pPr>
            <a:r>
              <a:rPr lang="en-US" dirty="0"/>
              <a:t>Look for the hosting location in the Terminal window</a:t>
            </a:r>
          </a:p>
          <a:p>
            <a:pPr marL="285750" indent="-285750">
              <a:buFont typeface="Arial" panose="020B0604020202020204" pitchFamily="34" charset="0"/>
              <a:buChar char="•"/>
            </a:pPr>
            <a:r>
              <a:rPr lang="en-US" dirty="0"/>
              <a:t>A browser should open at given URL e.g. </a:t>
            </a:r>
            <a:r>
              <a:rPr lang="en-US" dirty="0">
                <a:latin typeface="Consolas" panose="020B0609020204030204" pitchFamily="49" charset="0"/>
                <a:hlinkClick r:id="rId2"/>
              </a:rPr>
              <a:t>http://localhost:5000</a:t>
            </a:r>
            <a:endParaRPr lang="en-US" dirty="0">
              <a:latin typeface="Consolas" panose="020B0609020204030204" pitchFamily="49" charset="0"/>
            </a:endParaRPr>
          </a:p>
          <a:p>
            <a:pPr marL="285750" indent="-285750">
              <a:buFont typeface="Arial" panose="020B0604020202020204" pitchFamily="34" charset="0"/>
              <a:buChar char="•"/>
            </a:pPr>
            <a:r>
              <a:rPr lang="en-US" dirty="0"/>
              <a:t>You should see:</a:t>
            </a:r>
          </a:p>
          <a:p>
            <a:pPr lvl="1" indent="0">
              <a:buNone/>
            </a:pPr>
            <a:r>
              <a:rPr lang="en-US" dirty="0">
                <a:latin typeface="Consolas" panose="020B0609020204030204" pitchFamily="49" charset="0"/>
              </a:rPr>
              <a:t>	Hello World!</a:t>
            </a:r>
          </a:p>
        </p:txBody>
      </p:sp>
    </p:spTree>
    <p:extLst>
      <p:ext uri="{BB962C8B-B14F-4D97-AF65-F5344CB8AC3E}">
        <p14:creationId xmlns:p14="http://schemas.microsoft.com/office/powerpoint/2010/main" val="295182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4</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Cleanup </a:t>
            </a:r>
            <a:r>
              <a:rPr lang="en-US" dirty="0" err="1"/>
              <a:t>Program.cs</a:t>
            </a:r>
            <a:endParaRPr lang="en-US" dirty="0"/>
          </a:p>
        </p:txBody>
      </p:sp>
    </p:spTree>
    <p:extLst>
      <p:ext uri="{BB962C8B-B14F-4D97-AF65-F5344CB8AC3E}">
        <p14:creationId xmlns:p14="http://schemas.microsoft.com/office/powerpoint/2010/main" val="292319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5EC-3759-48DB-A2FE-7DB2056C421F}"/>
              </a:ext>
            </a:extLst>
          </p:cNvPr>
          <p:cNvSpPr>
            <a:spLocks noGrp="1"/>
          </p:cNvSpPr>
          <p:nvPr>
            <p:ph type="title"/>
          </p:nvPr>
        </p:nvSpPr>
        <p:spPr/>
        <p:txBody>
          <a:bodyPr/>
          <a:lstStyle/>
          <a:p>
            <a:r>
              <a:rPr lang="en-US" dirty="0"/>
              <a:t>Step 4: Create Startup class</a:t>
            </a:r>
          </a:p>
        </p:txBody>
      </p:sp>
      <p:sp>
        <p:nvSpPr>
          <p:cNvPr id="3" name="Content Placeholder 2">
            <a:extLst>
              <a:ext uri="{FF2B5EF4-FFF2-40B4-BE49-F238E27FC236}">
                <a16:creationId xmlns:a16="http://schemas.microsoft.com/office/drawing/2014/main" id="{E20CA0FF-3DB0-4909-BEAC-DED19CCE07CB}"/>
              </a:ext>
            </a:extLst>
          </p:cNvPr>
          <p:cNvSpPr>
            <a:spLocks noGrp="1"/>
          </p:cNvSpPr>
          <p:nvPr>
            <p:ph idx="1"/>
          </p:nvPr>
        </p:nvSpPr>
        <p:spPr/>
        <p:txBody>
          <a:bodyPr/>
          <a:lstStyle/>
          <a:p>
            <a:pPr marL="285750" indent="-285750">
              <a:buFont typeface="Arial" panose="020B0604020202020204" pitchFamily="34" charset="0"/>
              <a:buChar char="•"/>
            </a:pPr>
            <a:r>
              <a:rPr lang="en-US" dirty="0"/>
              <a:t>Add a new file named </a:t>
            </a:r>
            <a:r>
              <a:rPr lang="en-US" dirty="0" err="1">
                <a:latin typeface="Consolas" panose="020B0609020204030204" pitchFamily="49" charset="0"/>
              </a:rPr>
              <a:t>Startup.cs</a:t>
            </a:r>
            <a:endParaRPr lang="en-US" dirty="0">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ED560338-CACD-486D-820C-0155E82C8DCE}"/>
              </a:ext>
            </a:extLst>
          </p:cNvPr>
          <p:cNvSpPr txBox="1"/>
          <p:nvPr/>
        </p:nvSpPr>
        <p:spPr>
          <a:xfrm>
            <a:off x="536719" y="1501748"/>
            <a:ext cx="8053754" cy="3416320"/>
          </a:xfrm>
          <a:prstGeom prst="rect">
            <a:avLst/>
          </a:prstGeom>
          <a:solidFill>
            <a:srgbClr val="000000"/>
          </a:solidFill>
          <a:ln>
            <a:solidFill>
              <a:schemeClr val="accent1"/>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Builder</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Extensions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DependencyInjection</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Startup</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ConfigureServices</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IServiceCollection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services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       </a:t>
            </a:r>
          </a:p>
          <a:p>
            <a:r>
              <a:rPr lang="en-US" sz="1200" dirty="0">
                <a:solidFill>
                  <a:srgbClr val="D4D4D4"/>
                </a:solidFill>
                <a:latin typeface="Consolas" panose="020B0609020204030204" pitchFamily="49" charset="0"/>
              </a:rPr>
              <a:t>        }</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Configure</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IApplicationBuilder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app</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Run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Response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WriteAsync</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"Hello World!"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1516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4: Refactor </a:t>
            </a:r>
            <a:r>
              <a:rPr lang="en-US" dirty="0" err="1"/>
              <a:t>Program.cs</a:t>
            </a:r>
            <a:endParaRPr lang="en-US" dirty="0"/>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pPr marL="285750" indent="-285750">
              <a:buFont typeface="Arial" panose="020B0604020202020204" pitchFamily="34" charset="0"/>
              <a:buChar char="•"/>
            </a:pPr>
            <a:r>
              <a:rPr lang="en-US" dirty="0"/>
              <a:t>Change Main()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 Debug (F5)</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2554545"/>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UseStartup</a:t>
            </a:r>
            <a:r>
              <a:rPr lang="en-US" sz="1600" dirty="0">
                <a:solidFill>
                  <a:srgbClr val="D4D4D4"/>
                </a:solidFill>
                <a:latin typeface="Consolas" panose="020B0609020204030204" pitchFamily="49" charset="0"/>
              </a:rPr>
              <a:t>&lt;</a:t>
            </a:r>
            <a:r>
              <a:rPr lang="en-US" sz="1600" dirty="0">
                <a:solidFill>
                  <a:srgbClr val="4EC9B0"/>
                </a:solidFill>
                <a:latin typeface="Consolas" panose="020B0609020204030204" pitchFamily="49" charset="0"/>
              </a:rPr>
              <a:t>Startup</a:t>
            </a:r>
            <a:r>
              <a:rPr lang="en-US" sz="1600" dirty="0">
                <a:solidFill>
                  <a:srgbClr val="D4D4D4"/>
                </a:solidFill>
                <a:latin typeface="Consolas" panose="020B0609020204030204" pitchFamily="49" charset="0"/>
              </a:rPr>
              <a:t>&gt;();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53416320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5</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Serving Static Files</a:t>
            </a:r>
          </a:p>
        </p:txBody>
      </p:sp>
    </p:spTree>
    <p:extLst>
      <p:ext uri="{BB962C8B-B14F-4D97-AF65-F5344CB8AC3E}">
        <p14:creationId xmlns:p14="http://schemas.microsoft.com/office/powerpoint/2010/main" val="162277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5DC5-EF74-4ED0-B525-00250AF487FA}"/>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9AF8834E-ADF5-4460-85BA-A3FBCAB098A9}"/>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Program.cs</a:t>
            </a:r>
            <a:endParaRPr lang="en-US" dirty="0"/>
          </a:p>
          <a:p>
            <a:pPr marL="554038" lvl="1" indent="-285750"/>
            <a:r>
              <a:rPr lang="en-US" dirty="0"/>
              <a:t>Add the following where they should go:</a:t>
            </a:r>
          </a:p>
          <a:p>
            <a:pPr marL="820738" lvl="2" indent="-285750"/>
            <a:r>
              <a:rPr lang="en-US" sz="1400" dirty="0">
                <a:latin typeface="Consolas" panose="020B0609020204030204" pitchFamily="49" charset="0"/>
              </a:rPr>
              <a:t>using System.IO;</a:t>
            </a:r>
          </a:p>
          <a:p>
            <a:pPr marL="820738" lvl="2" indent="-285750"/>
            <a:r>
              <a:rPr lang="en-US" sz="1400" dirty="0">
                <a:latin typeface="Consolas" panose="020B0609020204030204" pitchFamily="49" charset="0"/>
              </a:rPr>
              <a:t>var </a:t>
            </a:r>
            <a:r>
              <a:rPr lang="en-US" sz="1400" dirty="0" err="1">
                <a:latin typeface="Consolas" panose="020B0609020204030204" pitchFamily="49" charset="0"/>
              </a:rPr>
              <a:t>webRoot</a:t>
            </a:r>
            <a:r>
              <a:rPr lang="en-US" sz="1400" dirty="0">
                <a:latin typeface="Consolas" panose="020B0609020204030204" pitchFamily="49" charset="0"/>
              </a:rPr>
              <a:t> = </a:t>
            </a:r>
            <a:r>
              <a:rPr lang="en-US" sz="1400" dirty="0" err="1">
                <a:latin typeface="Consolas" panose="020B0609020204030204" pitchFamily="49" charset="0"/>
              </a:rPr>
              <a:t>Path.Combine</a:t>
            </a:r>
            <a:r>
              <a:rPr lang="en-US" sz="1400" dirty="0">
                <a:latin typeface="Consolas" panose="020B0609020204030204" pitchFamily="49" charset="0"/>
              </a:rPr>
              <a:t>(</a:t>
            </a:r>
            <a:r>
              <a:rPr lang="en-US" sz="1400" dirty="0" err="1">
                <a:latin typeface="Consolas" panose="020B0609020204030204" pitchFamily="49" charset="0"/>
              </a:rPr>
              <a:t>Environment.CurrentDirectory</a:t>
            </a:r>
            <a:r>
              <a:rPr lang="en-US" sz="1400" dirty="0">
                <a:latin typeface="Consolas" panose="020B0609020204030204" pitchFamily="49" charset="0"/>
              </a:rPr>
              <a:t>, "</a:t>
            </a:r>
            <a:r>
              <a:rPr lang="en-US" sz="1400" dirty="0" err="1">
                <a:latin typeface="Consolas" panose="020B0609020204030204" pitchFamily="49" charset="0"/>
              </a:rPr>
              <a:t>wwwroot</a:t>
            </a:r>
            <a:r>
              <a:rPr lang="en-US" sz="1400" dirty="0">
                <a:latin typeface="Consolas" panose="020B0609020204030204" pitchFamily="49" charset="0"/>
              </a:rPr>
              <a:t>");</a:t>
            </a:r>
          </a:p>
          <a:p>
            <a:pPr marL="820738" lvl="2" indent="-285750"/>
            <a:r>
              <a:rPr lang="en-US" sz="1400" dirty="0" err="1">
                <a:latin typeface="Consolas" panose="020B0609020204030204" pitchFamily="49" charset="0"/>
              </a:rPr>
              <a:t>webBuilder.UseWebRoot</a:t>
            </a:r>
            <a:r>
              <a:rPr lang="en-US" sz="1400" dirty="0">
                <a:latin typeface="Consolas" panose="020B0609020204030204" pitchFamily="49" charset="0"/>
              </a:rPr>
              <a:t>(</a:t>
            </a:r>
            <a:r>
              <a:rPr lang="en-US" sz="1400" dirty="0" err="1">
                <a:latin typeface="Consolas" panose="020B0609020204030204" pitchFamily="49" charset="0"/>
              </a:rPr>
              <a:t>webRoot</a:t>
            </a:r>
            <a:r>
              <a:rPr lang="en-US" sz="1400" dirty="0">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r>
              <a:rPr lang="en-US" dirty="0"/>
              <a:t>Change </a:t>
            </a:r>
            <a:r>
              <a:rPr lang="en-US" dirty="0" err="1"/>
              <a:t>Startup.cs</a:t>
            </a:r>
            <a:endParaRPr lang="en-US" dirty="0"/>
          </a:p>
          <a:p>
            <a:pPr marL="554038" lvl="1" indent="-285750"/>
            <a:r>
              <a:rPr lang="en-US" dirty="0"/>
              <a:t>Comment out </a:t>
            </a:r>
            <a:r>
              <a:rPr lang="en-US" dirty="0" err="1">
                <a:latin typeface="Consolas" panose="020B0609020204030204" pitchFamily="49" charset="0"/>
              </a:rPr>
              <a:t>app.Run</a:t>
            </a:r>
            <a:r>
              <a:rPr lang="en-US" dirty="0">
                <a:latin typeface="Consolas" panose="020B0609020204030204" pitchFamily="49" charset="0"/>
              </a:rPr>
              <a:t>(…)</a:t>
            </a:r>
          </a:p>
          <a:p>
            <a:pPr marL="554038" lvl="1" indent="-285750"/>
            <a:r>
              <a:rPr lang="en-US" dirty="0"/>
              <a:t>Add </a:t>
            </a:r>
            <a:r>
              <a:rPr lang="en-US" dirty="0" err="1">
                <a:latin typeface="Consolas" panose="020B0609020204030204" pitchFamily="49" charset="0"/>
              </a:rPr>
              <a:t>app.UseStaticFiles</a:t>
            </a:r>
            <a:r>
              <a:rPr lang="en-US" dirty="0">
                <a:latin typeface="Consolas" panose="020B0609020204030204" pitchFamily="49" charset="0"/>
              </a:rPr>
              <a:t>();</a:t>
            </a:r>
            <a:endParaRPr lang="en-US" dirty="0"/>
          </a:p>
          <a:p>
            <a:pPr marL="285750" indent="-285750">
              <a:buFont typeface="Arial" panose="020B0604020202020204" pitchFamily="34" charset="0"/>
              <a:buChar char="•"/>
            </a:pPr>
            <a:r>
              <a:rPr lang="en-US" dirty="0"/>
              <a:t>Create a new sub-folder called </a:t>
            </a:r>
            <a:r>
              <a:rPr lang="en-US" dirty="0" err="1">
                <a:latin typeface="Consolas" panose="020B0609020204030204" pitchFamily="49" charset="0"/>
              </a:rPr>
              <a:t>wwwroot</a:t>
            </a:r>
            <a:endParaRPr lang="en-US" dirty="0">
              <a:latin typeface="Consolas" panose="020B0609020204030204" pitchFamily="49" charset="0"/>
            </a:endParaRPr>
          </a:p>
          <a:p>
            <a:pPr marL="554038" lvl="1" indent="-285750"/>
            <a:r>
              <a:rPr lang="en-US" dirty="0"/>
              <a:t>Add an </a:t>
            </a:r>
            <a:r>
              <a:rPr lang="en-US" dirty="0">
                <a:latin typeface="Consolas" panose="020B0609020204030204" pitchFamily="49" charset="0"/>
              </a:rPr>
              <a:t>index.html </a:t>
            </a:r>
            <a:r>
              <a:rPr lang="en-US" dirty="0"/>
              <a:t>file of you choice</a:t>
            </a:r>
          </a:p>
          <a:p>
            <a:pPr marL="285750" indent="-285750">
              <a:buFont typeface="Arial" panose="020B0604020202020204" pitchFamily="34" charset="0"/>
              <a:buChar char="•"/>
            </a:pPr>
            <a:r>
              <a:rPr lang="en-US" dirty="0"/>
              <a:t>Hit F5!</a:t>
            </a:r>
          </a:p>
        </p:txBody>
      </p:sp>
    </p:spTree>
    <p:extLst>
      <p:ext uri="{BB962C8B-B14F-4D97-AF65-F5344CB8AC3E}">
        <p14:creationId xmlns:p14="http://schemas.microsoft.com/office/powerpoint/2010/main" val="82754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1729-9837-4428-96BB-9A2DA9AFE90E}"/>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0C68D857-6B88-4E93-9B76-0713A8AE763D}"/>
              </a:ext>
            </a:extLst>
          </p:cNvPr>
          <p:cNvSpPr>
            <a:spLocks noGrp="1"/>
          </p:cNvSpPr>
          <p:nvPr>
            <p:ph idx="1"/>
          </p:nvPr>
        </p:nvSpPr>
        <p:spPr/>
        <p:txBody>
          <a:bodyPr/>
          <a:lstStyle/>
          <a:p>
            <a:pPr marL="285750" indent="-285750">
              <a:buFont typeface="Arial" panose="020B0604020202020204" pitchFamily="34" charset="0"/>
              <a:buChar char="•"/>
            </a:pPr>
            <a:r>
              <a:rPr lang="en-US" dirty="0"/>
              <a:t>Got a 404? What went wrong?</a:t>
            </a:r>
          </a:p>
          <a:p>
            <a:pPr marL="554038" lvl="1" indent="-285750"/>
            <a:r>
              <a:rPr lang="en-US" dirty="0"/>
              <a:t>ASP.NET Core will honor default files out-of-the-box!</a:t>
            </a:r>
          </a:p>
          <a:p>
            <a:pPr marL="285750" indent="-285750">
              <a:buFont typeface="Arial" panose="020B0604020202020204" pitchFamily="34" charset="0"/>
              <a:buChar char="•"/>
            </a:pPr>
            <a:r>
              <a:rPr lang="en-US" dirty="0"/>
              <a:t>Try explicitly requesting </a:t>
            </a:r>
            <a:r>
              <a:rPr lang="en-US" dirty="0">
                <a:latin typeface="Consolas" panose="020B0609020204030204" pitchFamily="49" charset="0"/>
              </a:rPr>
              <a:t>/index.html</a:t>
            </a:r>
          </a:p>
          <a:p>
            <a:pPr marL="285750" indent="-285750">
              <a:buFont typeface="Arial" panose="020B0604020202020204" pitchFamily="34" charset="0"/>
              <a:buChar char="•"/>
            </a:pPr>
            <a:r>
              <a:rPr lang="en-US" dirty="0"/>
              <a:t>To resolve the problem add </a:t>
            </a:r>
            <a:r>
              <a:rPr lang="en-US" dirty="0" err="1">
                <a:latin typeface="Consolas" panose="020B0609020204030204" pitchFamily="49" charset="0"/>
              </a:rPr>
              <a:t>app.UseDefaultFiles</a:t>
            </a:r>
            <a:r>
              <a:rPr lang="en-US" dirty="0">
                <a:latin typeface="Consolas" panose="020B0609020204030204" pitchFamily="49" charset="0"/>
              </a:rPr>
              <a:t>();</a:t>
            </a:r>
          </a:p>
          <a:p>
            <a:pPr marL="554038" lvl="1" indent="-285750"/>
            <a:r>
              <a:rPr lang="en-US" dirty="0"/>
              <a:t>Observe: the order in the Configure method is important!</a:t>
            </a:r>
          </a:p>
          <a:p>
            <a:pPr marL="554038" lvl="1" indent="-285750"/>
            <a:r>
              <a:rPr lang="en-US" dirty="0"/>
              <a:t>Try reordering </a:t>
            </a:r>
            <a:r>
              <a:rPr lang="en-US" dirty="0" err="1"/>
              <a:t>UseStaticFiles</a:t>
            </a:r>
            <a:r>
              <a:rPr lang="en-US" dirty="0"/>
              <a:t> and </a:t>
            </a:r>
            <a:r>
              <a:rPr lang="en-US" dirty="0" err="1"/>
              <a:t>UseDefaultFiles</a:t>
            </a:r>
            <a:endParaRPr lang="en-US" dirty="0"/>
          </a:p>
          <a:p>
            <a:pPr marL="554038" lvl="1" indent="-285750"/>
            <a:endParaRPr lang="en-US" dirty="0"/>
          </a:p>
        </p:txBody>
      </p:sp>
    </p:spTree>
    <p:extLst>
      <p:ext uri="{BB962C8B-B14F-4D97-AF65-F5344CB8AC3E}">
        <p14:creationId xmlns:p14="http://schemas.microsoft.com/office/powerpoint/2010/main" val="27096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The ASP.NET Core Pipeline</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A little bit of theory…</a:t>
            </a:r>
          </a:p>
        </p:txBody>
      </p:sp>
    </p:spTree>
    <p:extLst>
      <p:ext uri="{BB962C8B-B14F-4D97-AF65-F5344CB8AC3E}">
        <p14:creationId xmlns:p14="http://schemas.microsoft.com/office/powerpoint/2010/main" val="80873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1</a:t>
            </a:r>
          </a:p>
        </p:txBody>
      </p:sp>
      <p:pic>
        <p:nvPicPr>
          <p:cNvPr id="12" name="Picture Placeholder 11" descr="A picture containing clipart, text&#10;&#10;Description automatically generated">
            <a:extLst>
              <a:ext uri="{FF2B5EF4-FFF2-40B4-BE49-F238E27FC236}">
                <a16:creationId xmlns:a16="http://schemas.microsoft.com/office/drawing/2014/main" id="{16C240A3-DB0F-4CF4-BCF9-234310FCFF80}"/>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“Hello World!”</a:t>
            </a:r>
          </a:p>
        </p:txBody>
      </p:sp>
    </p:spTree>
    <p:extLst>
      <p:ext uri="{BB962C8B-B14F-4D97-AF65-F5344CB8AC3E}">
        <p14:creationId xmlns:p14="http://schemas.microsoft.com/office/powerpoint/2010/main" val="62922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71D355-8190-494A-A84A-B4E43F4D0A12}"/>
              </a:ext>
            </a:extLst>
          </p:cNvPr>
          <p:cNvSpPr>
            <a:spLocks noGrp="1"/>
          </p:cNvSpPr>
          <p:nvPr>
            <p:ph type="title"/>
          </p:nvPr>
        </p:nvSpPr>
        <p:spPr/>
        <p:txBody>
          <a:bodyPr/>
          <a:lstStyle/>
          <a:p>
            <a:r>
              <a:rPr lang="en-US" dirty="0"/>
              <a:t>ASP.NET Core Pipeline</a:t>
            </a:r>
          </a:p>
        </p:txBody>
      </p:sp>
      <p:sp>
        <p:nvSpPr>
          <p:cNvPr id="8" name="Content Placeholder 7">
            <a:extLst>
              <a:ext uri="{FF2B5EF4-FFF2-40B4-BE49-F238E27FC236}">
                <a16:creationId xmlns:a16="http://schemas.microsoft.com/office/drawing/2014/main" id="{1C09F3D2-D275-48B8-B725-ADF2EAEB23B7}"/>
              </a:ext>
            </a:extLst>
          </p:cNvPr>
          <p:cNvSpPr>
            <a:spLocks noGrp="1"/>
          </p:cNvSpPr>
          <p:nvPr>
            <p:ph idx="1"/>
          </p:nvPr>
        </p:nvSpPr>
        <p:spPr>
          <a:xfrm>
            <a:off x="297520" y="1146768"/>
            <a:ext cx="3919271" cy="3581335"/>
          </a:xfrm>
        </p:spPr>
        <p:txBody>
          <a:bodyPr/>
          <a:lstStyle/>
          <a:p>
            <a:pPr marL="285750" indent="-285750">
              <a:buFont typeface="Arial" panose="020B0604020202020204" pitchFamily="34" charset="0"/>
              <a:buChar char="•"/>
            </a:pPr>
            <a:r>
              <a:rPr lang="en-US" dirty="0"/>
              <a:t>The pipeline consists of chained components called “</a:t>
            </a:r>
            <a:r>
              <a:rPr lang="en-US" dirty="0" err="1"/>
              <a:t>Middlewares</a:t>
            </a:r>
            <a:r>
              <a:rPr lang="en-US" dirty="0"/>
              <a:t>”</a:t>
            </a:r>
          </a:p>
          <a:p>
            <a:pPr marL="285750" indent="-285750">
              <a:buFont typeface="Arial" panose="020B0604020202020204" pitchFamily="34" charset="0"/>
              <a:buChar char="•"/>
            </a:pPr>
            <a:r>
              <a:rPr lang="en-US" dirty="0"/>
              <a:t>Each middleware gets a delegate to the next middleware in the chain</a:t>
            </a:r>
          </a:p>
          <a:p>
            <a:pPr marL="285750" indent="-285750">
              <a:buFont typeface="Arial" panose="020B0604020202020204" pitchFamily="34" charset="0"/>
              <a:buChar char="•"/>
            </a:pPr>
            <a:r>
              <a:rPr lang="en-US" dirty="0"/>
              <a:t>The request context gets passed down the chain until handled</a:t>
            </a:r>
          </a:p>
          <a:p>
            <a:pPr marL="285750" indent="-285750">
              <a:buFont typeface="Arial" panose="020B0604020202020204" pitchFamily="34" charset="0"/>
              <a:buChar char="•"/>
            </a:pPr>
            <a:r>
              <a:rPr lang="en-US" dirty="0"/>
              <a:t>The chain then rolls back up to the first middleware</a:t>
            </a:r>
          </a:p>
        </p:txBody>
      </p:sp>
      <p:pic>
        <p:nvPicPr>
          <p:cNvPr id="9" name="Picture 8"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6EE1C975-25E0-4D2B-9297-EFD2771273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29174" y="1146768"/>
            <a:ext cx="45005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6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4236-7691-435F-A751-585DC963B000}"/>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A4347E3C-3C54-475D-9C8A-D360ABAB397F}"/>
              </a:ext>
            </a:extLst>
          </p:cNvPr>
          <p:cNvSpPr>
            <a:spLocks noGrp="1"/>
          </p:cNvSpPr>
          <p:nvPr>
            <p:ph idx="1"/>
          </p:nvPr>
        </p:nvSpPr>
        <p:spPr>
          <a:xfrm>
            <a:off x="297520" y="1146768"/>
            <a:ext cx="3957957" cy="3581335"/>
          </a:xfrm>
        </p:spPr>
        <p:txBody>
          <a:bodyPr/>
          <a:lstStyle/>
          <a:p>
            <a:pPr marL="342900" indent="-342900">
              <a:buFont typeface="Arial" panose="020B0604020202020204" pitchFamily="34" charset="0"/>
              <a:buChar char="•"/>
            </a:pPr>
            <a:r>
              <a:rPr lang="en-US" dirty="0"/>
              <a:t>Pipelines do not have to be straight all the time, they can</a:t>
            </a:r>
          </a:p>
          <a:p>
            <a:pPr marL="611188" lvl="1" indent="-342900"/>
            <a:r>
              <a:rPr lang="en-US" dirty="0"/>
              <a:t>Branch </a:t>
            </a:r>
          </a:p>
          <a:p>
            <a:pPr marL="611188" lvl="1" indent="-342900"/>
            <a:r>
              <a:rPr lang="en-US" dirty="0"/>
              <a:t>Merge</a:t>
            </a:r>
          </a:p>
          <a:p>
            <a:pPr marL="611188" lvl="1" indent="-342900"/>
            <a:r>
              <a:rPr lang="en-US" dirty="0"/>
              <a:t>Terminate</a:t>
            </a:r>
          </a:p>
          <a:p>
            <a:pPr marL="342900" indent="-342900">
              <a:buFont typeface="Arial" panose="020B0604020202020204" pitchFamily="34" charset="0"/>
              <a:buChar char="•"/>
            </a:pPr>
            <a:r>
              <a:rPr lang="en-US" dirty="0"/>
              <a:t>Example: the “</a:t>
            </a:r>
            <a:r>
              <a:rPr lang="en-US" dirty="0">
                <a:latin typeface="Consolas" panose="020B0609020204030204" pitchFamily="49" charset="0"/>
              </a:rPr>
              <a:t>Map</a:t>
            </a:r>
            <a:r>
              <a:rPr lang="en-US" dirty="0"/>
              <a:t>” and “</a:t>
            </a:r>
            <a:r>
              <a:rPr lang="en-US" dirty="0" err="1">
                <a:latin typeface="Consolas" panose="020B0609020204030204" pitchFamily="49" charset="0"/>
              </a:rPr>
              <a:t>MapWhen</a:t>
            </a:r>
            <a:r>
              <a:rPr lang="en-US" dirty="0"/>
              <a:t>” </a:t>
            </a:r>
            <a:r>
              <a:rPr lang="en-US" dirty="0" err="1"/>
              <a:t>middlewares</a:t>
            </a:r>
            <a:r>
              <a:rPr lang="en-US" dirty="0"/>
              <a:t> for handling some requests differently</a:t>
            </a:r>
          </a:p>
          <a:p>
            <a:pPr marL="611188" lvl="1" indent="-342900"/>
            <a:r>
              <a:rPr lang="en-US" dirty="0"/>
              <a:t>“/admin” requires authentication</a:t>
            </a:r>
          </a:p>
          <a:p>
            <a:pPr marL="611188" lvl="1" indent="-342900"/>
            <a:r>
              <a:rPr lang="en-US" dirty="0"/>
              <a:t>“/” does not require authentication</a:t>
            </a:r>
          </a:p>
        </p:txBody>
      </p:sp>
      <p:pic>
        <p:nvPicPr>
          <p:cNvPr id="4" name="Picture 3">
            <a:extLst>
              <a:ext uri="{FF2B5EF4-FFF2-40B4-BE49-F238E27FC236}">
                <a16:creationId xmlns:a16="http://schemas.microsoft.com/office/drawing/2014/main" id="{4E4F32CC-F3DF-4003-80A3-46726CABB68F}"/>
              </a:ext>
            </a:extLst>
          </p:cNvPr>
          <p:cNvPicPr>
            <a:picLocks noChangeAspect="1"/>
          </p:cNvPicPr>
          <p:nvPr/>
        </p:nvPicPr>
        <p:blipFill>
          <a:blip r:embed="rId2"/>
          <a:stretch>
            <a:fillRect/>
          </a:stretch>
        </p:blipFill>
        <p:spPr>
          <a:xfrm>
            <a:off x="4365477" y="1146767"/>
            <a:ext cx="4464197" cy="3581335"/>
          </a:xfrm>
          <a:prstGeom prst="rect">
            <a:avLst/>
          </a:prstGeom>
        </p:spPr>
      </p:pic>
    </p:spTree>
    <p:extLst>
      <p:ext uri="{BB962C8B-B14F-4D97-AF65-F5344CB8AC3E}">
        <p14:creationId xmlns:p14="http://schemas.microsoft.com/office/powerpoint/2010/main" val="367408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45CF-5538-44C7-976E-01F3E3B421C9}"/>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642F9136-C9AB-47FB-B6A7-E3CBB0C40245}"/>
              </a:ext>
            </a:extLst>
          </p:cNvPr>
          <p:cNvSpPr>
            <a:spLocks noGrp="1"/>
          </p:cNvSpPr>
          <p:nvPr>
            <p:ph idx="1"/>
          </p:nvPr>
        </p:nvSpPr>
        <p:spPr>
          <a:xfrm>
            <a:off x="297520" y="1146768"/>
            <a:ext cx="8532155" cy="3581335"/>
          </a:xfrm>
        </p:spPr>
        <p:txBody>
          <a:bodyPr/>
          <a:lstStyle/>
          <a:p>
            <a:r>
              <a:rPr lang="en-US" dirty="0"/>
              <a:t>Typical usage of middleware:</a:t>
            </a:r>
          </a:p>
          <a:p>
            <a:pPr marL="554038" lvl="1" indent="-285750"/>
            <a:r>
              <a:rPr lang="en-US" dirty="0"/>
              <a:t>Add to dependency injection</a:t>
            </a:r>
          </a:p>
          <a:p>
            <a:pPr marL="820738" lvl="2" indent="-285750"/>
            <a:r>
              <a:rPr lang="en-US" dirty="0" err="1">
                <a:latin typeface="Consolas" panose="020B0609020204030204" pitchFamily="49" charset="0"/>
              </a:rPr>
              <a:t>services.Add</a:t>
            </a:r>
            <a:r>
              <a:rPr lang="en-US" i="1" dirty="0" err="1"/>
              <a:t>Middleware</a:t>
            </a:r>
            <a:r>
              <a:rPr lang="en-US" dirty="0"/>
              <a:t>(</a:t>
            </a:r>
            <a:r>
              <a:rPr lang="en-US" i="1" dirty="0" err="1"/>
              <a:t>configurationDelegate</a:t>
            </a:r>
            <a:r>
              <a:rPr lang="en-US" dirty="0"/>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AddResponseCompression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Providers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GzipCompressionProvider</a:t>
            </a:r>
            <a:r>
              <a:rPr lang="en-US" dirty="0">
                <a:solidFill>
                  <a:srgbClr val="D4D4D4"/>
                </a:solidFill>
                <a:latin typeface="Consolas" panose="020B0609020204030204" pitchFamily="49" charset="0"/>
              </a:rPr>
              <a:t>&gt;());       </a:t>
            </a:r>
          </a:p>
          <a:p>
            <a:pPr marL="554038" lvl="1" indent="-285750"/>
            <a:r>
              <a:rPr lang="en-US" dirty="0"/>
              <a:t>Add to the pipeline in the right order</a:t>
            </a:r>
          </a:p>
          <a:p>
            <a:pPr marL="820738" lvl="2" indent="-285750"/>
            <a:r>
              <a:rPr lang="en-US" dirty="0" err="1">
                <a:latin typeface="Consolas" panose="020B0609020204030204" pitchFamily="49" charset="0"/>
              </a:rPr>
              <a:t>app.Use</a:t>
            </a:r>
            <a:r>
              <a:rPr lang="en-US" i="1" dirty="0" err="1"/>
              <a:t>Middleware</a:t>
            </a:r>
            <a:r>
              <a:rPr lang="en-US" dirty="0"/>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UseResponseCompression</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pPr marL="554038" lvl="1" indent="-285750"/>
            <a:r>
              <a:rPr lang="en-US" dirty="0"/>
              <a:t>Question: Does this middleware come first or last in the pipeline?</a:t>
            </a:r>
          </a:p>
        </p:txBody>
      </p:sp>
    </p:spTree>
    <p:extLst>
      <p:ext uri="{BB962C8B-B14F-4D97-AF65-F5344CB8AC3E}">
        <p14:creationId xmlns:p14="http://schemas.microsoft.com/office/powerpoint/2010/main" val="48260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19C4-5609-4E87-B10D-D2A85FEED007}"/>
              </a:ext>
            </a:extLst>
          </p:cNvPr>
          <p:cNvSpPr>
            <a:spLocks noGrp="1"/>
          </p:cNvSpPr>
          <p:nvPr>
            <p:ph type="title"/>
          </p:nvPr>
        </p:nvSpPr>
        <p:spPr/>
        <p:txBody>
          <a:bodyPr/>
          <a:lstStyle/>
          <a:p>
            <a:r>
              <a:rPr lang="en-US" dirty="0"/>
              <a:t>ASP.NET Core Dependency Injection</a:t>
            </a:r>
          </a:p>
        </p:txBody>
      </p:sp>
      <p:sp>
        <p:nvSpPr>
          <p:cNvPr id="3" name="Content Placeholder 2">
            <a:extLst>
              <a:ext uri="{FF2B5EF4-FFF2-40B4-BE49-F238E27FC236}">
                <a16:creationId xmlns:a16="http://schemas.microsoft.com/office/drawing/2014/main" id="{F228E563-679F-4637-B47B-FB1C7E467990}"/>
              </a:ext>
            </a:extLst>
          </p:cNvPr>
          <p:cNvSpPr>
            <a:spLocks noGrp="1"/>
          </p:cNvSpPr>
          <p:nvPr>
            <p:ph idx="1"/>
          </p:nvPr>
        </p:nvSpPr>
        <p:spPr/>
        <p:txBody>
          <a:bodyPr/>
          <a:lstStyle/>
          <a:p>
            <a:pPr marL="285750" indent="-285750">
              <a:buFont typeface="Arial" panose="020B0604020202020204" pitchFamily="34" charset="0"/>
              <a:buChar char="•"/>
            </a:pPr>
            <a:r>
              <a:rPr lang="en-US" dirty="0"/>
              <a:t>Dependencies are configured in the </a:t>
            </a:r>
            <a:r>
              <a:rPr lang="en-US" dirty="0" err="1">
                <a:latin typeface="Consolas" panose="020B0609020204030204" pitchFamily="49" charset="0"/>
              </a:rPr>
              <a:t>ConfigureServices</a:t>
            </a:r>
            <a:r>
              <a:rPr lang="en-US" dirty="0"/>
              <a:t> method</a:t>
            </a:r>
          </a:p>
          <a:p>
            <a:pPr marL="554038" lvl="1" indent="-285750"/>
            <a:r>
              <a:rPr lang="en-US" dirty="0"/>
              <a:t>Services can be registered:</a:t>
            </a:r>
          </a:p>
          <a:p>
            <a:pPr marL="820738" lvl="2" indent="-285750"/>
            <a:r>
              <a:rPr lang="en-US" dirty="0"/>
              <a:t>using interfaces, concrete classes and factory methods</a:t>
            </a:r>
          </a:p>
          <a:p>
            <a:pPr marL="820738" lvl="2" indent="-285750"/>
            <a:r>
              <a:rPr lang="en-US" dirty="0"/>
              <a:t>with lifetimes: Transient (default), Scoped (per request, kind of) and Singleton</a:t>
            </a:r>
          </a:p>
          <a:p>
            <a:pPr marL="554038" lvl="1" indent="-285750"/>
            <a:r>
              <a:rPr lang="en-US" dirty="0"/>
              <a:t>Services can be resolved:</a:t>
            </a:r>
          </a:p>
          <a:p>
            <a:pPr marL="820738" lvl="2" indent="-285750"/>
            <a:r>
              <a:rPr lang="en-US" dirty="0"/>
              <a:t>Constructor injection</a:t>
            </a:r>
          </a:p>
          <a:p>
            <a:pPr marL="820738" lvl="2" indent="-285750"/>
            <a:r>
              <a:rPr lang="en-US" dirty="0"/>
              <a:t>Parameter injection (in certain cases!)</a:t>
            </a:r>
          </a:p>
          <a:p>
            <a:pPr marL="820738" lvl="2" indent="-285750"/>
            <a:r>
              <a:rPr lang="en-US" dirty="0"/>
              <a:t>Using </a:t>
            </a:r>
            <a:r>
              <a:rPr lang="en-US" dirty="0" err="1">
                <a:latin typeface="Consolas" panose="020B0609020204030204" pitchFamily="49" charset="0"/>
              </a:rPr>
              <a:t>IServiceProvider</a:t>
            </a:r>
            <a:r>
              <a:rPr lang="en-US" dirty="0"/>
              <a:t> injected (not recommended)</a:t>
            </a:r>
          </a:p>
          <a:p>
            <a:pPr marL="820738" lvl="2" indent="-285750"/>
            <a:r>
              <a:rPr lang="en-US" dirty="0"/>
              <a:t>No property injection</a:t>
            </a:r>
          </a:p>
          <a:p>
            <a:pPr marL="554038" lvl="1" indent="-285750"/>
            <a:r>
              <a:rPr lang="en-US" dirty="0"/>
              <a:t>The default implementation can be easily replaced by </a:t>
            </a:r>
            <a:r>
              <a:rPr lang="en-US" dirty="0" err="1"/>
              <a:t>Autofac</a:t>
            </a:r>
            <a:r>
              <a:rPr lang="en-US" dirty="0"/>
              <a:t>, </a:t>
            </a:r>
            <a:r>
              <a:rPr lang="en-US" dirty="0" err="1"/>
              <a:t>Ninject</a:t>
            </a:r>
            <a:r>
              <a:rPr lang="en-US" dirty="0"/>
              <a:t>, …</a:t>
            </a:r>
          </a:p>
        </p:txBody>
      </p:sp>
    </p:spTree>
    <p:extLst>
      <p:ext uri="{BB962C8B-B14F-4D97-AF65-F5344CB8AC3E}">
        <p14:creationId xmlns:p14="http://schemas.microsoft.com/office/powerpoint/2010/main" val="1869704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6</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Building an API</a:t>
            </a:r>
          </a:p>
        </p:txBody>
      </p:sp>
    </p:spTree>
    <p:extLst>
      <p:ext uri="{BB962C8B-B14F-4D97-AF65-F5344CB8AC3E}">
        <p14:creationId xmlns:p14="http://schemas.microsoft.com/office/powerpoint/2010/main" val="149991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5C06-E5EC-44C2-8856-04E0204D8348}"/>
              </a:ext>
            </a:extLst>
          </p:cNvPr>
          <p:cNvSpPr>
            <a:spLocks noGrp="1"/>
          </p:cNvSpPr>
          <p:nvPr>
            <p:ph type="title"/>
          </p:nvPr>
        </p:nvSpPr>
        <p:spPr/>
        <p:txBody>
          <a:bodyPr/>
          <a:lstStyle/>
          <a:p>
            <a:r>
              <a:rPr lang="en-US" dirty="0"/>
              <a:t>Adding API functionality to the pipeline</a:t>
            </a:r>
          </a:p>
        </p:txBody>
      </p:sp>
      <p:sp>
        <p:nvSpPr>
          <p:cNvPr id="8" name="Content Placeholder 7">
            <a:extLst>
              <a:ext uri="{FF2B5EF4-FFF2-40B4-BE49-F238E27FC236}">
                <a16:creationId xmlns:a16="http://schemas.microsoft.com/office/drawing/2014/main" id="{F5AF7554-63AA-4BCB-8952-794C7134BFCD}"/>
              </a:ext>
            </a:extLst>
          </p:cNvPr>
          <p:cNvSpPr>
            <a:spLocks noGrp="1"/>
          </p:cNvSpPr>
          <p:nvPr>
            <p:ph idx="1"/>
          </p:nvPr>
        </p:nvSpPr>
        <p:spPr/>
        <p:txBody>
          <a:bodyPr/>
          <a:lstStyle/>
          <a:p>
            <a:pPr marL="285750" indent="-285750">
              <a:buFont typeface="Arial" panose="020B0604020202020204" pitchFamily="34" charset="0"/>
              <a:buChar char="•"/>
            </a:pPr>
            <a:r>
              <a:rPr lang="en-US" dirty="0"/>
              <a:t>Add the required dependency: this will automatically resolve all controllers later on</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routing to enable resolving actions based on routes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UseRouting</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endpoints for our actions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UseEndpoints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builder</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builder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add output compression</a:t>
            </a:r>
          </a:p>
          <a:p>
            <a:pPr marL="285750" indent="-285750">
              <a:buFont typeface="Arial" panose="020B0604020202020204" pitchFamily="34" charset="0"/>
              <a:buChar char="•"/>
            </a:pPr>
            <a:endParaRPr lang="en-US" dirty="0"/>
          </a:p>
          <a:p>
            <a:pPr marL="554038" lvl="1" indent="-285750"/>
            <a:endParaRPr lang="en-US" dirty="0"/>
          </a:p>
        </p:txBody>
      </p:sp>
    </p:spTree>
    <p:extLst>
      <p:ext uri="{BB962C8B-B14F-4D97-AF65-F5344CB8AC3E}">
        <p14:creationId xmlns:p14="http://schemas.microsoft.com/office/powerpoint/2010/main" val="94197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348-2C26-4A51-A3BD-1E30EDD2351E}"/>
              </a:ext>
            </a:extLst>
          </p:cNvPr>
          <p:cNvSpPr>
            <a:spLocks noGrp="1"/>
          </p:cNvSpPr>
          <p:nvPr>
            <p:ph type="title"/>
          </p:nvPr>
        </p:nvSpPr>
        <p:spPr/>
        <p:txBody>
          <a:bodyPr/>
          <a:lstStyle/>
          <a:p>
            <a:r>
              <a:rPr lang="en-US" dirty="0"/>
              <a:t>Anatomy of an API Controller</a:t>
            </a:r>
          </a:p>
        </p:txBody>
      </p:sp>
      <p:sp>
        <p:nvSpPr>
          <p:cNvPr id="3" name="Content Placeholder 2">
            <a:extLst>
              <a:ext uri="{FF2B5EF4-FFF2-40B4-BE49-F238E27FC236}">
                <a16:creationId xmlns:a16="http://schemas.microsoft.com/office/drawing/2014/main" id="{F2E4C7E4-64F5-4F4B-84D5-544103FFF22C}"/>
              </a:ext>
            </a:extLst>
          </p:cNvPr>
          <p:cNvSpPr>
            <a:spLocks noGrp="1"/>
          </p:cNvSpPr>
          <p:nvPr>
            <p:ph idx="1"/>
          </p:nvPr>
        </p:nvSpPr>
        <p:spPr>
          <a:xfrm>
            <a:off x="297521" y="1146768"/>
            <a:ext cx="3412834" cy="3581335"/>
          </a:xfrm>
        </p:spPr>
        <p:txBody>
          <a:bodyPr/>
          <a:lstStyle/>
          <a:p>
            <a:pPr marL="285750" indent="-285750">
              <a:buFont typeface="Arial" panose="020B0604020202020204" pitchFamily="34" charset="0"/>
              <a:buChar char="•"/>
            </a:pPr>
            <a:r>
              <a:rPr lang="en-US" dirty="0" err="1">
                <a:latin typeface="Consolas" panose="020B0609020204030204" pitchFamily="49" charset="0"/>
              </a:rPr>
              <a:t>ApiController</a:t>
            </a:r>
            <a:r>
              <a:rPr lang="en-US" dirty="0"/>
              <a:t> attribute</a:t>
            </a:r>
          </a:p>
          <a:p>
            <a:pPr marL="285750" indent="-285750">
              <a:buFont typeface="Arial" panose="020B0604020202020204" pitchFamily="34" charset="0"/>
              <a:buChar char="•"/>
            </a:pPr>
            <a:r>
              <a:rPr lang="en-US" dirty="0">
                <a:latin typeface="Consolas" panose="020B0609020204030204" pitchFamily="49" charset="0"/>
              </a:rPr>
              <a:t>Route</a:t>
            </a:r>
            <a:r>
              <a:rPr lang="en-US" dirty="0"/>
              <a:t> attribute</a:t>
            </a:r>
          </a:p>
          <a:p>
            <a:pPr marL="285750" indent="-285750">
              <a:buFont typeface="Arial" panose="020B0604020202020204" pitchFamily="34" charset="0"/>
              <a:buChar char="•"/>
            </a:pPr>
            <a:r>
              <a:rPr lang="en-US" dirty="0" err="1">
                <a:latin typeface="Consolas" panose="020B0609020204030204" pitchFamily="49" charset="0"/>
              </a:rPr>
              <a:t>ControllerBase</a:t>
            </a:r>
            <a:r>
              <a:rPr lang="en-US" dirty="0"/>
              <a:t> inheritance </a:t>
            </a:r>
            <a:r>
              <a:rPr lang="en-US" sz="1100" dirty="0"/>
              <a:t>(Optional)</a:t>
            </a:r>
            <a:endParaRPr lang="en-US" dirty="0"/>
          </a:p>
          <a:p>
            <a:pPr marL="285750" indent="-285750">
              <a:buFont typeface="Arial" panose="020B0604020202020204" pitchFamily="34" charset="0"/>
              <a:buChar char="•"/>
            </a:pPr>
            <a:r>
              <a:rPr lang="en-US" dirty="0" err="1">
                <a:latin typeface="Consolas" panose="020B0609020204030204" pitchFamily="49" charset="0"/>
              </a:rPr>
              <a:t>Http</a:t>
            </a:r>
            <a:r>
              <a:rPr lang="en-US" i="1" dirty="0" err="1"/>
              <a:t>Verb</a:t>
            </a:r>
            <a:r>
              <a:rPr lang="en-US" dirty="0"/>
              <a:t> attributes</a:t>
            </a:r>
          </a:p>
          <a:p>
            <a:pPr marL="285750" indent="-285750">
              <a:buFont typeface="Arial" panose="020B0604020202020204" pitchFamily="34" charset="0"/>
              <a:buChar char="•"/>
            </a:pPr>
            <a:r>
              <a:rPr lang="en-US" dirty="0">
                <a:latin typeface="Consolas" panose="020B0609020204030204" pitchFamily="49" charset="0"/>
              </a:rPr>
              <a:t>public</a:t>
            </a:r>
            <a:r>
              <a:rPr lang="en-US" dirty="0"/>
              <a:t> methods that return </a:t>
            </a:r>
            <a:r>
              <a:rPr lang="en-US" dirty="0" err="1">
                <a:latin typeface="Consolas" panose="020B0609020204030204" pitchFamily="49" charset="0"/>
              </a:rPr>
              <a:t>IActionResult</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Result helper methods: </a:t>
            </a:r>
            <a:r>
              <a:rPr lang="en-US" dirty="0">
                <a:latin typeface="Consolas" panose="020B0609020204030204" pitchFamily="49" charset="0"/>
              </a:rPr>
              <a:t>Ok, </a:t>
            </a:r>
            <a:r>
              <a:rPr lang="en-US" dirty="0" err="1">
                <a:latin typeface="Consolas" panose="020B0609020204030204" pitchFamily="49" charset="0"/>
              </a:rPr>
              <a:t>CreatedAt</a:t>
            </a:r>
            <a:r>
              <a:rPr lang="en-US" dirty="0">
                <a:latin typeface="Consolas" panose="020B0609020204030204" pitchFamily="49" charset="0"/>
              </a:rPr>
              <a:t>, </a:t>
            </a:r>
            <a:r>
              <a:rPr lang="en-US" dirty="0" err="1">
                <a:latin typeface="Consolas" panose="020B0609020204030204" pitchFamily="49" charset="0"/>
              </a:rPr>
              <a:t>BadRequest</a:t>
            </a:r>
            <a:r>
              <a:rPr lang="en-US" dirty="0">
                <a:latin typeface="Consolas" panose="020B0609020204030204" pitchFamily="49" charset="0"/>
              </a:rPr>
              <a:t>, Conflict, …</a:t>
            </a:r>
          </a:p>
        </p:txBody>
      </p:sp>
      <p:sp>
        <p:nvSpPr>
          <p:cNvPr id="4" name="TextBox 3">
            <a:extLst>
              <a:ext uri="{FF2B5EF4-FFF2-40B4-BE49-F238E27FC236}">
                <a16:creationId xmlns:a16="http://schemas.microsoft.com/office/drawing/2014/main" id="{7FB0B6E1-491E-481E-B9B3-9F472E5D6C2B}"/>
              </a:ext>
            </a:extLst>
          </p:cNvPr>
          <p:cNvSpPr txBox="1"/>
          <p:nvPr/>
        </p:nvSpPr>
        <p:spPr>
          <a:xfrm>
            <a:off x="3802336" y="1146768"/>
            <a:ext cx="5027338" cy="3539430"/>
          </a:xfrm>
          <a:prstGeom prst="rect">
            <a:avLst/>
          </a:prstGeom>
          <a:solidFill>
            <a:srgbClr val="000000"/>
          </a:solidFill>
          <a:ln>
            <a:solidFill>
              <a:schemeClr val="accent2"/>
            </a:solidFill>
          </a:ln>
        </p:spPr>
        <p:txBody>
          <a:bodyPr wrap="square" rtlCol="0">
            <a:spAutoFit/>
          </a:bodyPr>
          <a:lstStyle/>
          <a:p>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Mvc</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ApiController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Route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api</a:t>
            </a:r>
            <a:r>
              <a:rPr lang="en-US" sz="1400" dirty="0">
                <a:solidFill>
                  <a:srgbClr val="CE9178"/>
                </a:solidFill>
                <a:latin typeface="Consolas" panose="020B0609020204030204" pitchFamily="49" charset="0"/>
              </a:rPr>
              <a:t>/room"</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RoomController</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ControllerBase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HttpGet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IActionResult</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GetRooms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Ok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"Fes"</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"Rabat"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Nador</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endParaRPr lang="en-US"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29688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F1B5-0B5D-4E04-9AA3-97FB3AC566C4}"/>
              </a:ext>
            </a:extLst>
          </p:cNvPr>
          <p:cNvSpPr>
            <a:spLocks noGrp="1"/>
          </p:cNvSpPr>
          <p:nvPr>
            <p:ph type="title"/>
          </p:nvPr>
        </p:nvSpPr>
        <p:spPr>
          <a:xfrm>
            <a:off x="297519" y="127000"/>
            <a:ext cx="8532155" cy="595313"/>
          </a:xfrm>
        </p:spPr>
        <p:txBody>
          <a:bodyPr/>
          <a:lstStyle/>
          <a:p>
            <a:r>
              <a:rPr lang="en-US" dirty="0"/>
              <a:t>Adding the API Controller</a:t>
            </a:r>
          </a:p>
        </p:txBody>
      </p:sp>
      <p:sp>
        <p:nvSpPr>
          <p:cNvPr id="3" name="Content Placeholder 2">
            <a:extLst>
              <a:ext uri="{FF2B5EF4-FFF2-40B4-BE49-F238E27FC236}">
                <a16:creationId xmlns:a16="http://schemas.microsoft.com/office/drawing/2014/main" id="{30C7A7EE-A3A5-4832-AA7B-16C3EF39B38C}"/>
              </a:ext>
            </a:extLst>
          </p:cNvPr>
          <p:cNvSpPr>
            <a:spLocks noGrp="1"/>
          </p:cNvSpPr>
          <p:nvPr>
            <p:ph idx="1"/>
          </p:nvPr>
        </p:nvSpPr>
        <p:spPr/>
        <p:txBody>
          <a:bodyPr/>
          <a:lstStyle/>
          <a:p>
            <a:pPr marL="285750" indent="-285750">
              <a:buFont typeface="Arial" panose="020B0604020202020204" pitchFamily="34" charset="0"/>
              <a:buChar char="•"/>
            </a:pPr>
            <a:r>
              <a:rPr lang="en-US" dirty="0"/>
              <a:t>Add new folder named “Controllers”</a:t>
            </a:r>
          </a:p>
          <a:p>
            <a:pPr marL="285750" indent="-285750">
              <a:buFont typeface="Arial" panose="020B0604020202020204" pitchFamily="34" charset="0"/>
              <a:buChar char="•"/>
            </a:pPr>
            <a:r>
              <a:rPr lang="en-US" dirty="0"/>
              <a:t>Add new file named “</a:t>
            </a:r>
            <a:r>
              <a:rPr lang="en-US" dirty="0" err="1"/>
              <a:t>RoomController.cs</a:t>
            </a:r>
            <a:r>
              <a:rPr lang="en-US" dirty="0"/>
              <a:t>”</a:t>
            </a:r>
          </a:p>
          <a:p>
            <a:pPr marL="285750" indent="-285750">
              <a:buFont typeface="Arial" panose="020B0604020202020204" pitchFamily="34" charset="0"/>
              <a:buChar char="•"/>
            </a:pPr>
            <a:r>
              <a:rPr lang="en-US" dirty="0"/>
              <a:t>Copy code from previous slide to </a:t>
            </a:r>
            <a:r>
              <a:rPr lang="en-US" dirty="0" err="1"/>
              <a:t>RoomController</a:t>
            </a:r>
            <a:r>
              <a:rPr lang="en-US" dirty="0"/>
              <a:t> file.</a:t>
            </a:r>
          </a:p>
          <a:p>
            <a:pPr marL="285750" indent="-285750">
              <a:buFont typeface="Arial" panose="020B0604020202020204" pitchFamily="34" charset="0"/>
              <a:buChar char="•"/>
            </a:pPr>
            <a:r>
              <a:rPr lang="en-US" dirty="0"/>
              <a:t>Start debugging and browse to /</a:t>
            </a:r>
            <a:r>
              <a:rPr lang="en-US" dirty="0" err="1"/>
              <a:t>api</a:t>
            </a:r>
            <a:r>
              <a:rPr lang="en-US" dirty="0"/>
              <a:t>/room</a:t>
            </a:r>
          </a:p>
          <a:p>
            <a:endParaRPr lang="en-US" dirty="0"/>
          </a:p>
        </p:txBody>
      </p:sp>
    </p:spTree>
    <p:extLst>
      <p:ext uri="{BB962C8B-B14F-4D97-AF65-F5344CB8AC3E}">
        <p14:creationId xmlns:p14="http://schemas.microsoft.com/office/powerpoint/2010/main" val="419214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7</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Adding a data store</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280632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1C2576-303D-4E51-87D7-F2B939F9BFA5}"/>
              </a:ext>
            </a:extLst>
          </p:cNvPr>
          <p:cNvSpPr>
            <a:spLocks noGrp="1"/>
          </p:cNvSpPr>
          <p:nvPr>
            <p:ph type="title"/>
          </p:nvPr>
        </p:nvSpPr>
        <p:spPr/>
        <p:txBody>
          <a:bodyPr/>
          <a:lstStyle/>
          <a:p>
            <a:r>
              <a:rPr lang="en-US" dirty="0"/>
              <a:t>Describing a data store</a:t>
            </a:r>
          </a:p>
        </p:txBody>
      </p:sp>
      <p:sp>
        <p:nvSpPr>
          <p:cNvPr id="8" name="Content Placeholder 7">
            <a:extLst>
              <a:ext uri="{FF2B5EF4-FFF2-40B4-BE49-F238E27FC236}">
                <a16:creationId xmlns:a16="http://schemas.microsoft.com/office/drawing/2014/main" id="{354D3175-C9D5-49FF-81B9-0FF7B0F5906F}"/>
              </a:ext>
            </a:extLst>
          </p:cNvPr>
          <p:cNvSpPr>
            <a:spLocks noGrp="1"/>
          </p:cNvSpPr>
          <p:nvPr>
            <p:ph idx="1"/>
          </p:nvPr>
        </p:nvSpPr>
        <p:spPr/>
        <p:txBody>
          <a:bodyPr/>
          <a:lstStyle/>
          <a:p>
            <a:pPr marL="285750" indent="-285750">
              <a:buFont typeface="Arial" panose="020B0604020202020204" pitchFamily="34" charset="0"/>
              <a:buChar char="•"/>
            </a:pPr>
            <a:r>
              <a:rPr lang="en-US" dirty="0"/>
              <a:t>Add a persistence provider</a:t>
            </a:r>
          </a:p>
          <a:p>
            <a:pPr marL="554038" lvl="1" indent="-285750"/>
            <a:r>
              <a:rPr lang="en-US" dirty="0"/>
              <a:t>Open a terminal window</a:t>
            </a:r>
          </a:p>
          <a:p>
            <a:pPr marL="554038" lvl="1" indent="-285750"/>
            <a:r>
              <a:rPr lang="en-US" dirty="0"/>
              <a:t>Type: </a:t>
            </a:r>
            <a:r>
              <a:rPr lang="en-US" dirty="0">
                <a:latin typeface="Consolas" panose="020B0609020204030204" pitchFamily="49" charset="0"/>
              </a:rPr>
              <a:t>dotnet add package </a:t>
            </a:r>
            <a:r>
              <a:rPr lang="en-US" dirty="0" err="1">
                <a:latin typeface="Consolas" panose="020B0609020204030204" pitchFamily="49" charset="0"/>
              </a:rPr>
              <a:t>Microsoft.EntityFrameworkCore.SqLite</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In the </a:t>
            </a:r>
            <a:r>
              <a:rPr lang="en-US" dirty="0">
                <a:latin typeface="Consolas" panose="020B0609020204030204" pitchFamily="49" charset="0"/>
              </a:rPr>
              <a:t>Model </a:t>
            </a:r>
            <a:r>
              <a:rPr lang="en-US" dirty="0">
                <a:latin typeface="+mn-lt"/>
              </a:rPr>
              <a:t>folder add a new file called </a:t>
            </a:r>
            <a:r>
              <a:rPr lang="en-US" dirty="0" err="1">
                <a:latin typeface="Consolas" panose="020B0609020204030204" pitchFamily="49" charset="0"/>
              </a:rPr>
              <a:t>DevCruiseDbContext.cs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D1EEB4E3-E89C-4E9B-8F74-937B49B372D0}"/>
              </a:ext>
            </a:extLst>
          </p:cNvPr>
          <p:cNvSpPr txBox="1"/>
          <p:nvPr/>
        </p:nvSpPr>
        <p:spPr>
          <a:xfrm>
            <a:off x="469509" y="2635055"/>
            <a:ext cx="820498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EntityFrameworkCore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DbContext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DevCruiseDbContext</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DbContextOptions</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&gt; </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base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Database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EnsureCreated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Initialize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9067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A60265-E389-4A6F-8651-F47C094049B8}"/>
              </a:ext>
            </a:extLst>
          </p:cNvPr>
          <p:cNvSpPr>
            <a:spLocks noGrp="1"/>
          </p:cNvSpPr>
          <p:nvPr>
            <p:ph type="title"/>
          </p:nvPr>
        </p:nvSpPr>
        <p:spPr/>
        <p:txBody>
          <a:bodyPr/>
          <a:lstStyle/>
          <a:p>
            <a:r>
              <a:rPr lang="en-US" dirty="0"/>
              <a:t>Step 1: Start with a simple console application</a:t>
            </a:r>
          </a:p>
        </p:txBody>
      </p:sp>
      <p:sp>
        <p:nvSpPr>
          <p:cNvPr id="7" name="Content Placeholder 6">
            <a:extLst>
              <a:ext uri="{FF2B5EF4-FFF2-40B4-BE49-F238E27FC236}">
                <a16:creationId xmlns:a16="http://schemas.microsoft.com/office/drawing/2014/main" id="{A86B4A5F-7117-4EEE-A6E2-96AF8D6F9878}"/>
              </a:ext>
            </a:extLst>
          </p:cNvPr>
          <p:cNvSpPr>
            <a:spLocks noGrp="1"/>
          </p:cNvSpPr>
          <p:nvPr>
            <p:ph idx="1"/>
          </p:nvPr>
        </p:nvSpPr>
        <p:spPr/>
        <p:txBody>
          <a:bodyPr/>
          <a:lstStyle/>
          <a:p>
            <a:pPr marL="285750" indent="-285750">
              <a:buFont typeface="Arial" panose="020B0604020202020204" pitchFamily="34" charset="0"/>
              <a:buChar char="•"/>
            </a:pPr>
            <a:r>
              <a:rPr lang="en-US" dirty="0"/>
              <a:t>Create an empty folder on disk called “</a:t>
            </a:r>
            <a:r>
              <a:rPr lang="en-US" dirty="0" err="1"/>
              <a:t>DevCruise</a:t>
            </a:r>
            <a:r>
              <a:rPr lang="en-US" dirty="0"/>
              <a:t>”</a:t>
            </a:r>
          </a:p>
          <a:p>
            <a:pPr marL="285750" indent="-285750">
              <a:buFont typeface="Arial" panose="020B0604020202020204" pitchFamily="34" charset="0"/>
              <a:buChar char="•"/>
            </a:pPr>
            <a:r>
              <a:rPr lang="en-US" dirty="0"/>
              <a:t>Start </a:t>
            </a:r>
            <a:r>
              <a:rPr lang="en-US" dirty="0" err="1"/>
              <a:t>VisualStudio</a:t>
            </a:r>
            <a:r>
              <a:rPr lang="en-US" dirty="0"/>
              <a:t> Code in the folder</a:t>
            </a:r>
          </a:p>
          <a:p>
            <a:pPr marL="285750" indent="-285750">
              <a:buFont typeface="Arial" panose="020B0604020202020204" pitchFamily="34" charset="0"/>
              <a:buChar char="•"/>
            </a:pPr>
            <a:r>
              <a:rPr lang="en-US" dirty="0"/>
              <a:t>(Optional) Initialize a GIT repository</a:t>
            </a:r>
          </a:p>
          <a:p>
            <a:pPr marL="554038" lvl="1" indent="-285750"/>
            <a:r>
              <a:rPr lang="en-US" dirty="0"/>
              <a:t>Don’t forget to add an appropriate </a:t>
            </a:r>
            <a:r>
              <a:rPr lang="en-US" dirty="0">
                <a:latin typeface="Consolas" panose="020B0609020204030204" pitchFamily="49" charset="0"/>
              </a:rPr>
              <a:t>.</a:t>
            </a:r>
            <a:r>
              <a:rPr lang="en-US" dirty="0" err="1">
                <a:latin typeface="Consolas" panose="020B0609020204030204" pitchFamily="49" charset="0"/>
              </a:rPr>
              <a:t>gitignore</a:t>
            </a:r>
            <a:r>
              <a:rPr lang="en-US" dirty="0"/>
              <a:t> file</a:t>
            </a:r>
          </a:p>
          <a:p>
            <a:pPr marL="285750" indent="-285750">
              <a:buFont typeface="Arial" panose="020B0604020202020204" pitchFamily="34" charset="0"/>
              <a:buChar char="•"/>
            </a:pPr>
            <a:r>
              <a:rPr lang="en-US" dirty="0"/>
              <a:t>Open a new terminal window</a:t>
            </a:r>
          </a:p>
          <a:p>
            <a:pPr marL="285750" indent="-285750">
              <a:buFont typeface="Arial" panose="020B0604020202020204" pitchFamily="34" charset="0"/>
              <a:buChar char="•"/>
            </a:pPr>
            <a:r>
              <a:rPr lang="en-US" dirty="0"/>
              <a:t>Confirm the .NET Core version</a:t>
            </a:r>
          </a:p>
          <a:p>
            <a:pPr marL="820738" lvl="2" indent="-285750"/>
            <a:r>
              <a:rPr lang="en-US" dirty="0">
                <a:latin typeface="Consolas" panose="020B0609020204030204" pitchFamily="49" charset="0"/>
              </a:rPr>
              <a:t>dotnet --version		</a:t>
            </a:r>
            <a:r>
              <a:rPr lang="en-US" dirty="0">
                <a:latin typeface="Consolas" panose="020B0609020204030204" pitchFamily="49" charset="0"/>
                <a:sym typeface="Wingdings" panose="05000000000000000000" pitchFamily="2" charset="2"/>
              </a:rPr>
              <a:t> 3.0.100 or higher</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rPr>
              <a:t>Generate the .NET Core Console application</a:t>
            </a:r>
          </a:p>
          <a:p>
            <a:pPr marL="820738" lvl="2" indent="-285750"/>
            <a:r>
              <a:rPr lang="en-US" dirty="0"/>
              <a:t>dotnet new console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0138850"/>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520-F4EE-4564-9737-560F2EDBA3FF}"/>
              </a:ext>
            </a:extLst>
          </p:cNvPr>
          <p:cNvSpPr>
            <a:spLocks noGrp="1"/>
          </p:cNvSpPr>
          <p:nvPr>
            <p:ph type="title"/>
          </p:nvPr>
        </p:nvSpPr>
        <p:spPr/>
        <p:txBody>
          <a:bodyPr/>
          <a:lstStyle/>
          <a:p>
            <a:r>
              <a:rPr lang="en-US" dirty="0"/>
              <a:t>Describing a data store</a:t>
            </a:r>
          </a:p>
        </p:txBody>
      </p:sp>
      <p:sp>
        <p:nvSpPr>
          <p:cNvPr id="3" name="Content Placeholder 2">
            <a:extLst>
              <a:ext uri="{FF2B5EF4-FFF2-40B4-BE49-F238E27FC236}">
                <a16:creationId xmlns:a16="http://schemas.microsoft.com/office/drawing/2014/main" id="{882E554E-13CB-4AE8-A490-75D7F712319A}"/>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DevCruiseDbContext</a:t>
            </a:r>
            <a:r>
              <a:rPr lang="en-US" dirty="0"/>
              <a:t> to dependency injection</a:t>
            </a:r>
          </a:p>
          <a:p>
            <a:r>
              <a:rPr lang="en-US" dirty="0">
                <a:solidFill>
                  <a:srgbClr val="9CDCFE"/>
                </a:solidFill>
                <a:latin typeface="Consolas" panose="020B0609020204030204" pitchFamily="49" charset="0"/>
              </a:rPr>
              <a:t>	</a:t>
            </a:r>
          </a:p>
          <a:p>
            <a:endParaRPr lang="en-US" dirty="0">
              <a:solidFill>
                <a:srgbClr val="9CDCFE"/>
              </a:solidFill>
              <a:latin typeface="Consolas" panose="020B0609020204030204" pitchFamily="49" charset="0"/>
            </a:endParaRPr>
          </a:p>
          <a:p>
            <a:pPr marL="820738" lvl="2" indent="-285750"/>
            <a:r>
              <a:rPr lang="en-US" dirty="0">
                <a:solidFill>
                  <a:srgbClr val="D4D4D4"/>
                </a:solidFill>
                <a:latin typeface="+mn-lt"/>
              </a:rPr>
              <a:t>The string is the relative location for the database file. </a:t>
            </a:r>
          </a:p>
          <a:p>
            <a:pPr marL="820738" lvl="2" indent="-285750"/>
            <a:endParaRPr lang="en-US" dirty="0">
              <a:solidFill>
                <a:srgbClr val="D4D4D4"/>
              </a:solidFill>
              <a:latin typeface="+mn-lt"/>
            </a:endParaRPr>
          </a:p>
          <a:p>
            <a:pPr marL="285750" indent="-285750">
              <a:buFont typeface="Arial" panose="020B0604020202020204" pitchFamily="34" charset="0"/>
              <a:buChar char="•"/>
            </a:pPr>
            <a:r>
              <a:rPr lang="en-US" dirty="0">
                <a:solidFill>
                  <a:srgbClr val="D4D4D4"/>
                </a:solidFill>
                <a:latin typeface="+mn-lt"/>
              </a:rPr>
              <a:t>The </a:t>
            </a:r>
            <a:r>
              <a:rPr lang="en-US" dirty="0" err="1">
                <a:solidFill>
                  <a:srgbClr val="D4D4D4"/>
                </a:solidFill>
                <a:latin typeface="+mn-lt"/>
              </a:rPr>
              <a:t>DbContext</a:t>
            </a:r>
            <a:r>
              <a:rPr lang="en-US" dirty="0">
                <a:solidFill>
                  <a:srgbClr val="D4D4D4"/>
                </a:solidFill>
                <a:latin typeface="+mn-lt"/>
              </a:rPr>
              <a:t> is now ready to hold data and to be injected where we need it</a:t>
            </a:r>
          </a:p>
          <a:p>
            <a:pPr marL="554038" lvl="1" indent="-285750"/>
            <a:endParaRPr lang="en-US" dirty="0"/>
          </a:p>
        </p:txBody>
      </p:sp>
      <p:sp>
        <p:nvSpPr>
          <p:cNvPr id="4" name="TextBox 3">
            <a:extLst>
              <a:ext uri="{FF2B5EF4-FFF2-40B4-BE49-F238E27FC236}">
                <a16:creationId xmlns:a16="http://schemas.microsoft.com/office/drawing/2014/main" id="{9397A716-B071-4BF6-8A42-804149CB7156}"/>
              </a:ext>
            </a:extLst>
          </p:cNvPr>
          <p:cNvSpPr txBox="1"/>
          <p:nvPr/>
        </p:nvSpPr>
        <p:spPr>
          <a:xfrm>
            <a:off x="566613" y="1519309"/>
            <a:ext cx="7993966" cy="646331"/>
          </a:xfrm>
          <a:prstGeom prst="rect">
            <a:avLst/>
          </a:prstGeom>
          <a:solidFill>
            <a:srgbClr val="000000"/>
          </a:solidFill>
          <a:ln>
            <a:solidFill>
              <a:schemeClr val="accent2"/>
            </a:solidFill>
          </a:ln>
        </p:spPr>
        <p:txBody>
          <a:bodyPr wrap="square" rtlCol="0">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AddDbContext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DevCruiseDbContext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UseSqlite</a:t>
            </a:r>
            <a:r>
              <a:rPr lang="en-US" dirty="0">
                <a:solidFill>
                  <a:srgbClr val="D4D4D4"/>
                </a:solidFill>
                <a:latin typeface="Consolas" panose="020B0609020204030204" pitchFamily="49" charset="0"/>
              </a:rPr>
              <a:t>(</a:t>
            </a:r>
            <a:r>
              <a:rPr lang="it-IT" dirty="0">
                <a:solidFill>
                  <a:srgbClr val="CE9178"/>
                </a:solidFill>
                <a:latin typeface="Consolas" panose="020B0609020204030204" pitchFamily="49" charset="0"/>
              </a:rPr>
              <a:t>"Data Source=App_Data/DevCruiseDb.sqlite;"</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0901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09149-3D13-401D-A2B5-D7EDF0B71314}"/>
              </a:ext>
            </a:extLst>
          </p:cNvPr>
          <p:cNvSpPr>
            <a:spLocks noGrp="1"/>
          </p:cNvSpPr>
          <p:nvPr>
            <p:ph type="title"/>
          </p:nvPr>
        </p:nvSpPr>
        <p:spPr/>
        <p:txBody>
          <a:bodyPr/>
          <a:lstStyle/>
          <a:p>
            <a:r>
              <a:rPr lang="en-US" dirty="0"/>
              <a:t>Creating a model</a:t>
            </a:r>
          </a:p>
        </p:txBody>
      </p:sp>
      <p:sp>
        <p:nvSpPr>
          <p:cNvPr id="8" name="Content Placeholder 7">
            <a:extLst>
              <a:ext uri="{FF2B5EF4-FFF2-40B4-BE49-F238E27FC236}">
                <a16:creationId xmlns:a16="http://schemas.microsoft.com/office/drawing/2014/main" id="{29D5CC67-8961-4A2C-9845-F1508F33DF0E}"/>
              </a:ext>
            </a:extLst>
          </p:cNvPr>
          <p:cNvSpPr>
            <a:spLocks noGrp="1"/>
          </p:cNvSpPr>
          <p:nvPr>
            <p:ph idx="1"/>
          </p:nvPr>
        </p:nvSpPr>
        <p:spPr>
          <a:xfrm>
            <a:off x="297520" y="1146768"/>
            <a:ext cx="3827831" cy="3581335"/>
          </a:xfrm>
        </p:spPr>
        <p:txBody>
          <a:bodyPr/>
          <a:lstStyle/>
          <a:p>
            <a:r>
              <a:rPr lang="en-US" dirty="0"/>
              <a:t>Refactor the </a:t>
            </a:r>
            <a:r>
              <a:rPr lang="en-US" dirty="0" err="1"/>
              <a:t>RoomController</a:t>
            </a:r>
            <a:endParaRPr lang="en-US" dirty="0"/>
          </a:p>
          <a:p>
            <a:pPr marL="285750" indent="-285750">
              <a:buFont typeface="Arial" panose="020B0604020202020204" pitchFamily="34" charset="0"/>
              <a:buChar char="•"/>
            </a:pPr>
            <a:r>
              <a:rPr lang="en-US" dirty="0"/>
              <a:t>Add a new folder called </a:t>
            </a:r>
            <a:r>
              <a:rPr lang="en-US" dirty="0">
                <a:latin typeface="Consolas" panose="020B0609020204030204" pitchFamily="49" charset="0"/>
              </a:rPr>
              <a:t>Model</a:t>
            </a:r>
          </a:p>
          <a:p>
            <a:pPr marL="285750" indent="-285750">
              <a:buFont typeface="Arial" panose="020B0604020202020204" pitchFamily="34" charset="0"/>
              <a:buChar char="•"/>
            </a:pPr>
            <a:r>
              <a:rPr lang="en-US" dirty="0">
                <a:latin typeface="+mn-lt"/>
              </a:rPr>
              <a:t>Add a new file called </a:t>
            </a:r>
            <a:r>
              <a:rPr lang="en-US" dirty="0" err="1">
                <a:latin typeface="Consolas" panose="020B0609020204030204" pitchFamily="49" charset="0"/>
              </a:rPr>
              <a:t>Room.cs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Change the </a:t>
            </a:r>
            <a:r>
              <a:rPr lang="en-US" dirty="0" err="1">
                <a:latin typeface="+mn-lt"/>
              </a:rPr>
              <a:t>GetAll</a:t>
            </a:r>
            <a:r>
              <a:rPr lang="en-US" dirty="0">
                <a:latin typeface="+mn-lt"/>
              </a:rPr>
              <a:t> method to return </a:t>
            </a:r>
            <a:r>
              <a:rPr lang="en-US" dirty="0" err="1">
                <a:solidFill>
                  <a:srgbClr val="9CDCFE"/>
                </a:solidFill>
                <a:latin typeface="Consolas" panose="020B0609020204030204" pitchFamily="49" charset="0"/>
              </a:rPr>
              <a:t>Enum</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GetNames</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Room</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r>
              <a:rPr lang="en-US" dirty="0">
                <a:latin typeface="+mn-lt"/>
              </a:rPr>
              <a:t>Remember to add </a:t>
            </a:r>
            <a:r>
              <a:rPr lang="en-US" dirty="0">
                <a:latin typeface="Consolas" panose="020B0609020204030204" pitchFamily="49" charset="0"/>
              </a:rPr>
              <a:t>using</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2D800D8-F458-47F7-8FF6-DAFD25AC20A0}"/>
              </a:ext>
            </a:extLst>
          </p:cNvPr>
          <p:cNvSpPr txBox="1"/>
          <p:nvPr/>
        </p:nvSpPr>
        <p:spPr>
          <a:xfrm>
            <a:off x="4299098" y="1146768"/>
            <a:ext cx="4547382"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Euricom</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DevCruise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569CD6"/>
                </a:solidFill>
                <a:latin typeface="Consolas" panose="020B0609020204030204" pitchFamily="49" charset="0"/>
              </a:rPr>
              <a:t>enum</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Room</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Fes</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1</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Rabat</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2</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Nador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3</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89261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867A-4655-436B-93E6-755498EACAAA}"/>
              </a:ext>
            </a:extLst>
          </p:cNvPr>
          <p:cNvSpPr>
            <a:spLocks noGrp="1"/>
          </p:cNvSpPr>
          <p:nvPr>
            <p:ph type="title"/>
          </p:nvPr>
        </p:nvSpPr>
        <p:spPr/>
        <p:txBody>
          <a:bodyPr/>
          <a:lstStyle/>
          <a:p>
            <a:r>
              <a:rPr lang="en-US" dirty="0"/>
              <a:t>Creating a model</a:t>
            </a:r>
          </a:p>
        </p:txBody>
      </p:sp>
      <p:sp>
        <p:nvSpPr>
          <p:cNvPr id="3" name="Content Placeholder 2">
            <a:extLst>
              <a:ext uri="{FF2B5EF4-FFF2-40B4-BE49-F238E27FC236}">
                <a16:creationId xmlns:a16="http://schemas.microsoft.com/office/drawing/2014/main" id="{18263CDF-4BA2-4E60-971A-82F7690E5272}"/>
              </a:ext>
            </a:extLst>
          </p:cNvPr>
          <p:cNvSpPr>
            <a:spLocks noGrp="1"/>
          </p:cNvSpPr>
          <p:nvPr>
            <p:ph idx="1"/>
          </p:nvPr>
        </p:nvSpPr>
        <p:spPr/>
        <p:txBody>
          <a:bodyPr/>
          <a:lstStyle/>
          <a:p>
            <a:pPr marL="285750" indent="-285750">
              <a:buFont typeface="Arial" panose="020B0604020202020204" pitchFamily="34" charset="0"/>
              <a:buChar char="•"/>
            </a:pPr>
            <a:r>
              <a:rPr lang="en-US" dirty="0"/>
              <a:t>Add 2 more files to the Model folder: </a:t>
            </a:r>
            <a:r>
              <a:rPr lang="en-US" dirty="0" err="1"/>
              <a:t>Speaker.cs</a:t>
            </a:r>
            <a:r>
              <a:rPr lang="en-US" dirty="0"/>
              <a:t> and </a:t>
            </a:r>
            <a:r>
              <a:rPr lang="en-US" dirty="0" err="1"/>
              <a:t>Session.cs</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533EC8E-7D78-4569-A314-611DE6869335}"/>
              </a:ext>
            </a:extLst>
          </p:cNvPr>
          <p:cNvSpPr txBox="1"/>
          <p:nvPr/>
        </p:nvSpPr>
        <p:spPr>
          <a:xfrm>
            <a:off x="4674089" y="1517450"/>
            <a:ext cx="4155585"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p:txBody>
      </p:sp>
      <p:sp>
        <p:nvSpPr>
          <p:cNvPr id="5" name="TextBox 4">
            <a:extLst>
              <a:ext uri="{FF2B5EF4-FFF2-40B4-BE49-F238E27FC236}">
                <a16:creationId xmlns:a16="http://schemas.microsoft.com/office/drawing/2014/main" id="{ECF8CEB8-64C5-466D-A685-A838836F6AF4}"/>
              </a:ext>
            </a:extLst>
          </p:cNvPr>
          <p:cNvSpPr txBox="1"/>
          <p:nvPr/>
        </p:nvSpPr>
        <p:spPr>
          <a:xfrm>
            <a:off x="286143" y="1517450"/>
            <a:ext cx="4183769"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Euricom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Speaker</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Email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FirstName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LastName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Bio</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956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A60C-A31F-400B-A028-A311CEA3C49A}"/>
              </a:ext>
            </a:extLst>
          </p:cNvPr>
          <p:cNvSpPr>
            <a:spLocks noGrp="1"/>
          </p:cNvSpPr>
          <p:nvPr>
            <p:ph type="title"/>
          </p:nvPr>
        </p:nvSpPr>
        <p:spPr/>
        <p:txBody>
          <a:bodyPr/>
          <a:lstStyle/>
          <a:p>
            <a:r>
              <a:rPr lang="en-US" dirty="0"/>
              <a:t>Adding the entities to the </a:t>
            </a:r>
            <a:r>
              <a:rPr lang="en-US" dirty="0" err="1"/>
              <a:t>DbContext</a:t>
            </a:r>
            <a:endParaRPr lang="en-US" dirty="0"/>
          </a:p>
        </p:txBody>
      </p:sp>
      <p:sp>
        <p:nvSpPr>
          <p:cNvPr id="3" name="Content Placeholder 2">
            <a:extLst>
              <a:ext uri="{FF2B5EF4-FFF2-40B4-BE49-F238E27FC236}">
                <a16:creationId xmlns:a16="http://schemas.microsoft.com/office/drawing/2014/main" id="{D000E083-256F-4E54-B89C-A2290ED7013B}"/>
              </a:ext>
            </a:extLst>
          </p:cNvPr>
          <p:cNvSpPr>
            <a:spLocks noGrp="1"/>
          </p:cNvSpPr>
          <p:nvPr>
            <p:ph idx="1"/>
          </p:nvPr>
        </p:nvSpPr>
        <p:spPr>
          <a:xfrm>
            <a:off x="297520" y="1136217"/>
            <a:ext cx="8532155" cy="3581335"/>
          </a:xfrm>
        </p:spPr>
        <p:txBody>
          <a:bodyPr/>
          <a:lstStyle/>
          <a:p>
            <a:pPr marL="285750" indent="-285750">
              <a:buFont typeface="Arial" panose="020B0604020202020204" pitchFamily="34" charset="0"/>
              <a:buChar char="•"/>
            </a:pPr>
            <a:r>
              <a:rPr lang="en-US" dirty="0"/>
              <a:t>Add 2 properties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These properties will be generated into tables by the framework</a:t>
            </a:r>
          </a:p>
          <a:p>
            <a:pPr marL="285750" indent="-285750">
              <a:buFont typeface="Arial" panose="020B0604020202020204" pitchFamily="34" charset="0"/>
              <a:buChar char="•"/>
            </a:pPr>
            <a:r>
              <a:rPr lang="en-US" dirty="0"/>
              <a:t>Add an override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This will add unique indexes on the fields Code and Email, our business keys</a:t>
            </a:r>
          </a:p>
          <a:p>
            <a:pPr marL="554038" lvl="1" indent="-285750"/>
            <a:endParaRPr lang="en-US" dirty="0"/>
          </a:p>
        </p:txBody>
      </p:sp>
      <p:sp>
        <p:nvSpPr>
          <p:cNvPr id="4" name="TextBox 3">
            <a:extLst>
              <a:ext uri="{FF2B5EF4-FFF2-40B4-BE49-F238E27FC236}">
                <a16:creationId xmlns:a16="http://schemas.microsoft.com/office/drawing/2014/main" id="{490CC127-AA1F-4DF4-8198-64FB72CC3E64}"/>
              </a:ext>
            </a:extLst>
          </p:cNvPr>
          <p:cNvSpPr txBox="1"/>
          <p:nvPr/>
        </p:nvSpPr>
        <p:spPr>
          <a:xfrm>
            <a:off x="1222815" y="1534345"/>
            <a:ext cx="6698368" cy="58477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Sessions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 </a:t>
            </a:r>
          </a:p>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Speakers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a:t>
            </a:r>
            <a:r>
              <a:rPr lang="en-US"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D07969E9-60CA-4116-8C7C-26DCAB889E30}"/>
              </a:ext>
            </a:extLst>
          </p:cNvPr>
          <p:cNvSpPr txBox="1"/>
          <p:nvPr/>
        </p:nvSpPr>
        <p:spPr>
          <a:xfrm>
            <a:off x="1222815" y="2979639"/>
            <a:ext cx="6698369" cy="1600438"/>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protected</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override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void</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OnModelCreating</a:t>
            </a:r>
            <a:r>
              <a:rPr lang="en-US" sz="1400" dirty="0">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ModelBuilder</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modelBuilder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session</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session</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Code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speaker</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speaker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Email</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037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13E-86C1-46D7-ADC4-676E04201262}"/>
              </a:ext>
            </a:extLst>
          </p:cNvPr>
          <p:cNvSpPr>
            <a:spLocks noGrp="1"/>
          </p:cNvSpPr>
          <p:nvPr>
            <p:ph type="title"/>
          </p:nvPr>
        </p:nvSpPr>
        <p:spPr/>
        <p:txBody>
          <a:bodyPr/>
          <a:lstStyle/>
          <a:p>
            <a:r>
              <a:rPr lang="en-US" dirty="0"/>
              <a:t>Initializing the data</a:t>
            </a:r>
          </a:p>
        </p:txBody>
      </p:sp>
      <p:sp>
        <p:nvSpPr>
          <p:cNvPr id="3" name="Content Placeholder 2">
            <a:extLst>
              <a:ext uri="{FF2B5EF4-FFF2-40B4-BE49-F238E27FC236}">
                <a16:creationId xmlns:a16="http://schemas.microsoft.com/office/drawing/2014/main" id="{72DC4323-307F-4A3C-9462-7BA01CE60E85}"/>
              </a:ext>
            </a:extLst>
          </p:cNvPr>
          <p:cNvSpPr>
            <a:spLocks noGrp="1"/>
          </p:cNvSpPr>
          <p:nvPr>
            <p:ph idx="1"/>
          </p:nvPr>
        </p:nvSpPr>
        <p:spPr/>
        <p:txBody>
          <a:bodyPr/>
          <a:lstStyle/>
          <a:p>
            <a:pPr marL="285750" indent="-285750">
              <a:buFont typeface="Arial" panose="020B0604020202020204" pitchFamily="34" charset="0"/>
              <a:buChar char="•"/>
            </a:pPr>
            <a:r>
              <a:rPr lang="en-US" dirty="0"/>
              <a:t>Change the constructor of </a:t>
            </a:r>
            <a:r>
              <a:rPr lang="en-US" dirty="0" err="1"/>
              <a:t>DevCruiseDbContext</a:t>
            </a:r>
            <a:r>
              <a:rPr lang="en-US" dirty="0"/>
              <a:t> and make it a partial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over the </a:t>
            </a:r>
            <a:r>
              <a:rPr lang="en-US" dirty="0" err="1"/>
              <a:t>DevCruiseDbContext.Initializer.cs</a:t>
            </a:r>
            <a:r>
              <a:rPr lang="en-US" dirty="0"/>
              <a:t> file from the Model in the “After” project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2625D6-8DC7-4D16-83E9-4AEFC7DFBC31}"/>
              </a:ext>
            </a:extLst>
          </p:cNvPr>
          <p:cNvSpPr txBox="1"/>
          <p:nvPr/>
        </p:nvSpPr>
        <p:spPr>
          <a:xfrm>
            <a:off x="1004081" y="1589649"/>
            <a:ext cx="7135837"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partial</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DbContext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DevCruiseDbContext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DbContextOptions</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base</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EnsureAppDataDirectory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Database</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EnsureCreated</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Initialize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70409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E1A6-75A0-4B25-A71D-54CCF266F4EE}"/>
              </a:ext>
            </a:extLst>
          </p:cNvPr>
          <p:cNvSpPr>
            <a:spLocks noGrp="1"/>
          </p:cNvSpPr>
          <p:nvPr>
            <p:ph type="title"/>
          </p:nvPr>
        </p:nvSpPr>
        <p:spPr/>
        <p:txBody>
          <a:bodyPr/>
          <a:lstStyle/>
          <a:p>
            <a:r>
              <a:rPr lang="en-US" dirty="0"/>
              <a:t>Show me the Data!</a:t>
            </a:r>
          </a:p>
        </p:txBody>
      </p:sp>
      <p:sp>
        <p:nvSpPr>
          <p:cNvPr id="3" name="Content Placeholder 2">
            <a:extLst>
              <a:ext uri="{FF2B5EF4-FFF2-40B4-BE49-F238E27FC236}">
                <a16:creationId xmlns:a16="http://schemas.microsoft.com/office/drawing/2014/main" id="{6DC552A0-4087-4815-9904-64168376FF65}"/>
              </a:ext>
            </a:extLst>
          </p:cNvPr>
          <p:cNvSpPr>
            <a:spLocks noGrp="1"/>
          </p:cNvSpPr>
          <p:nvPr>
            <p:ph idx="1"/>
          </p:nvPr>
        </p:nvSpPr>
        <p:spPr>
          <a:xfrm>
            <a:off x="297521" y="1146768"/>
            <a:ext cx="2797372" cy="3581335"/>
          </a:xfrm>
        </p:spPr>
        <p:txBody>
          <a:bodyPr/>
          <a:lstStyle/>
          <a:p>
            <a:pPr marL="285750" indent="-285750">
              <a:buFont typeface="Arial" panose="020B0604020202020204" pitchFamily="34" charset="0"/>
              <a:buChar char="•"/>
            </a:pPr>
            <a:r>
              <a:rPr lang="en-US" dirty="0"/>
              <a:t>Add a </a:t>
            </a:r>
            <a:r>
              <a:rPr lang="en-US" dirty="0" err="1"/>
              <a:t>SpeakerController</a:t>
            </a:r>
            <a:r>
              <a:rPr lang="en-US" dirty="0"/>
              <a:t> </a:t>
            </a:r>
          </a:p>
          <a:p>
            <a:pPr marL="285750" indent="-285750">
              <a:buFont typeface="Arial" panose="020B0604020202020204" pitchFamily="34" charset="0"/>
              <a:buChar char="•"/>
            </a:pPr>
            <a:r>
              <a:rPr lang="en-US" dirty="0"/>
              <a:t>Debug the result!</a:t>
            </a:r>
          </a:p>
          <a:p>
            <a:pPr marL="285750" indent="-285750">
              <a:buFont typeface="Arial" panose="020B0604020202020204" pitchFamily="34" charset="0"/>
              <a:buChar char="•"/>
            </a:pPr>
            <a:r>
              <a:rPr lang="en-US" dirty="0"/>
              <a:t>Now create the </a:t>
            </a:r>
            <a:r>
              <a:rPr lang="en-US" dirty="0" err="1"/>
              <a:t>SessionController</a:t>
            </a:r>
            <a:r>
              <a:rPr lang="en-US" dirty="0"/>
              <a:t> on your own</a:t>
            </a:r>
          </a:p>
        </p:txBody>
      </p:sp>
      <p:sp>
        <p:nvSpPr>
          <p:cNvPr id="4" name="TextBox 3">
            <a:extLst>
              <a:ext uri="{FF2B5EF4-FFF2-40B4-BE49-F238E27FC236}">
                <a16:creationId xmlns:a16="http://schemas.microsoft.com/office/drawing/2014/main" id="{20F507CA-1E78-4A93-AEEA-A9C935B46A80}"/>
              </a:ext>
            </a:extLst>
          </p:cNvPr>
          <p:cNvSpPr txBox="1"/>
          <p:nvPr/>
        </p:nvSpPr>
        <p:spPr>
          <a:xfrm>
            <a:off x="3119508" y="525363"/>
            <a:ext cx="5760719" cy="433965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Mvc</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Linq</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ApiController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Route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/speaker"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SpeakerController</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ControllerBase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private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SpeakerController</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HttpGet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GetSpeakers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Speakers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ToList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3032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7C2C-C162-4FBC-9770-6C5C3EB2FD41}"/>
              </a:ext>
            </a:extLst>
          </p:cNvPr>
          <p:cNvSpPr>
            <a:spLocks noGrp="1"/>
          </p:cNvSpPr>
          <p:nvPr>
            <p:ph type="title"/>
          </p:nvPr>
        </p:nvSpPr>
        <p:spPr/>
        <p:txBody>
          <a:bodyPr/>
          <a:lstStyle/>
          <a:p>
            <a:r>
              <a:rPr lang="en-US" dirty="0"/>
              <a:t>Adding methods with parameters</a:t>
            </a:r>
          </a:p>
        </p:txBody>
      </p:sp>
      <p:sp>
        <p:nvSpPr>
          <p:cNvPr id="3" name="Content Placeholder 2">
            <a:extLst>
              <a:ext uri="{FF2B5EF4-FFF2-40B4-BE49-F238E27FC236}">
                <a16:creationId xmlns:a16="http://schemas.microsoft.com/office/drawing/2014/main" id="{8934E908-9A2C-4182-8585-9C418F6A04D8}"/>
              </a:ext>
            </a:extLst>
          </p:cNvPr>
          <p:cNvSpPr>
            <a:spLocks noGrp="1"/>
          </p:cNvSpPr>
          <p:nvPr>
            <p:ph idx="1"/>
          </p:nvPr>
        </p:nvSpPr>
        <p:spPr/>
        <p:txBody>
          <a:bodyPr/>
          <a:lstStyle/>
          <a:p>
            <a:pPr marL="285750" indent="-285750">
              <a:buFont typeface="Arial" panose="020B0604020202020204" pitchFamily="34" charset="0"/>
              <a:buChar char="•"/>
            </a:pPr>
            <a:r>
              <a:rPr lang="en-US" dirty="0"/>
              <a:t>Add a new GET method to the </a:t>
            </a:r>
            <a:r>
              <a:rPr lang="en-US" dirty="0" err="1"/>
              <a:t>SessionController</a:t>
            </a:r>
            <a:r>
              <a:rPr lang="en-US" dirty="0"/>
              <a:t> for a single session</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A96136B-3D0B-46FE-BA0D-67B5492A829B}"/>
              </a:ext>
            </a:extLst>
          </p:cNvPr>
          <p:cNvSpPr txBox="1"/>
          <p:nvPr/>
        </p:nvSpPr>
        <p:spPr>
          <a:xfrm>
            <a:off x="578922" y="1644773"/>
            <a:ext cx="7969347" cy="2585323"/>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HttpGet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GetSession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Sessions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SingleOrDefault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Code</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NotFound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48134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8</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Documenting the API with Swagger</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424504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521-874A-4273-8D35-946312ED3AEC}"/>
              </a:ext>
            </a:extLst>
          </p:cNvPr>
          <p:cNvSpPr>
            <a:spLocks noGrp="1"/>
          </p:cNvSpPr>
          <p:nvPr>
            <p:ph type="title"/>
          </p:nvPr>
        </p:nvSpPr>
        <p:spPr/>
        <p:txBody>
          <a:bodyPr/>
          <a:lstStyle/>
          <a:p>
            <a:r>
              <a:rPr lang="en-US" dirty="0"/>
              <a:t>Adding the GET methods for single entities</a:t>
            </a:r>
          </a:p>
        </p:txBody>
      </p:sp>
      <p:sp>
        <p:nvSpPr>
          <p:cNvPr id="3" name="Content Placeholder 2">
            <a:extLst>
              <a:ext uri="{FF2B5EF4-FFF2-40B4-BE49-F238E27FC236}">
                <a16:creationId xmlns:a16="http://schemas.microsoft.com/office/drawing/2014/main" id="{376EC18C-35A6-4BFA-B103-3EEF5802F6BC}"/>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SwashBuckle</a:t>
            </a:r>
            <a:r>
              <a:rPr lang="en-US" dirty="0"/>
              <a:t> using </a:t>
            </a:r>
            <a:r>
              <a:rPr lang="en-US" dirty="0" err="1"/>
              <a:t>Nuget</a:t>
            </a:r>
            <a:endParaRPr lang="en-US" dirty="0"/>
          </a:p>
          <a:p>
            <a:pPr marL="554038" lvl="1" indent="-285750"/>
            <a:r>
              <a:rPr lang="en-US" dirty="0"/>
              <a:t>In the terminal window run </a:t>
            </a:r>
          </a:p>
          <a:p>
            <a:pPr lvl="1" indent="0">
              <a:buNone/>
            </a:pPr>
            <a:r>
              <a:rPr lang="en-US" dirty="0">
                <a:latin typeface="Consolas" panose="020B0609020204030204" pitchFamily="49" charset="0"/>
              </a:rPr>
              <a:t>    dotnet add package </a:t>
            </a:r>
            <a:r>
              <a:rPr lang="en-US" dirty="0" err="1">
                <a:latin typeface="Consolas" panose="020B0609020204030204" pitchFamily="49" charset="0"/>
              </a:rPr>
              <a:t>Swashbuckle.AspNetCore</a:t>
            </a:r>
            <a:r>
              <a:rPr lang="en-US" dirty="0">
                <a:latin typeface="Consolas" panose="020B0609020204030204" pitchFamily="49" charset="0"/>
              </a:rPr>
              <a:t> --version 5.0.0-rc2</a:t>
            </a:r>
          </a:p>
          <a:p>
            <a:pPr marL="285750" indent="-285750">
              <a:buFont typeface="Arial" panose="020B0604020202020204" pitchFamily="34" charset="0"/>
              <a:buChar char="•"/>
            </a:pPr>
            <a:r>
              <a:rPr lang="en-US" dirty="0">
                <a:latin typeface="+mn-lt"/>
              </a:rPr>
              <a:t>Add the generation of the Swagger document and Swagger UI</a:t>
            </a: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820738" lvl="2" indent="-285750"/>
            <a:r>
              <a:rPr lang="en-US" dirty="0">
                <a:latin typeface="+mn-lt"/>
              </a:rPr>
              <a:t>These </a:t>
            </a:r>
            <a:r>
              <a:rPr lang="en-US" dirty="0" err="1">
                <a:latin typeface="+mn-lt"/>
              </a:rPr>
              <a:t>middlewares</a:t>
            </a:r>
            <a:r>
              <a:rPr lang="en-US" dirty="0">
                <a:latin typeface="+mn-lt"/>
              </a:rPr>
              <a:t> need to execute BEFORE the Routing middleware</a:t>
            </a:r>
          </a:p>
          <a:p>
            <a:pPr marL="820738" lvl="2" indent="-285750"/>
            <a:r>
              <a:rPr lang="en-US" dirty="0">
                <a:latin typeface="+mn-lt"/>
              </a:rPr>
              <a:t>The “v1.0” string in the generation translates to “/v1.0/” in the UI middleware</a:t>
            </a:r>
          </a:p>
        </p:txBody>
      </p:sp>
      <p:sp>
        <p:nvSpPr>
          <p:cNvPr id="4" name="TextBox 3">
            <a:extLst>
              <a:ext uri="{FF2B5EF4-FFF2-40B4-BE49-F238E27FC236}">
                <a16:creationId xmlns:a16="http://schemas.microsoft.com/office/drawing/2014/main" id="{E68503E4-65F4-43EE-BDB7-598996FACD49}"/>
              </a:ext>
            </a:extLst>
          </p:cNvPr>
          <p:cNvSpPr txBox="1"/>
          <p:nvPr/>
        </p:nvSpPr>
        <p:spPr>
          <a:xfrm>
            <a:off x="397412" y="2645047"/>
            <a:ext cx="8349175" cy="584775"/>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services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AddSwaggerGen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SwaggerDoc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"v1.0"</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OpenApiInfo</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Title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Documentation"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Version</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"1.0"</a:t>
            </a:r>
            <a:r>
              <a:rPr lang="en-US" sz="1600"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9A3F9360-875C-4DF2-956F-BA23E74D276E}"/>
              </a:ext>
            </a:extLst>
          </p:cNvPr>
          <p:cNvSpPr txBox="1"/>
          <p:nvPr/>
        </p:nvSpPr>
        <p:spPr>
          <a:xfrm>
            <a:off x="389007" y="3340787"/>
            <a:ext cx="8349175" cy="830997"/>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UseSwaggerUI</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SwaggerEndpoint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"/swagger/v1.0/</a:t>
            </a:r>
            <a:r>
              <a:rPr lang="en-US" sz="1600" dirty="0" err="1">
                <a:solidFill>
                  <a:srgbClr val="CE9178"/>
                </a:solidFill>
                <a:latin typeface="Consolas" panose="020B0609020204030204" pitchFamily="49" charset="0"/>
              </a:rPr>
              <a:t>swagger.json</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v1.0"</a:t>
            </a:r>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630373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99A4-D7DA-4766-AC74-C40E23699526}"/>
              </a:ext>
            </a:extLst>
          </p:cNvPr>
          <p:cNvSpPr>
            <a:spLocks noGrp="1"/>
          </p:cNvSpPr>
          <p:nvPr>
            <p:ph type="title"/>
          </p:nvPr>
        </p:nvSpPr>
        <p:spPr/>
        <p:txBody>
          <a:bodyPr/>
          <a:lstStyle/>
          <a:p>
            <a:r>
              <a:rPr lang="en-US" dirty="0"/>
              <a:t>Try out </a:t>
            </a:r>
            <a:r>
              <a:rPr lang="en-US" dirty="0" err="1"/>
              <a:t>SwaggerUI</a:t>
            </a:r>
            <a:endParaRPr lang="en-US" dirty="0"/>
          </a:p>
        </p:txBody>
      </p:sp>
      <p:sp>
        <p:nvSpPr>
          <p:cNvPr id="3" name="Content Placeholder 2">
            <a:extLst>
              <a:ext uri="{FF2B5EF4-FFF2-40B4-BE49-F238E27FC236}">
                <a16:creationId xmlns:a16="http://schemas.microsoft.com/office/drawing/2014/main" id="{DC171187-8DC6-4808-8EB2-46DB4EEFFA29}"/>
              </a:ext>
            </a:extLst>
          </p:cNvPr>
          <p:cNvSpPr>
            <a:spLocks noGrp="1"/>
          </p:cNvSpPr>
          <p:nvPr>
            <p:ph idx="1"/>
          </p:nvPr>
        </p:nvSpPr>
        <p:spPr/>
        <p:txBody>
          <a:bodyPr/>
          <a:lstStyle/>
          <a:p>
            <a:pPr marL="285750" indent="-285750">
              <a:buFont typeface="Arial" panose="020B0604020202020204" pitchFamily="34" charset="0"/>
              <a:buChar char="•"/>
            </a:pPr>
            <a:r>
              <a:rPr lang="en-US" dirty="0"/>
              <a:t>Debug the app</a:t>
            </a:r>
          </a:p>
          <a:p>
            <a:pPr marL="285750" indent="-285750">
              <a:buFont typeface="Arial" panose="020B0604020202020204" pitchFamily="34" charset="0"/>
              <a:buChar char="•"/>
            </a:pPr>
            <a:r>
              <a:rPr lang="en-US" dirty="0"/>
              <a:t>Browse to /swagger</a:t>
            </a:r>
          </a:p>
          <a:p>
            <a:pPr marL="285750" indent="-285750">
              <a:buFont typeface="Arial" panose="020B0604020202020204" pitchFamily="34" charset="0"/>
              <a:buChar char="•"/>
            </a:pPr>
            <a:r>
              <a:rPr lang="en-US" dirty="0"/>
              <a:t>Also try /swagger/v1.0/</a:t>
            </a:r>
            <a:r>
              <a:rPr lang="en-US" dirty="0" err="1"/>
              <a:t>swagger.json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want you can change </a:t>
            </a:r>
            <a:r>
              <a:rPr lang="en-US" dirty="0" err="1"/>
              <a:t>launch.json</a:t>
            </a:r>
            <a:r>
              <a:rPr lang="en-US" dirty="0"/>
              <a:t> to always show </a:t>
            </a:r>
            <a:r>
              <a:rPr lang="en-US" dirty="0" err="1"/>
              <a:t>SwaggerUI</a:t>
            </a:r>
            <a:r>
              <a:rPr lang="en-US" dirty="0"/>
              <a:t> for now on</a:t>
            </a:r>
          </a:p>
        </p:txBody>
      </p:sp>
      <p:sp>
        <p:nvSpPr>
          <p:cNvPr id="4" name="TextBox 3">
            <a:extLst>
              <a:ext uri="{FF2B5EF4-FFF2-40B4-BE49-F238E27FC236}">
                <a16:creationId xmlns:a16="http://schemas.microsoft.com/office/drawing/2014/main" id="{E26314C2-25C2-49A1-A7CF-14283FBF5096}"/>
              </a:ext>
            </a:extLst>
          </p:cNvPr>
          <p:cNvSpPr txBox="1"/>
          <p:nvPr/>
        </p:nvSpPr>
        <p:spPr>
          <a:xfrm>
            <a:off x="877860" y="3098409"/>
            <a:ext cx="7371471" cy="1477328"/>
          </a:xfrm>
          <a:prstGeom prst="rect">
            <a:avLst/>
          </a:prstGeom>
          <a:solidFill>
            <a:srgbClr val="000000"/>
          </a:solidFill>
          <a:ln>
            <a:solidFill>
              <a:schemeClr val="accent2"/>
            </a:solidFill>
          </a:ln>
        </p:spPr>
        <p:txBody>
          <a:bodyPr wrap="square" rtlCol="0">
            <a:spAutoFit/>
          </a:bodyPr>
          <a:lstStyle/>
          <a:p>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serverReadyAction</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"action"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openExternally</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"pattern"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s*Now listening on:</a:t>
            </a:r>
            <a:r>
              <a:rPr lang="en-US" dirty="0">
                <a:solidFill>
                  <a:srgbClr val="D7BA7D"/>
                </a:solidFill>
                <a:latin typeface="Consolas" panose="020B0609020204030204" pitchFamily="49" charset="0"/>
              </a:rPr>
              <a:t>\\</a:t>
            </a:r>
            <a:r>
              <a:rPr lang="en-US" dirty="0" err="1">
                <a:solidFill>
                  <a:srgbClr val="CE9178"/>
                </a:solidFill>
                <a:latin typeface="Consolas" panose="020B0609020204030204" pitchFamily="49" charset="0"/>
              </a:rPr>
              <a:t>s+https</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uriFormat</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"http://localhost:5000/swagger"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4911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2A37C04-BEA9-4C9C-85DB-CA6A88E698F5}"/>
              </a:ext>
            </a:extLst>
          </p:cNvPr>
          <p:cNvSpPr>
            <a:spLocks noGrp="1" noChangeArrowheads="1"/>
          </p:cNvSpPr>
          <p:nvPr>
            <p:ph type="title"/>
          </p:nvPr>
        </p:nvSpPr>
        <p:spPr>
          <a:prstGeom prst="rect">
            <a:avLst/>
          </a:prstGeom>
        </p:spPr>
        <p:txBody>
          <a:bodyPr/>
          <a:lstStyle/>
          <a:p>
            <a:r>
              <a:rPr lang="en-US" dirty="0"/>
              <a:t>Step 1: Start with a simple console application</a:t>
            </a:r>
            <a:endParaRPr lang="en-US" altLang="en-US" dirty="0"/>
          </a:p>
        </p:txBody>
      </p:sp>
      <p:sp>
        <p:nvSpPr>
          <p:cNvPr id="8" name="Content Placeholder 7">
            <a:extLst>
              <a:ext uri="{FF2B5EF4-FFF2-40B4-BE49-F238E27FC236}">
                <a16:creationId xmlns:a16="http://schemas.microsoft.com/office/drawing/2014/main" id="{DB5ACA65-88BC-4823-B32C-37B41EDEC46D}"/>
              </a:ext>
            </a:extLst>
          </p:cNvPr>
          <p:cNvSpPr>
            <a:spLocks noGrp="1"/>
          </p:cNvSpPr>
          <p:nvPr>
            <p:ph idx="1"/>
          </p:nvPr>
        </p:nvSpPr>
        <p:spPr/>
        <p:txBody>
          <a:bodyPr/>
          <a:lstStyle/>
          <a:p>
            <a:endParaRPr lang="en-US"/>
          </a:p>
        </p:txBody>
      </p:sp>
      <p:sp>
        <p:nvSpPr>
          <p:cNvPr id="40964" name="Text Box 4">
            <a:extLst>
              <a:ext uri="{FF2B5EF4-FFF2-40B4-BE49-F238E27FC236}">
                <a16:creationId xmlns:a16="http://schemas.microsoft.com/office/drawing/2014/main" id="{ED49C44B-CBE5-4CDC-BF85-BF157F527DD6}"/>
              </a:ext>
            </a:extLst>
          </p:cNvPr>
          <p:cNvSpPr txBox="1">
            <a:spLocks noChangeArrowheads="1"/>
          </p:cNvSpPr>
          <p:nvPr/>
        </p:nvSpPr>
        <p:spPr bwMode="auto">
          <a:xfrm>
            <a:off x="1520844" y="1171567"/>
            <a:ext cx="6102312" cy="3531736"/>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C586C0"/>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System</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DevCruise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args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WriteLine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World!"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06FA-D6F7-46C2-B51C-BDC1127168F6}"/>
              </a:ext>
            </a:extLst>
          </p:cNvPr>
          <p:cNvSpPr>
            <a:spLocks noGrp="1"/>
          </p:cNvSpPr>
          <p:nvPr>
            <p:ph type="title"/>
          </p:nvPr>
        </p:nvSpPr>
        <p:spPr/>
        <p:txBody>
          <a:bodyPr/>
          <a:lstStyle/>
          <a:p>
            <a:r>
              <a:rPr lang="en-US" dirty="0"/>
              <a:t>Our work is not finished!</a:t>
            </a:r>
          </a:p>
        </p:txBody>
      </p:sp>
      <p:sp>
        <p:nvSpPr>
          <p:cNvPr id="3" name="Content Placeholder 2">
            <a:extLst>
              <a:ext uri="{FF2B5EF4-FFF2-40B4-BE49-F238E27FC236}">
                <a16:creationId xmlns:a16="http://schemas.microsoft.com/office/drawing/2014/main" id="{B03A1949-8738-4E10-8EC7-F13743369AEC}"/>
              </a:ext>
            </a:extLst>
          </p:cNvPr>
          <p:cNvSpPr>
            <a:spLocks noGrp="1"/>
          </p:cNvSpPr>
          <p:nvPr>
            <p:ph idx="1"/>
          </p:nvPr>
        </p:nvSpPr>
        <p:spPr/>
        <p:txBody>
          <a:bodyPr/>
          <a:lstStyle/>
          <a:p>
            <a:pPr marL="285750" indent="-285750">
              <a:buFont typeface="Arial" panose="020B0604020202020204" pitchFamily="34" charset="0"/>
              <a:buChar char="•"/>
            </a:pPr>
            <a:r>
              <a:rPr lang="en-US" dirty="0"/>
              <a:t>We need to annotate the possible responses our methods can produce, e.g.: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 </a:t>
            </a:r>
            <a:r>
              <a:rPr lang="en-US" dirty="0" err="1"/>
              <a:t>typeof</a:t>
            </a:r>
            <a:r>
              <a:rPr lang="en-US" dirty="0"/>
              <a:t>() function allows us to pass a class type as a Type parameter</a:t>
            </a:r>
          </a:p>
          <a:p>
            <a:pPr marL="820738" lvl="2" indent="-285750"/>
            <a:r>
              <a:rPr lang="en-US" dirty="0" err="1"/>
              <a:t>StatusCodes</a:t>
            </a:r>
            <a:r>
              <a:rPr lang="en-US" dirty="0"/>
              <a:t> is a class in the namespace </a:t>
            </a:r>
            <a:r>
              <a:rPr lang="en-US" dirty="0" err="1"/>
              <a:t>Microsoft.AspNetCore.Http</a:t>
            </a:r>
            <a:endParaRPr lang="en-US" dirty="0"/>
          </a:p>
          <a:p>
            <a:pPr marL="820738" lvl="2" indent="-285750"/>
            <a:r>
              <a:rPr lang="en-US" dirty="0"/>
              <a:t>If our method can return more than one possible response, we add one attribute per type, e.g. Status200OK and Status404NotFound</a:t>
            </a:r>
          </a:p>
          <a:p>
            <a:pPr marL="285750" indent="-285750">
              <a:buFont typeface="Arial" panose="020B0604020202020204" pitchFamily="34" charset="0"/>
              <a:buChar char="•"/>
            </a:pPr>
            <a:r>
              <a:rPr lang="en-US" dirty="0"/>
              <a:t>All methods should be annotated correctly to produce an accurate Swagger document</a:t>
            </a:r>
          </a:p>
          <a:p>
            <a:pPr marL="285750" indent="-285750">
              <a:buFont typeface="Arial" panose="020B0604020202020204" pitchFamily="34" charset="0"/>
              <a:buChar char="•"/>
            </a:pPr>
            <a:r>
              <a:rPr lang="en-US" dirty="0"/>
              <a:t>Note that all models used are now also shown in the Schemas section of Swagger UI</a:t>
            </a:r>
          </a:p>
        </p:txBody>
      </p:sp>
      <p:sp>
        <p:nvSpPr>
          <p:cNvPr id="4" name="TextBox 3">
            <a:extLst>
              <a:ext uri="{FF2B5EF4-FFF2-40B4-BE49-F238E27FC236}">
                <a16:creationId xmlns:a16="http://schemas.microsoft.com/office/drawing/2014/main" id="{5A707C92-7811-4D29-A791-F284F214D0AC}"/>
              </a:ext>
            </a:extLst>
          </p:cNvPr>
          <p:cNvSpPr txBox="1"/>
          <p:nvPr/>
        </p:nvSpPr>
        <p:spPr>
          <a:xfrm>
            <a:off x="546881" y="1571353"/>
            <a:ext cx="8050237" cy="646331"/>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ProducesResponseType</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StatusCodes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Status200OK</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03938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6906-4D00-4A17-9CD8-94248505DCE1}"/>
              </a:ext>
            </a:extLst>
          </p:cNvPr>
          <p:cNvSpPr>
            <a:spLocks noGrp="1"/>
          </p:cNvSpPr>
          <p:nvPr>
            <p:ph type="title"/>
          </p:nvPr>
        </p:nvSpPr>
        <p:spPr/>
        <p:txBody>
          <a:bodyPr/>
          <a:lstStyle/>
          <a:p>
            <a:r>
              <a:rPr lang="en-US" dirty="0"/>
              <a:t>Other annotations</a:t>
            </a:r>
          </a:p>
        </p:txBody>
      </p:sp>
      <p:sp>
        <p:nvSpPr>
          <p:cNvPr id="3" name="Content Placeholder 2">
            <a:extLst>
              <a:ext uri="{FF2B5EF4-FFF2-40B4-BE49-F238E27FC236}">
                <a16:creationId xmlns:a16="http://schemas.microsoft.com/office/drawing/2014/main" id="{E8089628-EBEB-4B88-8324-E193C60A0BF3}"/>
              </a:ext>
            </a:extLst>
          </p:cNvPr>
          <p:cNvSpPr>
            <a:spLocks noGrp="1"/>
          </p:cNvSpPr>
          <p:nvPr>
            <p:ph idx="1"/>
          </p:nvPr>
        </p:nvSpPr>
        <p:spPr/>
        <p:txBody>
          <a:bodyPr/>
          <a:lstStyle/>
          <a:p>
            <a:pPr marL="285750" indent="-285750">
              <a:buFont typeface="Arial" panose="020B0604020202020204" pitchFamily="34" charset="0"/>
              <a:buChar char="•"/>
            </a:pPr>
            <a:r>
              <a:rPr lang="en-US" dirty="0"/>
              <a:t>A lot of other annotations can be done to enhance the experience of the end-user of the documentation</a:t>
            </a:r>
          </a:p>
          <a:p>
            <a:pPr marL="554038" lvl="1" indent="-285750"/>
            <a:r>
              <a:rPr lang="en-US" dirty="0"/>
              <a:t>Tags can be added to sort calls (by controller is the default)</a:t>
            </a:r>
          </a:p>
          <a:p>
            <a:pPr marL="554038" lvl="1" indent="-285750"/>
            <a:r>
              <a:rPr lang="en-US" dirty="0"/>
              <a:t>Security requirements, e.g. scopes</a:t>
            </a:r>
          </a:p>
          <a:p>
            <a:pPr marL="554038" lvl="1" indent="-285750"/>
            <a:r>
              <a:rPr lang="en-US" dirty="0"/>
              <a:t>Descriptions on parameters</a:t>
            </a:r>
          </a:p>
          <a:p>
            <a:pPr marL="554038" lvl="1" indent="-285750"/>
            <a:r>
              <a:rPr lang="en-US" dirty="0"/>
              <a:t>Descriptions on the model</a:t>
            </a:r>
          </a:p>
          <a:p>
            <a:pPr marL="554038" lvl="1" indent="-285750"/>
            <a:r>
              <a:rPr lang="en-US" dirty="0"/>
              <a:t>Include existing XML documentation in the Swagger document</a:t>
            </a:r>
          </a:p>
          <a:p>
            <a:pPr marL="554038" lvl="1" indent="-285750"/>
            <a:r>
              <a:rPr lang="en-US" dirty="0"/>
              <a:t>…</a:t>
            </a:r>
          </a:p>
          <a:p>
            <a:pPr marL="285750" indent="-285750">
              <a:buFont typeface="Arial" panose="020B0604020202020204" pitchFamily="34" charset="0"/>
              <a:buChar char="•"/>
            </a:pPr>
            <a:r>
              <a:rPr lang="en-US" dirty="0"/>
              <a:t>The necessary attributes live in the </a:t>
            </a:r>
            <a:r>
              <a:rPr lang="en-US" dirty="0" err="1"/>
              <a:t>Swashbuckle.AspNetCore.Annotations</a:t>
            </a:r>
            <a:r>
              <a:rPr lang="en-US" dirty="0"/>
              <a:t> </a:t>
            </a:r>
            <a:r>
              <a:rPr lang="en-US" dirty="0" err="1"/>
              <a:t>Nuget</a:t>
            </a:r>
            <a:r>
              <a:rPr lang="en-US" dirty="0"/>
              <a:t>-package</a:t>
            </a:r>
          </a:p>
          <a:p>
            <a:pPr marL="285750" indent="-285750"/>
            <a:endParaRPr lang="en-US" dirty="0"/>
          </a:p>
          <a:p>
            <a:pPr marL="554038" lvl="1" indent="-285750"/>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5490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9</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Complete the CRUD methods</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72503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7E74F2-34C9-4557-B774-1753488CFF78}"/>
              </a:ext>
            </a:extLst>
          </p:cNvPr>
          <p:cNvSpPr>
            <a:spLocks noGrp="1"/>
          </p:cNvSpPr>
          <p:nvPr>
            <p:ph type="body" sz="quarter" idx="11"/>
          </p:nvPr>
        </p:nvSpPr>
        <p:spPr>
          <a:xfrm>
            <a:off x="977156" y="2734240"/>
            <a:ext cx="7662019" cy="1850149"/>
          </a:xfrm>
        </p:spPr>
        <p:txBody>
          <a:bodyPr/>
          <a:lstStyle/>
          <a:p>
            <a:r>
              <a:rPr lang="en-US" dirty="0"/>
              <a:t>Now have fun exploring ASP.NET Core for yourself!</a:t>
            </a:r>
          </a:p>
        </p:txBody>
      </p:sp>
    </p:spTree>
    <p:extLst>
      <p:ext uri="{BB962C8B-B14F-4D97-AF65-F5344CB8AC3E}">
        <p14:creationId xmlns:p14="http://schemas.microsoft.com/office/powerpoint/2010/main" val="1095526622"/>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10A7-E536-4DFB-A5EB-E47C1D12251A}"/>
              </a:ext>
            </a:extLst>
          </p:cNvPr>
          <p:cNvSpPr>
            <a:spLocks noGrp="1"/>
          </p:cNvSpPr>
          <p:nvPr>
            <p:ph type="title"/>
          </p:nvPr>
        </p:nvSpPr>
        <p:spPr/>
        <p:txBody>
          <a:bodyPr/>
          <a:lstStyle/>
          <a:p>
            <a:r>
              <a:rPr lang="en-US" dirty="0"/>
              <a:t>Step 1: A very clean and simple “</a:t>
            </a:r>
            <a:r>
              <a:rPr lang="en-US" dirty="0" err="1"/>
              <a:t>csproj</a:t>
            </a:r>
            <a:r>
              <a:rPr lang="en-US" dirty="0"/>
              <a:t>” build script</a:t>
            </a:r>
          </a:p>
        </p:txBody>
      </p:sp>
      <p:sp>
        <p:nvSpPr>
          <p:cNvPr id="3" name="Content Placeholder 2">
            <a:extLst>
              <a:ext uri="{FF2B5EF4-FFF2-40B4-BE49-F238E27FC236}">
                <a16:creationId xmlns:a16="http://schemas.microsoft.com/office/drawing/2014/main" id="{38676321-4E60-4F1F-9F50-FC169615DF1E}"/>
              </a:ext>
            </a:extLst>
          </p:cNvPr>
          <p:cNvSpPr>
            <a:spLocks noGrp="1"/>
          </p:cNvSpPr>
          <p:nvPr>
            <p:ph idx="1"/>
          </p:nvPr>
        </p:nvSpPr>
        <p:spPr/>
        <p:txBody>
          <a:bodyPr/>
          <a:lstStyle/>
          <a:p>
            <a:endParaRPr lang="en-US" dirty="0"/>
          </a:p>
        </p:txBody>
      </p:sp>
      <p:sp>
        <p:nvSpPr>
          <p:cNvPr id="4" name="Text Box 4">
            <a:extLst>
              <a:ext uri="{FF2B5EF4-FFF2-40B4-BE49-F238E27FC236}">
                <a16:creationId xmlns:a16="http://schemas.microsoft.com/office/drawing/2014/main" id="{602F3AF0-5CA6-477B-AF07-BED9D12BEA94}"/>
              </a:ext>
            </a:extLst>
          </p:cNvPr>
          <p:cNvSpPr txBox="1">
            <a:spLocks noChangeArrowheads="1"/>
          </p:cNvSpPr>
          <p:nvPr/>
        </p:nvSpPr>
        <p:spPr bwMode="auto">
          <a:xfrm>
            <a:off x="1140933" y="1359880"/>
            <a:ext cx="6862135" cy="2423740"/>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Exe</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netcoreapp3.0</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7495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2</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Running the .NET Core “Hello World!” app</a:t>
            </a:r>
          </a:p>
        </p:txBody>
      </p:sp>
    </p:spTree>
    <p:extLst>
      <p:ext uri="{BB962C8B-B14F-4D97-AF65-F5344CB8AC3E}">
        <p14:creationId xmlns:p14="http://schemas.microsoft.com/office/powerpoint/2010/main" val="376849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C860-F3F6-4B68-B694-63CEE4F63514}"/>
              </a:ext>
            </a:extLst>
          </p:cNvPr>
          <p:cNvSpPr>
            <a:spLocks noGrp="1"/>
          </p:cNvSpPr>
          <p:nvPr>
            <p:ph type="title"/>
          </p:nvPr>
        </p:nvSpPr>
        <p:spPr/>
        <p:txBody>
          <a:bodyPr/>
          <a:lstStyle/>
          <a:p>
            <a:r>
              <a:rPr lang="en-US" dirty="0"/>
              <a:t>Step 2: Run it!</a:t>
            </a:r>
          </a:p>
        </p:txBody>
      </p:sp>
      <p:sp>
        <p:nvSpPr>
          <p:cNvPr id="3" name="Content Placeholder 2">
            <a:extLst>
              <a:ext uri="{FF2B5EF4-FFF2-40B4-BE49-F238E27FC236}">
                <a16:creationId xmlns:a16="http://schemas.microsoft.com/office/drawing/2014/main" id="{C2FA5297-1296-490C-83A9-194939AD0090}"/>
              </a:ext>
            </a:extLst>
          </p:cNvPr>
          <p:cNvSpPr>
            <a:spLocks noGrp="1"/>
          </p:cNvSpPr>
          <p:nvPr>
            <p:ph idx="1"/>
          </p:nvPr>
        </p:nvSpPr>
        <p:spPr/>
        <p:txBody>
          <a:bodyPr/>
          <a:lstStyle/>
          <a:p>
            <a:pPr marL="285750" indent="-285750">
              <a:buFont typeface="Arial" panose="020B0604020202020204" pitchFamily="34" charset="0"/>
              <a:buChar char="•"/>
            </a:pPr>
            <a:r>
              <a:rPr lang="en-US" dirty="0"/>
              <a:t>Start debugging</a:t>
            </a:r>
          </a:p>
          <a:p>
            <a:pPr marL="554038" lvl="1" indent="-285750"/>
            <a:r>
              <a:rPr lang="en-US" dirty="0"/>
              <a:t>Debug – Start Debugging (F5)</a:t>
            </a:r>
          </a:p>
          <a:p>
            <a:pPr marL="554038" lvl="1" indent="-285750"/>
            <a:r>
              <a:rPr lang="en-US" dirty="0"/>
              <a:t>Select .NET Core</a:t>
            </a:r>
          </a:p>
          <a:p>
            <a:pPr marL="554038" lvl="1" indent="-285750"/>
            <a:r>
              <a:rPr lang="en-US" dirty="0" err="1"/>
              <a:t>launch.json</a:t>
            </a:r>
            <a:r>
              <a:rPr lang="en-US" dirty="0"/>
              <a:t> is generated automatically</a:t>
            </a:r>
          </a:p>
          <a:p>
            <a:pPr marL="554038" lvl="1" indent="-285750"/>
            <a:r>
              <a:rPr lang="en-US" dirty="0"/>
              <a:t>Hit F5 again</a:t>
            </a:r>
          </a:p>
          <a:p>
            <a:pPr marL="554038" lvl="1" indent="-285750"/>
            <a:endParaRPr lang="en-US" dirty="0"/>
          </a:p>
          <a:p>
            <a:pPr marL="554038" lvl="1" indent="-285750"/>
            <a:r>
              <a:rPr lang="en-US" dirty="0"/>
              <a:t>In Debug Console you should see:</a:t>
            </a:r>
          </a:p>
          <a:p>
            <a:pPr marL="820738" lvl="2" indent="-285750"/>
            <a:r>
              <a:rPr lang="en-US" dirty="0">
                <a:latin typeface="Consolas" panose="020B0609020204030204" pitchFamily="49" charset="0"/>
              </a:rPr>
              <a:t>Hello World!</a:t>
            </a:r>
          </a:p>
          <a:p>
            <a:pPr marL="554038" lvl="1" indent="-285750"/>
            <a:endParaRPr lang="en-US" dirty="0"/>
          </a:p>
        </p:txBody>
      </p:sp>
    </p:spTree>
    <p:extLst>
      <p:ext uri="{BB962C8B-B14F-4D97-AF65-F5344CB8AC3E}">
        <p14:creationId xmlns:p14="http://schemas.microsoft.com/office/powerpoint/2010/main" val="219381854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0B7C-4379-42EF-A33C-2E603E9EEFAC}"/>
              </a:ext>
            </a:extLst>
          </p:cNvPr>
          <p:cNvSpPr>
            <a:spLocks noGrp="1"/>
          </p:cNvSpPr>
          <p:nvPr>
            <p:ph type="title"/>
          </p:nvPr>
        </p:nvSpPr>
        <p:spPr/>
        <p:txBody>
          <a:bodyPr/>
          <a:lstStyle/>
          <a:p>
            <a:r>
              <a:rPr lang="en-US" dirty="0"/>
              <a:t>Step 2: What else happened?</a:t>
            </a:r>
          </a:p>
        </p:txBody>
      </p:sp>
      <p:sp>
        <p:nvSpPr>
          <p:cNvPr id="3" name="Content Placeholder 2">
            <a:extLst>
              <a:ext uri="{FF2B5EF4-FFF2-40B4-BE49-F238E27FC236}">
                <a16:creationId xmlns:a16="http://schemas.microsoft.com/office/drawing/2014/main" id="{3F4EE104-8CDC-491A-A391-1331652769CC}"/>
              </a:ext>
            </a:extLst>
          </p:cNvPr>
          <p:cNvSpPr>
            <a:spLocks noGrp="1"/>
          </p:cNvSpPr>
          <p:nvPr>
            <p:ph idx="1"/>
          </p:nvPr>
        </p:nvSpPr>
        <p:spPr/>
        <p:txBody>
          <a:bodyPr/>
          <a:lstStyle/>
          <a:p>
            <a:pPr marL="285750" indent="-285750">
              <a:buFont typeface="Arial" panose="020B0604020202020204" pitchFamily="34" charset="0"/>
              <a:buChar char="•"/>
            </a:pPr>
            <a:r>
              <a:rPr lang="en-US" dirty="0"/>
              <a:t>VS Code generated (.</a:t>
            </a:r>
            <a:r>
              <a:rPr lang="en-US" dirty="0" err="1"/>
              <a:t>vscode</a:t>
            </a:r>
            <a:r>
              <a:rPr lang="en-US" dirty="0"/>
              <a:t> folder):</a:t>
            </a:r>
          </a:p>
          <a:p>
            <a:pPr marL="554038" lvl="1" indent="-285750"/>
            <a:r>
              <a:rPr lang="en-US" dirty="0" err="1"/>
              <a:t>launch.json</a:t>
            </a:r>
            <a:r>
              <a:rPr lang="en-US" dirty="0"/>
              <a:t> </a:t>
            </a:r>
          </a:p>
          <a:p>
            <a:pPr marL="554038" lvl="1" indent="-285750"/>
            <a:r>
              <a:rPr lang="en-US" dirty="0" err="1"/>
              <a:t>tasks.json</a:t>
            </a:r>
            <a:endParaRPr lang="en-US" dirty="0"/>
          </a:p>
          <a:p>
            <a:pPr marL="285750" indent="-285750">
              <a:buFont typeface="Arial" panose="020B0604020202020204" pitchFamily="34" charset="0"/>
              <a:buChar char="•"/>
            </a:pPr>
            <a:r>
              <a:rPr lang="en-US" dirty="0" err="1"/>
              <a:t>MSBuild</a:t>
            </a:r>
            <a:r>
              <a:rPr lang="en-US" dirty="0"/>
              <a:t> generated:</a:t>
            </a:r>
          </a:p>
          <a:p>
            <a:pPr marL="554038" lvl="1" indent="-285750"/>
            <a:r>
              <a:rPr lang="en-US" dirty="0"/>
              <a:t>“assets”, Debug and </a:t>
            </a:r>
            <a:r>
              <a:rPr lang="en-US" dirty="0" err="1"/>
              <a:t>Nuget</a:t>
            </a:r>
            <a:r>
              <a:rPr lang="en-US" dirty="0"/>
              <a:t> stuff file in “obj” folder</a:t>
            </a:r>
          </a:p>
          <a:p>
            <a:pPr marL="554038" lvl="1" indent="-285750"/>
            <a:r>
              <a:rPr lang="en-US" dirty="0"/>
              <a:t>“bin” folder with out build output</a:t>
            </a:r>
          </a:p>
          <a:p>
            <a:endParaRPr lang="en-US" dirty="0"/>
          </a:p>
        </p:txBody>
      </p:sp>
    </p:spTree>
    <p:extLst>
      <p:ext uri="{BB962C8B-B14F-4D97-AF65-F5344CB8AC3E}">
        <p14:creationId xmlns:p14="http://schemas.microsoft.com/office/powerpoint/2010/main" val="97259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3</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Webserver “Hello World!”</a:t>
            </a:r>
          </a:p>
        </p:txBody>
      </p:sp>
    </p:spTree>
    <p:extLst>
      <p:ext uri="{BB962C8B-B14F-4D97-AF65-F5344CB8AC3E}">
        <p14:creationId xmlns:p14="http://schemas.microsoft.com/office/powerpoint/2010/main" val="2633817071"/>
      </p:ext>
    </p:extLst>
  </p:cSld>
  <p:clrMapOvr>
    <a:masterClrMapping/>
  </p:clrMapOvr>
</p:sld>
</file>

<file path=ppt/theme/theme1.xml><?xml version="1.0" encoding="utf-8"?>
<a:theme xmlns:a="http://schemas.openxmlformats.org/drawingml/2006/main" name="DD_master_page">
  <a:themeElements>
    <a:clrScheme name="Custom 28">
      <a:dk1>
        <a:srgbClr val="455565"/>
      </a:dk1>
      <a:lt1>
        <a:sysClr val="window" lastClr="FFFFFF"/>
      </a:lt1>
      <a:dk2>
        <a:srgbClr val="A2AAB2"/>
      </a:dk2>
      <a:lt2>
        <a:srgbClr val="656E71"/>
      </a:lt2>
      <a:accent1>
        <a:srgbClr val="69BE28"/>
      </a:accent1>
      <a:accent2>
        <a:srgbClr val="82DC3C"/>
      </a:accent2>
      <a:accent3>
        <a:srgbClr val="00B3A0"/>
      </a:accent3>
      <a:accent4>
        <a:srgbClr val="189BA9"/>
      </a:accent4>
      <a:accent5>
        <a:srgbClr val="437DB2"/>
      </a:accent5>
      <a:accent6>
        <a:srgbClr val="27AAE1"/>
      </a:accent6>
      <a:hlink>
        <a:srgbClr val="0784C1"/>
      </a:hlink>
      <a:folHlink>
        <a:srgbClr val="0784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 Guidelines_26 02 2014_v4" id="{0BC10357-EC50-4911-A748-C21717FBD21B}" vid="{E9D06FB4-3EBD-4EE0-910D-62CBDA6F39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D33A83376F241B96FC317B2040BAF" ma:contentTypeVersion="5" ma:contentTypeDescription="Create a new document." ma:contentTypeScope="" ma:versionID="59ef597d6a75d36456d8987b68fe3918">
  <xsd:schema xmlns:xsd="http://www.w3.org/2001/XMLSchema" xmlns:xs="http://www.w3.org/2001/XMLSchema" xmlns:p="http://schemas.microsoft.com/office/2006/metadata/properties" xmlns:ns2="9c644b71-f2b7-4af3-8fc7-b12615162907" xmlns:ns3="54f3cedd-548f-4720-83cb-d6c05b93ad22" targetNamespace="http://schemas.microsoft.com/office/2006/metadata/properties" ma:root="true" ma:fieldsID="5acc792bdc0d5c19889f7a43467ba220" ns2:_="" ns3:_="">
    <xsd:import namespace="9c644b71-f2b7-4af3-8fc7-b12615162907"/>
    <xsd:import namespace="54f3cedd-548f-4720-83cb-d6c05b93ad22"/>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644b71-f2b7-4af3-8fc7-b126151629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f3cedd-548f-4720-83cb-d6c05b93ad2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c644b71-f2b7-4af3-8fc7-b12615162907">
      <UserInfo>
        <DisplayName>Petr Bulicka (Europe)</DisplayName>
        <AccountId>6149</AccountId>
        <AccountType/>
      </UserInfo>
      <UserInfo>
        <DisplayName>Jana Svobodova (Europe)</DisplayName>
        <AccountId>2663</AccountId>
        <AccountType/>
      </UserInfo>
      <UserInfo>
        <DisplayName>Ruth Rowan (Group)</DisplayName>
        <AccountId>7627</AccountId>
        <AccountType/>
      </UserInfo>
      <UserInfo>
        <DisplayName>Jane Perry (AU)</DisplayName>
        <AccountId>4599</AccountId>
        <AccountType/>
      </UserInfo>
      <UserInfo>
        <DisplayName>Sean Cronin (Americas)</DisplayName>
        <AccountId>9344</AccountId>
        <AccountType/>
      </UserInfo>
      <UserInfo>
        <DisplayName>Renjith Philip (Group)</DisplayName>
        <AccountId>4434</AccountId>
        <AccountType/>
      </UserInfo>
      <UserInfo>
        <DisplayName>Heather Pope (AU)</DisplayName>
        <AccountId>9715</AccountId>
        <AccountType/>
      </UserInfo>
      <UserInfo>
        <DisplayName>Phumudzo Mufamadi (MEA)</DisplayName>
        <AccountId>10288</AccountId>
        <AccountType/>
      </UserInfo>
      <UserInfo>
        <DisplayName>Buhle Chauke (MEA)</DisplayName>
        <AccountId>4261</AccountId>
        <AccountType/>
      </UserInfo>
      <UserInfo>
        <DisplayName/>
        <AccountId>346</AccountId>
        <AccountType/>
      </UserInfo>
    </SharedWithUsers>
  </documentManagement>
</p:properties>
</file>

<file path=customXml/itemProps1.xml><?xml version="1.0" encoding="utf-8"?>
<ds:datastoreItem xmlns:ds="http://schemas.openxmlformats.org/officeDocument/2006/customXml" ds:itemID="{48040622-0D82-4996-8BB0-4B767CAA1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644b71-f2b7-4af3-8fc7-b12615162907"/>
    <ds:schemaRef ds:uri="54f3cedd-548f-4720-83cb-d6c05b93ad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C7070-5768-412A-B9F8-33F98270A5AB}">
  <ds:schemaRefs>
    <ds:schemaRef ds:uri="http://schemas.microsoft.com/sharepoint/v3/contenttype/forms"/>
  </ds:schemaRefs>
</ds:datastoreItem>
</file>

<file path=customXml/itemProps3.xml><?xml version="1.0" encoding="utf-8"?>
<ds:datastoreItem xmlns:ds="http://schemas.openxmlformats.org/officeDocument/2006/customXml" ds:itemID="{EDDEB37B-1B98-440A-A5C5-9240F9E373FB}">
  <ds:schemaRefs>
    <ds:schemaRef ds:uri="9c644b71-f2b7-4af3-8fc7-b12615162907"/>
    <ds:schemaRef ds:uri="http://purl.org/dc/elements/1.1/"/>
    <ds:schemaRef ds:uri="http://schemas.microsoft.com/office/2006/metadata/properties"/>
    <ds:schemaRef ds:uri="54f3cedd-548f-4720-83cb-d6c05b93ad2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857</TotalTime>
  <Words>1301</Words>
  <Application>Microsoft Office PowerPoint</Application>
  <PresentationFormat>On-screen Show (16:9)</PresentationFormat>
  <Paragraphs>438</Paragraphs>
  <Slides>43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Georgia</vt:lpstr>
      <vt:lpstr>Source Sans Pro</vt:lpstr>
      <vt:lpstr>DD_master_page</vt:lpstr>
      <vt:lpstr>PowerPoint Presentation</vt:lpstr>
      <vt:lpstr>PowerPoint Presentation</vt:lpstr>
      <vt:lpstr>Step 1: Start with a simple console application</vt:lpstr>
      <vt:lpstr>Step 1: Start with a simple console application</vt:lpstr>
      <vt:lpstr>Step 1: A very clean and simple “csproj” build script</vt:lpstr>
      <vt:lpstr>PowerPoint Presentation</vt:lpstr>
      <vt:lpstr>Step 2: Run it!</vt:lpstr>
      <vt:lpstr>Step 2: What else happened?</vt:lpstr>
      <vt:lpstr>PowerPoint Presentation</vt:lpstr>
      <vt:lpstr>Step 3: Make the console app into a webserver!</vt:lpstr>
      <vt:lpstr>Step 3: Make the console app into a webserver!</vt:lpstr>
      <vt:lpstr>Step 3: Make the console app into a webserver!</vt:lpstr>
      <vt:lpstr>PowerPoint Presentation</vt:lpstr>
      <vt:lpstr>Step 4: Create Startup class</vt:lpstr>
      <vt:lpstr>Step 4: Refactor Program.cs</vt:lpstr>
      <vt:lpstr>PowerPoint Presentation</vt:lpstr>
      <vt:lpstr>Step 5: Serve static files</vt:lpstr>
      <vt:lpstr>Step 5: Serve static files</vt:lpstr>
      <vt:lpstr>PowerPoint Presentation</vt:lpstr>
      <vt:lpstr>ASP.NET Core Pipeline</vt:lpstr>
      <vt:lpstr>ASP.NET Core Pipeline</vt:lpstr>
      <vt:lpstr>ASP.NET Core Pipeline</vt:lpstr>
      <vt:lpstr>ASP.NET Core Dependency Injection</vt:lpstr>
      <vt:lpstr>PowerPoint Presentation</vt:lpstr>
      <vt:lpstr>Adding API functionality to the pipeline</vt:lpstr>
      <vt:lpstr>Anatomy of an API Controller</vt:lpstr>
      <vt:lpstr>Adding the API Controller</vt:lpstr>
      <vt:lpstr>PowerPoint Presentation</vt:lpstr>
      <vt:lpstr>Describing a data store</vt:lpstr>
      <vt:lpstr>Describing a data store</vt:lpstr>
      <vt:lpstr>Creating a model</vt:lpstr>
      <vt:lpstr>Creating a model</vt:lpstr>
      <vt:lpstr>Adding the entities to the DbContext</vt:lpstr>
      <vt:lpstr>Initializing the data</vt:lpstr>
      <vt:lpstr>Show me the Data!</vt:lpstr>
      <vt:lpstr>Adding methods with parameters</vt:lpstr>
      <vt:lpstr>PowerPoint Presentation</vt:lpstr>
      <vt:lpstr>Adding the GET methods for single entities</vt:lpstr>
      <vt:lpstr>Try out SwaggerUI</vt:lpstr>
      <vt:lpstr>Our work is not finished!</vt:lpstr>
      <vt:lpstr>Other annotations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Verschueren</cp:lastModifiedBy>
  <cp:revision>98</cp:revision>
  <dcterms:modified xsi:type="dcterms:W3CDTF">2019-09-21T16:39:45Z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0x010100959D33A83376F241B96FC317B2040BAF</vt:lpwstr>
  </property>
  <property fmtid="{D5CDD505-2E9C-101B-9397-08002B2CF9AE}" pid="3" name="TaxKeyword">
    <vt:lpwstr/>
  </property>
  <property fmtid="{D5CDD505-2E9C-101B-9397-08002B2CF9AE}" pid="4" name="Legal entities">
    <vt:lpwstr>36;#Dimension Data|edb33c0e-8114-41a9-86c4-c0ab07ea06f9</vt:lpwstr>
  </property>
  <property fmtid="{D5CDD505-2E9C-101B-9397-08002B2CF9AE}" pid="5" name="Popular languages">
    <vt:lpwstr>38;#English (UK)|9e814b30-865d-4cca-a356-d249b3c61ecd</vt:lpwstr>
  </property>
  <property fmtid="{D5CDD505-2E9C-101B-9397-08002B2CF9AE}" pid="6" name="Industry verticals">
    <vt:lpwstr/>
  </property>
  <property fmtid="{D5CDD505-2E9C-101B-9397-08002B2CF9AE}" pid="7" name="Region">
    <vt:lpwstr>40;#Global|aec7d1b8-fe93-4232-a22d-2fd8f83d8d7d</vt:lpwstr>
  </property>
  <property fmtid="{D5CDD505-2E9C-101B-9397-08002B2CF9AE}" pid="8" name="Client segments">
    <vt:lpwstr/>
  </property>
  <property fmtid="{D5CDD505-2E9C-101B-9397-08002B2CF9AE}" pid="9" name="Functional areas">
    <vt:lpwstr>958;#Brand management|616aaaf2-9443-4eb8-b351-90129a6fd8c4</vt:lpwstr>
  </property>
  <property fmtid="{D5CDD505-2E9C-101B-9397-08002B2CF9AE}" pid="10" name="Alternative document type">
    <vt:lpwstr/>
  </property>
  <property fmtid="{D5CDD505-2E9C-101B-9397-08002B2CF9AE}" pid="11" name="Focus areas (Do not use)">
    <vt:lpwstr/>
  </property>
  <property fmtid="{D5CDD505-2E9C-101B-9397-08002B2CF9AE}" pid="12" name="Other campaigns">
    <vt:lpwstr/>
  </property>
  <property fmtid="{D5CDD505-2E9C-101B-9397-08002B2CF9AE}" pid="13" name="Other ownership per functional area">
    <vt:lpwstr/>
  </property>
  <property fmtid="{D5CDD505-2E9C-101B-9397-08002B2CF9AE}" pid="14" name="Strategic business values">
    <vt:lpwstr/>
  </property>
  <property fmtid="{D5CDD505-2E9C-101B-9397-08002B2CF9AE}" pid="15" name="Info security classification">
    <vt:lpwstr>68;#Approved for external / 3rd party use|9dffdf7b-61ac-49ec-a3d3-39ed771d688b</vt:lpwstr>
  </property>
  <property fmtid="{D5CDD505-2E9C-101B-9397-08002B2CF9AE}" pid="16" name="Service offers">
    <vt:lpwstr/>
  </property>
  <property fmtid="{D5CDD505-2E9C-101B-9397-08002B2CF9AE}" pid="17" name="Document Type">
    <vt:lpwstr>1743;#Brand collateral item|aaca4338-43f6-4965-a347-49973dd2a030</vt:lpwstr>
  </property>
  <property fmtid="{D5CDD505-2E9C-101B-9397-08002B2CF9AE}" pid="18" name="Primary campaign">
    <vt:lpwstr/>
  </property>
  <property fmtid="{D5CDD505-2E9C-101B-9397-08002B2CF9AE}" pid="19" name="SharedWithUsers">
    <vt:lpwstr>6149;#Petr Bulicka (Europe);#2663;#Jana Svobodova (Europe);#7627;#Ruth Rowan (Group);#4599;#Jane Perry (AU);#9344;#Sean Cronin (Americas);#4434;#Renjith Philip (Group);#9715;#Heather Pope (AU);#10288;#Phumudzo Mufamadi (MEA);#4261;#Buhle Chauke (MEA);#346</vt:lpwstr>
  </property>
</Properties>
</file>