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55"/>
  </p:notesMasterIdLst>
  <p:sldIdLst>
    <p:sldId id="276" r:id="rId5"/>
    <p:sldId id="275" r:id="rId6"/>
    <p:sldId id="280" r:id="rId7"/>
    <p:sldId id="281" r:id="rId8"/>
    <p:sldId id="313" r:id="rId9"/>
    <p:sldId id="282" r:id="rId10"/>
    <p:sldId id="283" r:id="rId11"/>
    <p:sldId id="311" r:id="rId12"/>
    <p:sldId id="284" r:id="rId13"/>
    <p:sldId id="312" r:id="rId14"/>
    <p:sldId id="285" r:id="rId15"/>
    <p:sldId id="286" r:id="rId16"/>
    <p:sldId id="336" r:id="rId17"/>
    <p:sldId id="338" r:id="rId18"/>
    <p:sldId id="337" r:id="rId19"/>
    <p:sldId id="306" r:id="rId20"/>
    <p:sldId id="307" r:id="rId21"/>
    <p:sldId id="277" r:id="rId22"/>
    <p:sldId id="290" r:id="rId23"/>
    <p:sldId id="289" r:id="rId24"/>
    <p:sldId id="278" r:id="rId25"/>
    <p:sldId id="287" r:id="rId26"/>
    <p:sldId id="288" r:id="rId27"/>
    <p:sldId id="291" r:id="rId28"/>
    <p:sldId id="292" r:id="rId29"/>
    <p:sldId id="293" r:id="rId30"/>
    <p:sldId id="294" r:id="rId31"/>
    <p:sldId id="339" r:id="rId32"/>
    <p:sldId id="340" r:id="rId33"/>
    <p:sldId id="298" r:id="rId34"/>
    <p:sldId id="295" r:id="rId35"/>
    <p:sldId id="296" r:id="rId36"/>
    <p:sldId id="344" r:id="rId37"/>
    <p:sldId id="299" r:id="rId38"/>
    <p:sldId id="297" r:id="rId39"/>
    <p:sldId id="345" r:id="rId40"/>
    <p:sldId id="300" r:id="rId41"/>
    <p:sldId id="301" r:id="rId42"/>
    <p:sldId id="346" r:id="rId43"/>
    <p:sldId id="347" r:id="rId44"/>
    <p:sldId id="303" r:id="rId45"/>
    <p:sldId id="302" r:id="rId46"/>
    <p:sldId id="304" r:id="rId47"/>
    <p:sldId id="305" r:id="rId48"/>
    <p:sldId id="342" r:id="rId49"/>
    <p:sldId id="341" r:id="rId50"/>
    <p:sldId id="279" r:id="rId51"/>
    <p:sldId id="310" r:id="rId52"/>
    <p:sldId id="343" r:id="rId53"/>
    <p:sldId id="335" r:id="rId5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2C3CD1-B3AD-4C88-B1CC-6281DD8C08F3}">
          <p14:sldIdLst>
            <p14:sldId id="276"/>
          </p14:sldIdLst>
        </p14:section>
        <p14:section name="Basic concepts" id="{0B2B4306-775D-4296-A4AD-31A8D0799F42}">
          <p14:sldIdLst>
            <p14:sldId id="275"/>
            <p14:sldId id="280"/>
            <p14:sldId id="281"/>
            <p14:sldId id="313"/>
            <p14:sldId id="282"/>
            <p14:sldId id="283"/>
            <p14:sldId id="311"/>
            <p14:sldId id="284"/>
          </p14:sldIdLst>
        </p14:section>
        <p14:section name="OAuth2 vs OpenID Connect" id="{BDCD0BE2-F814-4D63-AE71-4B3258EE6176}">
          <p14:sldIdLst>
            <p14:sldId id="312"/>
            <p14:sldId id="285"/>
            <p14:sldId id="286"/>
            <p14:sldId id="336"/>
            <p14:sldId id="338"/>
            <p14:sldId id="337"/>
            <p14:sldId id="306"/>
            <p14:sldId id="307"/>
          </p14:sldIdLst>
        </p14:section>
        <p14:section name="JSON Web Token" id="{84A91D52-02B0-40A8-9473-237468A750BD}">
          <p14:sldIdLst>
            <p14:sldId id="277"/>
            <p14:sldId id="290"/>
            <p14:sldId id="289"/>
          </p14:sldIdLst>
        </p14:section>
        <p14:section name="Flows" id="{650EF15F-83AA-4040-893C-507A6E26B454}">
          <p14:sldIdLst>
            <p14:sldId id="278"/>
            <p14:sldId id="287"/>
            <p14:sldId id="288"/>
            <p14:sldId id="291"/>
            <p14:sldId id="292"/>
            <p14:sldId id="293"/>
            <p14:sldId id="294"/>
            <p14:sldId id="339"/>
            <p14:sldId id="340"/>
            <p14:sldId id="298"/>
            <p14:sldId id="295"/>
            <p14:sldId id="296"/>
            <p14:sldId id="344"/>
            <p14:sldId id="299"/>
            <p14:sldId id="297"/>
            <p14:sldId id="345"/>
            <p14:sldId id="300"/>
            <p14:sldId id="301"/>
            <p14:sldId id="346"/>
            <p14:sldId id="347"/>
            <p14:sldId id="303"/>
            <p14:sldId id="302"/>
            <p14:sldId id="304"/>
            <p14:sldId id="305"/>
            <p14:sldId id="342"/>
            <p14:sldId id="341"/>
            <p14:sldId id="279"/>
            <p14:sldId id="310"/>
            <p14:sldId id="343"/>
          </p14:sldIdLst>
        </p14:section>
        <p14:section name="End" id="{D3C53D35-F98F-4A5C-A7AD-0F41DC6E84B6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5C9EA-5C64-49F4-8E5C-4F83F2ED6AAA}" v="446" dt="2019-09-15T14:02:5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6957" autoAdjust="0"/>
  </p:normalViewPr>
  <p:slideViewPr>
    <p:cSldViewPr snapToGrid="0">
      <p:cViewPr varScale="1">
        <p:scale>
          <a:sx n="126" d="100"/>
          <a:sy n="126" d="100"/>
        </p:scale>
        <p:origin x="1134" y="114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Verschueren" userId="ec70a3b5-3a6a-4304-84d1-181a6dc9a636" providerId="ADAL" clId="{7D0E2506-E901-4AB2-8B16-2761811E7FFC}"/>
    <pc:docChg chg="undo custSel addSld modSld">
      <pc:chgData name="Nick Verschueren" userId="ec70a3b5-3a6a-4304-84d1-181a6dc9a636" providerId="ADAL" clId="{7D0E2506-E901-4AB2-8B16-2761811E7FFC}" dt="2019-09-15T14:02:54.041" v="1399"/>
      <pc:docMkLst>
        <pc:docMk/>
      </pc:docMkLst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270945075" sldId="25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86324070" sldId="25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399091461" sldId="25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443295003" sldId="26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10918594" sldId="26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5044296" sldId="26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8497300" sldId="267"/>
        </pc:sldMkLst>
      </pc:sldChg>
      <pc:sldChg chg="addSp delSp modSp">
        <pc:chgData name="Nick Verschueren" userId="ec70a3b5-3a6a-4304-84d1-181a6dc9a636" providerId="ADAL" clId="{7D0E2506-E901-4AB2-8B16-2761811E7FFC}" dt="2019-09-15T12:10:19.165" v="78" actId="20577"/>
        <pc:sldMkLst>
          <pc:docMk/>
          <pc:sldMk cId="0" sldId="268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268"/>
            <ac:spMk id="2" creationId="{4127A6AE-83D9-42C3-8B5E-5582B34330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3" creationId="{8B30CC42-8D10-49EA-BAD0-7346C96E01E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4" creationId="{1375F990-567C-4CB3-BB37-0E69581E35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5" creationId="{879C1028-0839-4A62-AA19-C97106B85D8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6" creationId="{B7B9840F-ED82-46A8-82C5-61AE760A8A1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7" creationId="{A47BA345-688F-4168-B5D8-599F4F4CB0E2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8" creationId="{DB5ACA65-88BC-4823-B32C-37B41EDEC46D}"/>
          </ac:spMkLst>
        </pc:spChg>
        <pc:spChg chg="mod">
          <ac:chgData name="Nick Verschueren" userId="ec70a3b5-3a6a-4304-84d1-181a6dc9a636" providerId="ADAL" clId="{7D0E2506-E901-4AB2-8B16-2761811E7FFC}" dt="2019-09-15T12:10:19.165" v="78" actId="20577"/>
          <ac:spMkLst>
            <pc:docMk/>
            <pc:sldMk cId="0" sldId="268"/>
            <ac:spMk id="40964" creationId="{ED49C44B-CBE5-4CDC-BF85-BF157F527DD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5:35.054" v="54" actId="404"/>
        <pc:sldMkLst>
          <pc:docMk/>
          <pc:sldMk cId="0" sldId="27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2" creationId="{6E1FD43F-0E47-4232-91EA-E0AB52EE5A4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3" creationId="{F26FB038-C577-4BE3-83D0-6693A4EA3C5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4" creationId="{4E881400-76D1-42DF-A8BC-56AC50F564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5" creationId="{FA9E3AC6-0244-46F5-B5FA-BCFEB9647CD9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6" creationId="{C2D81F99-CA80-477B-8DE0-7F1688BD571C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7" creationId="{E094CF96-4C63-4049-9811-88BF1CD06364}"/>
          </ac:spMkLst>
        </pc:spChg>
        <pc:spChg chg="mod">
          <ac:chgData name="Nick Verschueren" userId="ec70a3b5-3a6a-4304-84d1-181a6dc9a636" providerId="ADAL" clId="{7D0E2506-E901-4AB2-8B16-2761811E7FFC}" dt="2019-09-15T12:05:35.054" v="54" actId="404"/>
          <ac:spMkLst>
            <pc:docMk/>
            <pc:sldMk cId="0" sldId="270"/>
            <ac:spMk id="43013" creationId="{ABC2038E-9DD6-44B3-A886-AD14F38ECFF6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80117208" sldId="27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859278258" sldId="27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656291595" sldId="27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759085709" sldId="274"/>
        </pc:sldMkLst>
      </pc:sldChg>
      <pc:sldChg chg="addSp delSp modSp">
        <pc:chgData name="Nick Verschueren" userId="ec70a3b5-3a6a-4304-84d1-181a6dc9a636" providerId="ADAL" clId="{7D0E2506-E901-4AB2-8B16-2761811E7FFC}" dt="2019-09-15T12:34:45.683" v="210" actId="20577"/>
        <pc:sldMkLst>
          <pc:docMk/>
          <pc:sldMk cId="1065028167" sldId="27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065028167" sldId="275"/>
            <ac:spMk id="2" creationId="{6483C15E-8310-4CB4-98F7-EFF22E750E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065028167" sldId="275"/>
            <ac:spMk id="3" creationId="{EEC7F76B-910C-43AD-A5D2-A26989A0E48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065028167" sldId="275"/>
            <ac:spMk id="4" creationId="{CCEEE18D-0EAD-4A53-93D4-2C26CCFFAE1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065028167" sldId="275"/>
            <ac:spMk id="5" creationId="{8E81A8B1-DF4C-4E89-8108-44DA0DF9A8F8}"/>
          </ac:spMkLst>
        </pc:spChg>
        <pc:spChg chg="mod">
          <ac:chgData name="Nick Verschueren" userId="ec70a3b5-3a6a-4304-84d1-181a6dc9a636" providerId="ADAL" clId="{7D0E2506-E901-4AB2-8B16-2761811E7FFC}" dt="2019-09-15T12:34:45.683" v="210" actId="20577"/>
          <ac:spMkLst>
            <pc:docMk/>
            <pc:sldMk cId="1065028167" sldId="275"/>
            <ac:spMk id="48133" creationId="{824603C0-2FF8-4FAD-BFEB-3C84664FF9F9}"/>
          </ac:spMkLst>
        </pc:spChg>
      </pc:sldChg>
      <pc:sldChg chg="modSp">
        <pc:chgData name="Nick Verschueren" userId="ec70a3b5-3a6a-4304-84d1-181a6dc9a636" providerId="ADAL" clId="{7D0E2506-E901-4AB2-8B16-2761811E7FFC}" dt="2019-09-15T13:47:36.661" v="1100" actId="20577"/>
        <pc:sldMkLst>
          <pc:docMk/>
          <pc:sldMk cId="3576422339" sldId="276"/>
        </pc:sldMkLst>
        <pc:spChg chg="mod">
          <ac:chgData name="Nick Verschueren" userId="ec70a3b5-3a6a-4304-84d1-181a6dc9a636" providerId="ADAL" clId="{7D0E2506-E901-4AB2-8B16-2761811E7FFC}" dt="2019-09-15T13:47:36.661" v="1100" actId="20577"/>
          <ac:spMkLst>
            <pc:docMk/>
            <pc:sldMk cId="3576422339" sldId="276"/>
            <ac:spMk id="3" creationId="{00000000-0000-0000-0000-000000000000}"/>
          </ac:spMkLst>
        </pc:spChg>
        <pc:spChg chg="mod">
          <ac:chgData name="Nick Verschueren" userId="ec70a3b5-3a6a-4304-84d1-181a6dc9a636" providerId="ADAL" clId="{7D0E2506-E901-4AB2-8B16-2761811E7FFC}" dt="2019-09-15T13:47:14.223" v="1090" actId="14838"/>
          <ac:spMkLst>
            <pc:docMk/>
            <pc:sldMk cId="3576422339" sldId="276"/>
            <ac:spMk id="4" creationId="{00000000-0000-0000-0000-00000000000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3:13.952" v="307" actId="12"/>
        <pc:sldMkLst>
          <pc:docMk/>
          <pc:sldMk cId="2481397303" sldId="27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481397303" sldId="277"/>
            <ac:spMk id="2" creationId="{293BB851-91B8-44A0-AE18-F5E08291212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481397303" sldId="277"/>
            <ac:spMk id="3" creationId="{03B8820A-098C-493E-9198-E0466DADF5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481397303" sldId="277"/>
            <ac:spMk id="4" creationId="{98F93E4C-DB26-4C32-96F3-DCB3D1F6C50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481397303" sldId="277"/>
            <ac:spMk id="5" creationId="{A52368DA-A970-463A-A3AA-CEF0C6DA856F}"/>
          </ac:spMkLst>
        </pc:spChg>
        <pc:spChg chg="mod">
          <ac:chgData name="Nick Verschueren" userId="ec70a3b5-3a6a-4304-84d1-181a6dc9a636" providerId="ADAL" clId="{7D0E2506-E901-4AB2-8B16-2761811E7FFC}" dt="2019-09-15T12:43:03.819" v="306" actId="1035"/>
          <ac:spMkLst>
            <pc:docMk/>
            <pc:sldMk cId="2481397303" sldId="277"/>
            <ac:spMk id="50181" creationId="{080F079B-E131-44DB-AB4A-7F8AC461334E}"/>
          </ac:spMkLst>
        </pc:spChg>
        <pc:spChg chg="mod">
          <ac:chgData name="Nick Verschueren" userId="ec70a3b5-3a6a-4304-84d1-181a6dc9a636" providerId="ADAL" clId="{7D0E2506-E901-4AB2-8B16-2761811E7FFC}" dt="2019-09-15T12:43:13.952" v="307" actId="12"/>
          <ac:spMkLst>
            <pc:docMk/>
            <pc:sldMk cId="2481397303" sldId="277"/>
            <ac:spMk id="50183" creationId="{D8D97BAB-A0A4-4DE4-A932-96FF3155C9B2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25078138" sldId="278"/>
        </pc:sldMkLst>
      </pc:sldChg>
      <pc:sldChg chg="addSp delSp modSp">
        <pc:chgData name="Nick Verschueren" userId="ec70a3b5-3a6a-4304-84d1-181a6dc9a636" providerId="ADAL" clId="{7D0E2506-E901-4AB2-8B16-2761811E7FFC}" dt="2019-09-15T12:50:48.771" v="440" actId="1036"/>
        <pc:sldMkLst>
          <pc:docMk/>
          <pc:sldMk cId="614532417" sldId="27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614532417" sldId="279"/>
            <ac:spMk id="2" creationId="{0003F119-774C-4610-B16B-C1DCB8C4C0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614532417" sldId="279"/>
            <ac:spMk id="3" creationId="{60A52542-4F34-4D6E-8A6F-F1F03D79C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614532417" sldId="279"/>
            <ac:spMk id="4" creationId="{CE222E93-93B5-4C94-8944-5B86D661C43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614532417" sldId="279"/>
            <ac:spMk id="5" creationId="{6C7E699B-DE79-47D7-B788-0B4A31D9A3B6}"/>
          </ac:spMkLst>
        </pc:spChg>
        <pc:spChg chg="mod">
          <ac:chgData name="Nick Verschueren" userId="ec70a3b5-3a6a-4304-84d1-181a6dc9a636" providerId="ADAL" clId="{7D0E2506-E901-4AB2-8B16-2761811E7FFC}" dt="2019-09-15T12:50:48.771" v="440" actId="1036"/>
          <ac:spMkLst>
            <pc:docMk/>
            <pc:sldMk cId="614532417" sldId="279"/>
            <ac:spMk id="52228" creationId="{4D5B35A5-A2A9-474C-84BC-6AE5844C7BB8}"/>
          </ac:spMkLst>
        </pc:spChg>
        <pc:spChg chg="mod">
          <ac:chgData name="Nick Verschueren" userId="ec70a3b5-3a6a-4304-84d1-181a6dc9a636" providerId="ADAL" clId="{7D0E2506-E901-4AB2-8B16-2761811E7FFC}" dt="2019-09-15T12:49:25.984" v="353" actId="15"/>
          <ac:spMkLst>
            <pc:docMk/>
            <pc:sldMk cId="614532417" sldId="279"/>
            <ac:spMk id="52230" creationId="{FF7F1703-E956-411F-8F82-44E91F390CF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55:00.861" v="504" actId="1035"/>
        <pc:sldMkLst>
          <pc:docMk/>
          <pc:sldMk cId="703870786" sldId="28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3870786" sldId="280"/>
            <ac:spMk id="2" creationId="{096B754E-93FD-4B54-89B5-301DB057DC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3870786" sldId="280"/>
            <ac:spMk id="3" creationId="{2FB26632-BD55-4251-A8DE-44AFCA8D0CD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3870786" sldId="280"/>
            <ac:spMk id="4" creationId="{FB5DA9FF-568D-44F2-A2A8-3E518A08C56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3870786" sldId="280"/>
            <ac:spMk id="5" creationId="{D30F973F-1573-4CA7-8C6B-0B3FCAA0E33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56" creationId="{46F6B5CA-7F6F-4F32-AD75-3736D233EFB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57" creationId="{E048A50F-7759-4366-BCDE-C1DC1ADB84F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59" creationId="{BAB5D79F-FD6F-48B9-A5CD-059DD14B738E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0" creationId="{2F38C971-8A57-4497-A1C1-6D838482D6DC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1" creationId="{A20C3A5D-56FF-4B9B-884E-C557C822FA00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2" creationId="{2E8A8862-E79A-4390-B1A8-BF14782ECDD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3" creationId="{4E3351E7-FEFA-4C88-8C5B-8D8B14EAA56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7" creationId="{F405DF63-FB8F-4A37-BE77-1E3CD10B938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8" creationId="{EE5EC62B-381E-48A5-AEDD-F1C45AD68F5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69" creationId="{B3FE38FF-0C9B-46E8-BE78-35444F3DE84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70" creationId="{981D1FFF-2837-47E7-ACC7-2AF07525DD7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71" creationId="{C6C6C99B-6A5C-4602-8235-8D8D1C199FD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703870786" sldId="280"/>
            <ac:spMk id="53272" creationId="{8A73B989-692F-4489-B83D-BEAA04A68F76}"/>
          </ac:spMkLst>
        </pc:spChg>
        <pc:grpChg chg="add mod">
          <ac:chgData name="Nick Verschueren" userId="ec70a3b5-3a6a-4304-84d1-181a6dc9a636" providerId="ADAL" clId="{7D0E2506-E901-4AB2-8B16-2761811E7FFC}" dt="2019-09-15T12:55:00.861" v="504" actId="1035"/>
          <ac:grpSpMkLst>
            <pc:docMk/>
            <pc:sldMk cId="703870786" sldId="280"/>
            <ac:grpSpMk id="6" creationId="{760A4867-570F-4CF3-B1D3-EEE843C558C1}"/>
          </ac:grpSpMkLst>
        </pc:gr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12726510" sldId="281"/>
        </pc:sldMkLst>
      </pc:sldChg>
      <pc:sldChg chg="addSp delSp modSp">
        <pc:chgData name="Nick Verschueren" userId="ec70a3b5-3a6a-4304-84d1-181a6dc9a636" providerId="ADAL" clId="{7D0E2506-E901-4AB2-8B16-2761811E7FFC}" dt="2019-09-15T13:02:24.636" v="537" actId="1035"/>
        <pc:sldMkLst>
          <pc:docMk/>
          <pc:sldMk cId="20625379" sldId="28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0625379" sldId="282"/>
            <ac:spMk id="2" creationId="{FFE5013B-9197-4153-8872-CD0B473C343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0625379" sldId="282"/>
            <ac:spMk id="3" creationId="{58274A35-3AF0-4B3F-AEDE-A5780F53C2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0625379" sldId="282"/>
            <ac:spMk id="4" creationId="{04A6D826-0CE6-46BF-92BE-FF025F4AC52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0625379" sldId="282"/>
            <ac:spMk id="5" creationId="{910FF55B-689B-4231-B5B9-E9189E58AB7C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0" creationId="{20BBC4B6-A13C-4E63-981D-6AE5E1BC74D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1" creationId="{E8AE0AC0-340F-4E48-8B1B-AD1A3C97566A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2" creationId="{86F76706-E867-49F1-8469-088AFBED25E8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3" creationId="{E35DB007-3BA3-4C76-9467-2B5C48F8A3A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4" creationId="{EDFB383B-B791-47BC-8310-4E2E6841B93F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5" creationId="{88F58A1A-D915-478C-8E88-39D11C74994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6" creationId="{83DCAE62-2872-4543-97DC-30BA68EF5766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7" creationId="{8F452F47-5060-4460-B018-EBAE93E6595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8" creationId="{45A40F56-6E46-4580-B146-83AAF9CCD5F4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09" creationId="{13B6C7FD-4C07-45D4-8BBF-C52D705BD6D3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10" creationId="{00C2FBB7-1074-4186-93DB-04B817250B17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20625379" sldId="282"/>
            <ac:spMk id="55311" creationId="{92B1320B-F9E1-4D06-B148-E74A5D1D2643}"/>
          </ac:spMkLst>
        </pc:spChg>
        <pc:grpChg chg="add mod">
          <ac:chgData name="Nick Verschueren" userId="ec70a3b5-3a6a-4304-84d1-181a6dc9a636" providerId="ADAL" clId="{7D0E2506-E901-4AB2-8B16-2761811E7FFC}" dt="2019-09-15T13:02:24.636" v="537" actId="1035"/>
          <ac:grpSpMkLst>
            <pc:docMk/>
            <pc:sldMk cId="20625379" sldId="282"/>
            <ac:grpSpMk id="6" creationId="{20D177EA-7F4C-460D-9600-3734EB40C359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3:03:10.160" v="541" actId="12788"/>
        <pc:sldMkLst>
          <pc:docMk/>
          <pc:sldMk cId="1176634955" sldId="28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176634955" sldId="283"/>
            <ac:spMk id="2" creationId="{505F6884-7DC8-493D-B29B-B0D6700BAE2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176634955" sldId="283"/>
            <ac:spMk id="3" creationId="{5A2756F5-5AC7-4B2B-A2E5-A6F894A1BC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176634955" sldId="283"/>
            <ac:spMk id="4" creationId="{15B8E2D0-ECC8-4EBC-9ED9-9D778ED81F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1176634955" sldId="283"/>
            <ac:spMk id="5" creationId="{133C8F6F-EAE4-4AC8-B4B8-0EE09285A7BA}"/>
          </ac:spMkLst>
        </pc:spChg>
        <pc:spChg chg="mod">
          <ac:chgData name="Nick Verschueren" userId="ec70a3b5-3a6a-4304-84d1-181a6dc9a636" providerId="ADAL" clId="{7D0E2506-E901-4AB2-8B16-2761811E7FFC}" dt="2019-09-15T13:03:10.160" v="541" actId="12788"/>
          <ac:spMkLst>
            <pc:docMk/>
            <pc:sldMk cId="1176634955" sldId="283"/>
            <ac:spMk id="56324" creationId="{C83F752F-F918-4F2C-A626-7B08D0B1DF48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71955252" sldId="28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6147944" sldId="28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44614449" sldId="28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342616358" sldId="28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941003901" sldId="28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177753077" sldId="28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06564795" sldId="29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84196329" sldId="29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17372687" sldId="29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02790667" sldId="29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70297173" sldId="29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39560021" sldId="29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836183280" sldId="29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5179404" sldId="29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3431572" sldId="29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07232668" sldId="30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72917343" sldId="30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543647460" sldId="30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47412425" sldId="30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328165776" sldId="30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3835100" sldId="30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57447330" sldId="30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72865195" sldId="30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19295214" sldId="30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18718645" sldId="31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42161470" sldId="311"/>
        </pc:sldMkLst>
      </pc:sldChg>
      <pc:sldChg chg="addSp delSp modSp">
        <pc:chgData name="Nick Verschueren" userId="ec70a3b5-3a6a-4304-84d1-181a6dc9a636" providerId="ADAL" clId="{7D0E2506-E901-4AB2-8B16-2761811E7FFC}" dt="2019-09-15T13:37:07.363" v="960" actId="1035"/>
        <pc:sldMkLst>
          <pc:docMk/>
          <pc:sldMk cId="702559599" sldId="312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702559599" sldId="312"/>
            <ac:spMk id="2" creationId="{310B42C5-B312-4DF9-99F3-DF68FD8366B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2559599" sldId="312"/>
            <ac:spMk id="3" creationId="{F766E83B-43A1-4F61-85A3-AAACE7FFB6C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2559599" sldId="312"/>
            <ac:spMk id="4" creationId="{90077E02-BB6A-4C42-A15A-673173D846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2559599" sldId="312"/>
            <ac:spMk id="5" creationId="{960F3450-20E3-405F-BBC2-152538F14AE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2559599" sldId="312"/>
            <ac:spMk id="6" creationId="{767D2964-A83A-4476-AF22-1178AAF0297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702559599" sldId="312"/>
            <ac:spMk id="7" creationId="{6EE56FD7-8323-4394-BEAD-1B4BA221A151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702559599" sldId="312"/>
            <ac:spMk id="8" creationId="{609A90AE-043C-449A-841F-630FE0F02CA7}"/>
          </ac:spMkLst>
        </pc:spChg>
        <pc:spChg chg="mod">
          <ac:chgData name="Nick Verschueren" userId="ec70a3b5-3a6a-4304-84d1-181a6dc9a636" providerId="ADAL" clId="{7D0E2506-E901-4AB2-8B16-2761811E7FFC}" dt="2019-09-15T13:37:07.363" v="960" actId="1035"/>
          <ac:spMkLst>
            <pc:docMk/>
            <pc:sldMk cId="702559599" sldId="312"/>
            <ac:spMk id="94212" creationId="{70F55F59-AFD0-44CA-A7E0-4234131F4F4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28:15.820" v="760" actId="1035"/>
        <pc:sldMkLst>
          <pc:docMk/>
          <pc:sldMk cId="2309795549" sldId="313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2309795549" sldId="313"/>
            <ac:spMk id="2" creationId="{2CE5C84C-1347-4FE6-8A07-9E3AAACDC4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309795549" sldId="313"/>
            <ac:spMk id="3" creationId="{CC059D4A-7069-4C77-B99E-0F6CCF21119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309795549" sldId="313"/>
            <ac:spMk id="4" creationId="{838C99ED-E78E-4FF9-A9E5-793A00F36E8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309795549" sldId="313"/>
            <ac:spMk id="5" creationId="{0EAA9DBB-892C-4758-A6B1-5A69FD0488E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309795549" sldId="313"/>
            <ac:spMk id="6" creationId="{2338728C-7042-43F0-B67E-549660BE7D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2309795549" sldId="313"/>
            <ac:spMk id="7" creationId="{31A65BB9-B6F8-45F0-BF14-9FC553B285C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2309795549" sldId="313"/>
            <ac:spMk id="8" creationId="{09ADD80E-6701-49CD-92BE-6AA8EE94F7BB}"/>
          </ac:spMkLst>
        </pc:spChg>
        <pc:spChg chg="mod">
          <ac:chgData name="Nick Verschueren" userId="ec70a3b5-3a6a-4304-84d1-181a6dc9a636" providerId="ADAL" clId="{7D0E2506-E901-4AB2-8B16-2761811E7FFC}" dt="2019-09-15T13:28:15.820" v="760" actId="1035"/>
          <ac:spMkLst>
            <pc:docMk/>
            <pc:sldMk cId="2309795549" sldId="313"/>
            <ac:spMk id="95235" creationId="{505A6CF6-9471-4BB2-B900-032796C8FA7E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1:30.716" v="1029" actId="1036"/>
        <pc:sldMkLst>
          <pc:docMk/>
          <pc:sldMk cId="0" sldId="31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2" creationId="{A8D91C5B-60C7-4692-8137-37C78DDF1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3" creationId="{5B6AE8C8-B1C9-4D29-AFA1-135B21831C7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4" creationId="{FA3C6B29-AE37-4FD9-83D2-7D7F4921FA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5" creationId="{9F7A87F6-708F-4457-A3A6-EF71A3CDF45A}"/>
          </ac:spMkLst>
        </pc:spChg>
        <pc:spChg chg="mod">
          <ac:chgData name="Nick Verschueren" userId="ec70a3b5-3a6a-4304-84d1-181a6dc9a636" providerId="ADAL" clId="{7D0E2506-E901-4AB2-8B16-2761811E7FFC}" dt="2019-09-15T13:41:30.716" v="1029" actId="1036"/>
          <ac:spMkLst>
            <pc:docMk/>
            <pc:sldMk cId="0" sldId="314"/>
            <ac:spMk id="96260" creationId="{FB2B4828-AB80-496C-9881-98555F6BF293}"/>
          </ac:spMkLst>
        </pc:spChg>
        <pc:spChg chg="mod">
          <ac:chgData name="Nick Verschueren" userId="ec70a3b5-3a6a-4304-84d1-181a6dc9a636" providerId="ADAL" clId="{7D0E2506-E901-4AB2-8B16-2761811E7FFC}" dt="2019-09-15T13:41:09.080" v="997" actId="6549"/>
          <ac:spMkLst>
            <pc:docMk/>
            <pc:sldMk cId="0" sldId="314"/>
            <ac:spMk id="96262" creationId="{829C1E01-DF2C-400D-81F1-9515E9FF4D6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2:50.698" v="1063" actId="1035"/>
        <pc:sldMkLst>
          <pc:docMk/>
          <pc:sldMk cId="0" sldId="31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2" creationId="{04D104D5-D763-4E0D-8C8B-3787EFC1459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3" creationId="{E99643E0-3ED6-438A-B844-272CA3F6536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4" creationId="{85F2247A-7E22-483F-B919-3048431C06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5" creationId="{0CBFCCDB-469C-413B-9506-D05F84DD8CB6}"/>
          </ac:spMkLst>
        </pc:spChg>
        <pc:spChg chg="mod">
          <ac:chgData name="Nick Verschueren" userId="ec70a3b5-3a6a-4304-84d1-181a6dc9a636" providerId="ADAL" clId="{7D0E2506-E901-4AB2-8B16-2761811E7FFC}" dt="2019-09-15T13:42:50.698" v="1063" actId="1035"/>
          <ac:spMkLst>
            <pc:docMk/>
            <pc:sldMk cId="0" sldId="315"/>
            <ac:spMk id="97284" creationId="{B53DB0BE-F46C-42C8-9723-79E214EE9D6D}"/>
          </ac:spMkLst>
        </pc:spChg>
        <pc:spChg chg="mod">
          <ac:chgData name="Nick Verschueren" userId="ec70a3b5-3a6a-4304-84d1-181a6dc9a636" providerId="ADAL" clId="{7D0E2506-E901-4AB2-8B16-2761811E7FFC}" dt="2019-09-15T13:42:16.680" v="1035" actId="207"/>
          <ac:spMkLst>
            <pc:docMk/>
            <pc:sldMk cId="0" sldId="315"/>
            <ac:spMk id="97285" creationId="{A238937A-E214-40A0-A6F4-168DC25C1D0B}"/>
          </ac:spMkLst>
        </pc:spChg>
        <pc:spChg chg="mod">
          <ac:chgData name="Nick Verschueren" userId="ec70a3b5-3a6a-4304-84d1-181a6dc9a636" providerId="ADAL" clId="{7D0E2506-E901-4AB2-8B16-2761811E7FFC}" dt="2019-09-15T13:42:44.399" v="1042" actId="12"/>
          <ac:spMkLst>
            <pc:docMk/>
            <pc:sldMk cId="0" sldId="315"/>
            <ac:spMk id="97287" creationId="{CA973758-20E0-476C-94B9-749A68EC94E5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195561262" sldId="31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1491837" sldId="31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09822525" sldId="31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290118532" sldId="319"/>
        </pc:sldMkLst>
      </pc:sldChg>
      <pc:sldChg chg="addSp delSp modSp">
        <pc:chgData name="Nick Verschueren" userId="ec70a3b5-3a6a-4304-84d1-181a6dc9a636" providerId="ADAL" clId="{7D0E2506-E901-4AB2-8B16-2761811E7FFC}" dt="2019-09-15T12:24:50.188" v="162" actId="12788"/>
        <pc:sldMkLst>
          <pc:docMk/>
          <pc:sldMk cId="0" sldId="320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0"/>
            <ac:spMk id="2" creationId="{52BC337A-B645-4796-BEC6-A557FF080CA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3" creationId="{19A6E0F6-7DBF-427C-B3FD-F1D08A4C350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4" creationId="{B852707C-8498-41FD-A0A5-FCA600A666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5" creationId="{FA59606C-94B6-4245-96F3-2A79C54F9C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6" creationId="{3168E74F-65E4-4700-BA90-16B36DC42A6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7" creationId="{DD0DDE44-65B4-4560-A272-AA2D0AC0AED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8" creationId="{F750FD5B-9779-43ED-B6D6-A87F8E2800FA}"/>
          </ac:spMkLst>
        </pc:spChg>
        <pc:spChg chg="mod">
          <ac:chgData name="Nick Verschueren" userId="ec70a3b5-3a6a-4304-84d1-181a6dc9a636" providerId="ADAL" clId="{7D0E2506-E901-4AB2-8B16-2761811E7FFC}" dt="2019-09-15T12:24:50.188" v="162" actId="12788"/>
          <ac:spMkLst>
            <pc:docMk/>
            <pc:sldMk cId="0" sldId="320"/>
            <ac:spMk id="44035" creationId="{69F9C710-4F84-4854-B19F-8001C95BAA0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27:14.112" v="163" actId="13822"/>
        <pc:sldMkLst>
          <pc:docMk/>
          <pc:sldMk cId="0" sldId="32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2" creationId="{D5DD2F30-880F-4357-AC5C-5A9BDC6D30E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3" creationId="{0CCC3921-C572-4850-90C6-422F1DB2A0E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4" creationId="{7C4552C5-6805-4FC8-9AF5-05C3CDD0697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5" creationId="{3378C2B4-E83D-48CC-84F5-36495DBD7941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2" creationId="{AD3861F5-3610-40F2-9F46-7717723EA0F0}"/>
          </ac:spMkLst>
        </pc:spChg>
        <pc:spChg chg="mod">
          <ac:chgData name="Nick Verschueren" userId="ec70a3b5-3a6a-4304-84d1-181a6dc9a636" providerId="ADAL" clId="{7D0E2506-E901-4AB2-8B16-2761811E7FFC}" dt="2019-09-15T12:16:55.417" v="111" actId="403"/>
          <ac:spMkLst>
            <pc:docMk/>
            <pc:sldMk cId="0" sldId="321"/>
            <ac:spMk id="45084" creationId="{38E97889-AEA0-4600-9D25-79027BD6B4F4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5" creationId="{52D8F29E-D71B-4487-AAF3-D4179DA625B3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6" creationId="{EDB38A7E-DAF1-4E48-82ED-9047A2AAA20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7" creationId="{BB86D21F-6834-459F-A815-38268849779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8" creationId="{54B1A677-53F5-47D5-8BB4-3AAA602838DA}"/>
          </ac:spMkLst>
        </pc:spChg>
        <pc:spChg chg="mod">
          <ac:chgData name="Nick Verschueren" userId="ec70a3b5-3a6a-4304-84d1-181a6dc9a636" providerId="ADAL" clId="{7D0E2506-E901-4AB2-8B16-2761811E7FFC}" dt="2019-09-15T12:27:14.112" v="163" actId="13822"/>
          <ac:spMkLst>
            <pc:docMk/>
            <pc:sldMk cId="0" sldId="321"/>
            <ac:spMk id="45089" creationId="{69EC3A8A-B07E-4C73-9D5E-B6AE72B1C115}"/>
          </ac:spMkLst>
        </pc:spChg>
        <pc:spChg chg="mod">
          <ac:chgData name="Nick Verschueren" userId="ec70a3b5-3a6a-4304-84d1-181a6dc9a636" providerId="ADAL" clId="{7D0E2506-E901-4AB2-8B16-2761811E7FFC}" dt="2019-09-15T12:16:28.181" v="109" actId="12789"/>
          <ac:spMkLst>
            <pc:docMk/>
            <pc:sldMk cId="0" sldId="321"/>
            <ac:spMk id="45090" creationId="{A2C9894E-E4CA-4A0E-9E9C-E792D419E0F1}"/>
          </ac:spMkLst>
        </pc:spChg>
        <pc:grpChg chg="add mod">
          <ac:chgData name="Nick Verschueren" userId="ec70a3b5-3a6a-4304-84d1-181a6dc9a636" providerId="ADAL" clId="{7D0E2506-E901-4AB2-8B16-2761811E7FFC}" dt="2019-09-15T12:16:39.453" v="110" actId="12789"/>
          <ac:grpSpMkLst>
            <pc:docMk/>
            <pc:sldMk cId="0" sldId="321"/>
            <ac:grpSpMk id="6" creationId="{9D77998D-60AA-408F-9AE4-CEBF10D60ABC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28:53.400" v="179" actId="6549"/>
        <pc:sldMkLst>
          <pc:docMk/>
          <pc:sldMk cId="0" sldId="32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2" creationId="{CBBB0A9E-32A9-4C8D-98C9-8989959095D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3" creationId="{658A56F6-2F45-4717-8205-C49078DD469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4" creationId="{3CD5FDE8-E61D-48E3-95E5-D752CD6CC40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5" creationId="{4C844C22-3211-4DD5-90FF-F543CC34362A}"/>
          </ac:spMkLst>
        </pc:spChg>
        <pc:spChg chg="mod">
          <ac:chgData name="Nick Verschueren" userId="ec70a3b5-3a6a-4304-84d1-181a6dc9a636" providerId="ADAL" clId="{7D0E2506-E901-4AB2-8B16-2761811E7FFC}" dt="2019-09-15T12:28:53.400" v="179" actId="6549"/>
          <ac:spMkLst>
            <pc:docMk/>
            <pc:sldMk cId="0" sldId="322"/>
            <ac:spMk id="46085" creationId="{1E04A0B3-09AE-4B4B-A321-926AD1D7E53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2:16.843" v="196" actId="20577"/>
        <pc:sldMkLst>
          <pc:docMk/>
          <pc:sldMk cId="0" sldId="32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2" creationId="{F4651520-97E3-4269-A520-BEABA7E0B79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3" creationId="{8932EAC2-3E80-4955-AE68-48A975C39FC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4" creationId="{89AA4D8B-69CB-480F-8BA1-F746AB973D1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5" creationId="{16DFE9A5-AA67-4E30-B3BC-05C61D499CF5}"/>
          </ac:spMkLst>
        </pc:spChg>
        <pc:spChg chg="mod">
          <ac:chgData name="Nick Verschueren" userId="ec70a3b5-3a6a-4304-84d1-181a6dc9a636" providerId="ADAL" clId="{7D0E2506-E901-4AB2-8B16-2761811E7FFC}" dt="2019-09-15T12:32:16.843" v="196" actId="20577"/>
          <ac:spMkLst>
            <pc:docMk/>
            <pc:sldMk cId="0" sldId="323"/>
            <ac:spMk id="47109" creationId="{F326D272-F6AB-437D-9A2C-F5982CF214B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6:14.162" v="215" actId="15"/>
        <pc:sldMkLst>
          <pc:docMk/>
          <pc:sldMk cId="0" sldId="32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2" creationId="{2CD1868E-63DB-4CB3-988E-65B27036F40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3" creationId="{DC8AF6C6-A6C9-4FB9-9111-F9DBE11F204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4" creationId="{3D12BCC5-E609-4379-BB3C-ED28DA8442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5" creationId="{C80F6048-A90C-4338-85FB-C0D3EB58D71A}"/>
          </ac:spMkLst>
        </pc:spChg>
        <pc:spChg chg="mod">
          <ac:chgData name="Nick Verschueren" userId="ec70a3b5-3a6a-4304-84d1-181a6dc9a636" providerId="ADAL" clId="{7D0E2506-E901-4AB2-8B16-2761811E7FFC}" dt="2019-09-15T12:36:14.162" v="215" actId="15"/>
          <ac:spMkLst>
            <pc:docMk/>
            <pc:sldMk cId="0" sldId="324"/>
            <ac:spMk id="49159" creationId="{9D0E0BFD-08E2-42E1-9649-3DCA4BF2678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1:26.199" v="270" actId="1035"/>
        <pc:sldMkLst>
          <pc:docMk/>
          <pc:sldMk cId="0" sldId="325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5"/>
            <ac:spMk id="2" creationId="{6F8A8CF5-8F3A-4200-A2F8-23633734DFD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3" creationId="{E2A492E6-5F17-4E9F-B295-5C65D3E3E7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4" creationId="{5B9EA0E8-B53D-433E-91D5-3C8CD9CEF18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5" creationId="{4E934A3E-1658-4C68-8369-F09A73A1F27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6" creationId="{CE5F5792-CD93-43CC-9202-FDB57CD7296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7" creationId="{3004BDA3-8F75-4CED-BCEF-72931B96EEDF}"/>
          </ac:spMkLst>
        </pc:spChg>
        <pc:spChg chg="add del mod">
          <ac:chgData name="Nick Verschueren" userId="ec70a3b5-3a6a-4304-84d1-181a6dc9a636" providerId="ADAL" clId="{7D0E2506-E901-4AB2-8B16-2761811E7FFC}" dt="2019-09-15T12:39:13.081" v="228" actId="478"/>
          <ac:spMkLst>
            <pc:docMk/>
            <pc:sldMk cId="0" sldId="325"/>
            <ac:spMk id="8" creationId="{2480C6CB-E693-497E-A702-1DEBE4B125B7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2" creationId="{349EB8CC-8187-4AAE-A2DC-ED5F5FBC030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3" creationId="{E0B5F370-557B-4BA4-9435-37D0A6D99B5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4" creationId="{6D0E56D9-C92F-44F0-9E72-0F9A75E5BE89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5" creationId="{EE5F1C8C-20FD-4D53-8AA7-C441050258A6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7" creationId="{7CBC4FD0-068A-4F9C-8AF2-C0C22718CA82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8" creationId="{15CE7570-D813-4E46-BAD5-A40A6215543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9" creationId="{F9F0CF96-8174-4FCD-80A1-DD8CD9C2BB18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0" creationId="{4979F15E-F830-4249-ADC8-648C0AFE5DF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1" creationId="{786EA44B-B495-4E23-88E8-11D27D92664E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2" creationId="{4EABBFEC-AA6E-4AE2-A812-2CD182831D6F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4" creationId="{34D7C403-C989-42B7-96A3-6AD72852741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5" creationId="{66D509BE-D524-47BC-9088-C1F96DC90141}"/>
          </ac:spMkLst>
        </pc:spChg>
        <pc:grpChg chg="add mod">
          <ac:chgData name="Nick Verschueren" userId="ec70a3b5-3a6a-4304-84d1-181a6dc9a636" providerId="ADAL" clId="{7D0E2506-E901-4AB2-8B16-2761811E7FFC}" dt="2019-09-15T12:41:26.199" v="270" actId="1035"/>
          <ac:grpSpMkLst>
            <pc:docMk/>
            <pc:sldMk cId="0" sldId="325"/>
            <ac:grpSpMk id="9" creationId="{2717F177-EEDD-49CD-944E-09805FC182B4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50:21.533" v="417" actId="1037"/>
        <pc:sldMkLst>
          <pc:docMk/>
          <pc:sldMk cId="0" sldId="326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2" creationId="{29D66601-299D-499F-A635-7C032226FE5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3" creationId="{010251FB-8AAB-4307-B138-A9ADA94BA18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4" creationId="{17AE219C-B6C3-41CA-9AB8-E6B45609857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5" creationId="{72E0B1BE-8042-4B01-909E-B21231038CFC}"/>
          </ac:spMkLst>
        </pc:spChg>
        <pc:spChg chg="mod">
          <ac:chgData name="Nick Verschueren" userId="ec70a3b5-3a6a-4304-84d1-181a6dc9a636" providerId="ADAL" clId="{7D0E2506-E901-4AB2-8B16-2761811E7FFC}" dt="2019-09-15T12:50:21.533" v="417" actId="1037"/>
          <ac:spMkLst>
            <pc:docMk/>
            <pc:sldMk cId="0" sldId="326"/>
            <ac:spMk id="51204" creationId="{7AAB068D-217E-4641-B082-85BA48045AD3}"/>
          </ac:spMkLst>
        </pc:spChg>
        <pc:spChg chg="mod">
          <ac:chgData name="Nick Verschueren" userId="ec70a3b5-3a6a-4304-84d1-181a6dc9a636" providerId="ADAL" clId="{7D0E2506-E901-4AB2-8B16-2761811E7FFC}" dt="2019-09-15T12:50:08.995" v="387" actId="15"/>
          <ac:spMkLst>
            <pc:docMk/>
            <pc:sldMk cId="0" sldId="326"/>
            <ac:spMk id="51206" creationId="{B019DFD1-A7BD-4574-A57E-A311A5E04508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2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2" creationId="{8B5E0145-0DB7-45C8-8F02-2871C1E78FE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3" creationId="{E28034F6-F54A-4E99-9877-55B9FA565CC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4" creationId="{B12202DC-5CE7-4987-86B5-73A2442E83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5" creationId="{48ABC82A-BFC2-490D-ACB7-86CAB906456F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5:36.045" v="558" actId="20577"/>
        <pc:sldMkLst>
          <pc:docMk/>
          <pc:sldMk cId="0" sldId="328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2" creationId="{4060A97B-B97C-43CF-A90F-C6209A67FC1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3" creationId="{AA3A081A-C353-4E3C-AF68-FAB1D557AC1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4" creationId="{5751E773-B45A-4BD8-9F69-E49B82C7DC4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5" creationId="{BBE497DC-F6A9-479B-9375-910E517DCEC6}"/>
          </ac:spMkLst>
        </pc:spChg>
        <pc:spChg chg="mod">
          <ac:chgData name="Nick Verschueren" userId="ec70a3b5-3a6a-4304-84d1-181a6dc9a636" providerId="ADAL" clId="{7D0E2506-E901-4AB2-8B16-2761811E7FFC}" dt="2019-09-15T13:05:36.045" v="558" actId="20577"/>
          <ac:spMkLst>
            <pc:docMk/>
            <pc:sldMk cId="0" sldId="328"/>
            <ac:spMk id="59399" creationId="{1ABFCAF1-EF9A-4D2B-AA2F-71529C384571}"/>
          </ac:spMkLst>
        </pc:spChg>
        <pc:spChg chg="mod">
          <ac:chgData name="Nick Verschueren" userId="ec70a3b5-3a6a-4304-84d1-181a6dc9a636" providerId="ADAL" clId="{7D0E2506-E901-4AB2-8B16-2761811E7FFC}" dt="2019-09-15T13:05:06.690" v="549" actId="207"/>
          <ac:spMkLst>
            <pc:docMk/>
            <pc:sldMk cId="0" sldId="328"/>
            <ac:spMk id="59400" creationId="{9DA6A613-6F2F-46FC-BAF0-FABBEE8D4C2A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7:25.736" v="575" actId="20577"/>
        <pc:sldMkLst>
          <pc:docMk/>
          <pc:sldMk cId="0" sldId="32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2" creationId="{E6A82BE6-2A98-40FE-925C-1D52469F89F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3" creationId="{1CE210E9-9267-4B8A-9D23-8BD407DE14D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4" creationId="{30631EB2-D0B6-4E3F-9388-86FDF47445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5" creationId="{C61016AE-D542-4440-86B2-7456EB560824}"/>
          </ac:spMkLst>
        </pc:spChg>
        <pc:spChg chg="mod">
          <ac:chgData name="Nick Verschueren" userId="ec70a3b5-3a6a-4304-84d1-181a6dc9a636" providerId="ADAL" clId="{7D0E2506-E901-4AB2-8B16-2761811E7FFC}" dt="2019-09-15T13:07:25.736" v="575" actId="20577"/>
          <ac:spMkLst>
            <pc:docMk/>
            <pc:sldMk cId="0" sldId="329"/>
            <ac:spMk id="61444" creationId="{404D8409-F7CD-4EA8-BD48-4897A717C912}"/>
          </ac:spMkLst>
        </pc:spChg>
        <pc:spChg chg="mod">
          <ac:chgData name="Nick Verschueren" userId="ec70a3b5-3a6a-4304-84d1-181a6dc9a636" providerId="ADAL" clId="{7D0E2506-E901-4AB2-8B16-2761811E7FFC}" dt="2019-09-15T13:06:51.508" v="566" actId="207"/>
          <ac:spMkLst>
            <pc:docMk/>
            <pc:sldMk cId="0" sldId="329"/>
            <ac:spMk id="61445" creationId="{0B79B1B2-EC2B-4529-8CB6-25A100F7374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3:13.020" v="635" actId="14100"/>
        <pc:sldMkLst>
          <pc:docMk/>
          <pc:sldMk cId="0" sldId="33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2" creationId="{6A5AD042-AD14-4E33-B038-8DD63F0EAD2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3" creationId="{1DE2EFEA-E1A0-4953-9BE9-A8C9940B7BA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4" creationId="{769E58D3-302C-46B6-B1CF-A983080A55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5" creationId="{BCEF5D4E-BA28-4A2C-91A6-816642F6E585}"/>
          </ac:spMkLst>
        </pc:spChg>
        <pc:spChg chg="del mod">
          <ac:chgData name="Nick Verschueren" userId="ec70a3b5-3a6a-4304-84d1-181a6dc9a636" providerId="ADAL" clId="{7D0E2506-E901-4AB2-8B16-2761811E7FFC}" dt="2019-09-15T13:11:41.363" v="597" actId="478"/>
          <ac:spMkLst>
            <pc:docMk/>
            <pc:sldMk cId="0" sldId="330"/>
            <ac:spMk id="62468" creationId="{C7CA28CB-270A-4CD7-A5ED-0692DF130AE6}"/>
          </ac:spMkLst>
        </pc:spChg>
        <pc:spChg chg="mod">
          <ac:chgData name="Nick Verschueren" userId="ec70a3b5-3a6a-4304-84d1-181a6dc9a636" providerId="ADAL" clId="{7D0E2506-E901-4AB2-8B16-2761811E7FFC}" dt="2019-09-15T13:12:23.098" v="630" actId="1035"/>
          <ac:spMkLst>
            <pc:docMk/>
            <pc:sldMk cId="0" sldId="330"/>
            <ac:spMk id="62469" creationId="{D0E3FAAB-A51F-4539-B8F8-46FD8B136FFE}"/>
          </ac:spMkLst>
        </pc:spChg>
        <pc:spChg chg="mod">
          <ac:chgData name="Nick Verschueren" userId="ec70a3b5-3a6a-4304-84d1-181a6dc9a636" providerId="ADAL" clId="{7D0E2506-E901-4AB2-8B16-2761811E7FFC}" dt="2019-09-15T13:12:32.401" v="631" actId="12788"/>
          <ac:spMkLst>
            <pc:docMk/>
            <pc:sldMk cId="0" sldId="330"/>
            <ac:spMk id="62470" creationId="{28C6EAB0-959D-41A4-9D50-D54A11DE4C77}"/>
          </ac:spMkLst>
        </pc:spChg>
        <pc:spChg chg="mod">
          <ac:chgData name="Nick Verschueren" userId="ec70a3b5-3a6a-4304-84d1-181a6dc9a636" providerId="ADAL" clId="{7D0E2506-E901-4AB2-8B16-2761811E7FFC}" dt="2019-09-15T13:13:13.020" v="635" actId="14100"/>
          <ac:spMkLst>
            <pc:docMk/>
            <pc:sldMk cId="0" sldId="330"/>
            <ac:spMk id="62473" creationId="{794E63C9-A04F-4DA1-B0FA-7C9B0D9F9A1F}"/>
          </ac:spMkLst>
        </pc:spChg>
        <pc:spChg chg="mod">
          <ac:chgData name="Nick Verschueren" userId="ec70a3b5-3a6a-4304-84d1-181a6dc9a636" providerId="ADAL" clId="{7D0E2506-E901-4AB2-8B16-2761811E7FFC}" dt="2019-09-15T13:12:04.932" v="605" actId="403"/>
          <ac:spMkLst>
            <pc:docMk/>
            <pc:sldMk cId="0" sldId="330"/>
            <ac:spMk id="62474" creationId="{BF950BCB-9C0A-436C-A478-E2C879AFB409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5:05.623" v="695"/>
        <pc:sldMkLst>
          <pc:docMk/>
          <pc:sldMk cId="0" sldId="33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2" creationId="{CD64156B-83BD-457F-9A71-36C46718B1F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3" creationId="{A3FCA039-8E7C-43C6-BF10-138F46204FC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4" creationId="{B4DD2158-7FBD-4228-BBE7-35E877F8A3B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5" creationId="{77087E3C-51FD-4BAB-B173-9DC8755B4D44}"/>
          </ac:spMkLst>
        </pc:spChg>
        <pc:spChg chg="mod">
          <ac:chgData name="Nick Verschueren" userId="ec70a3b5-3a6a-4304-84d1-181a6dc9a636" providerId="ADAL" clId="{7D0E2506-E901-4AB2-8B16-2761811E7FFC}" dt="2019-09-15T13:13:41.625" v="638" actId="14100"/>
          <ac:spMkLst>
            <pc:docMk/>
            <pc:sldMk cId="0" sldId="331"/>
            <ac:spMk id="63490" creationId="{78382D6D-B4C9-49AB-AA8C-6BBA74EBB979}"/>
          </ac:spMkLst>
        </pc:spChg>
        <pc:spChg chg="mod">
          <ac:chgData name="Nick Verschueren" userId="ec70a3b5-3a6a-4304-84d1-181a6dc9a636" providerId="ADAL" clId="{7D0E2506-E901-4AB2-8B16-2761811E7FFC}" dt="2019-09-15T13:13:52.353" v="639" actId="12"/>
          <ac:spMkLst>
            <pc:docMk/>
            <pc:sldMk cId="0" sldId="331"/>
            <ac:spMk id="63491" creationId="{A47FF1D6-E827-4FA5-B1C2-999AA233155D}"/>
          </ac:spMkLst>
        </pc:spChg>
        <pc:spChg chg="mod">
          <ac:chgData name="Nick Verschueren" userId="ec70a3b5-3a6a-4304-84d1-181a6dc9a636" providerId="ADAL" clId="{7D0E2506-E901-4AB2-8B16-2761811E7FFC}" dt="2019-09-15T13:15:05.623" v="695"/>
          <ac:spMkLst>
            <pc:docMk/>
            <pc:sldMk cId="0" sldId="331"/>
            <ac:spMk id="63493" creationId="{EE7EF5AE-48BB-4061-81B8-6D4E2F8823F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3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2" creationId="{F85E4F75-F49C-4D52-9762-8580963A3F8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3" creationId="{8D0947E9-AAC9-4D41-A895-0B7ED899FAA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4" creationId="{2BC96D16-B716-4B19-8CEE-19E3D5D5C56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5" creationId="{82D259A4-FDD3-4047-B22B-A59CC7408425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37:50.500" v="977" actId="20577"/>
        <pc:sldMkLst>
          <pc:docMk/>
          <pc:sldMk cId="0" sldId="33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2" creationId="{21EB310C-923F-4720-89FF-B5B2CAAE31B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3" creationId="{78BF10B8-F92D-4CA4-8867-7951875D209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4" creationId="{B07A6AE9-E311-4AF8-AC7A-99C466A701B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5" creationId="{0BF3E4F8-8C92-4B2E-8B44-7A5EB24B261B}"/>
          </ac:spMkLst>
        </pc:spChg>
        <pc:spChg chg="mod">
          <ac:chgData name="Nick Verschueren" userId="ec70a3b5-3a6a-4304-84d1-181a6dc9a636" providerId="ADAL" clId="{7D0E2506-E901-4AB2-8B16-2761811E7FFC}" dt="2019-09-15T13:37:50.500" v="977" actId="20577"/>
          <ac:spMkLst>
            <pc:docMk/>
            <pc:sldMk cId="0" sldId="333"/>
            <ac:spMk id="93189" creationId="{C5284C7F-0612-4047-A7A3-78A6F3C4D691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5:25.267" v="1088" actId="1076"/>
        <pc:sldMkLst>
          <pc:docMk/>
          <pc:sldMk cId="0" sldId="33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2" creationId="{52955B3B-B000-4318-A551-DD58B7D438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3" creationId="{519A0E35-486B-4228-8E01-677E0527D94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4" creationId="{6E2D6552-FAB5-4D6B-B915-FD53F7F1EBB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5" creationId="{9141662E-90FF-4FE7-ABE3-C16C430A1565}"/>
          </ac:spMkLst>
        </pc:spChg>
        <pc:spChg chg="mod">
          <ac:chgData name="Nick Verschueren" userId="ec70a3b5-3a6a-4304-84d1-181a6dc9a636" providerId="ADAL" clId="{7D0E2506-E901-4AB2-8B16-2761811E7FFC}" dt="2019-09-15T13:45:21.005" v="1087" actId="1076"/>
          <ac:spMkLst>
            <pc:docMk/>
            <pc:sldMk cId="0" sldId="334"/>
            <ac:spMk id="98308" creationId="{861AB8A4-DE33-4BCE-9B05-F7E802FAED79}"/>
          </ac:spMkLst>
        </pc:spChg>
        <pc:spChg chg="mod">
          <ac:chgData name="Nick Verschueren" userId="ec70a3b5-3a6a-4304-84d1-181a6dc9a636" providerId="ADAL" clId="{7D0E2506-E901-4AB2-8B16-2761811E7FFC}" dt="2019-09-15T13:45:25.267" v="1088" actId="1076"/>
          <ac:spMkLst>
            <pc:docMk/>
            <pc:sldMk cId="0" sldId="334"/>
            <ac:spMk id="98309" creationId="{A1A0965E-D4AA-4A7C-9BDC-8A7296983D34}"/>
          </ac:spMkLst>
        </pc:spChg>
        <pc:spChg chg="mod">
          <ac:chgData name="Nick Verschueren" userId="ec70a3b5-3a6a-4304-84d1-181a6dc9a636" providerId="ADAL" clId="{7D0E2506-E901-4AB2-8B16-2761811E7FFC}" dt="2019-09-15T13:45:10.972" v="1086" actId="20577"/>
          <ac:spMkLst>
            <pc:docMk/>
            <pc:sldMk cId="0" sldId="334"/>
            <ac:spMk id="98311" creationId="{B0A89942-19A7-4276-9DC9-806C3BF23B85}"/>
          </ac:spMkLst>
        </pc:spChg>
      </pc:sldChg>
      <pc:sldChg chg="addSp delSp modSp add">
        <pc:chgData name="Nick Verschueren" userId="ec70a3b5-3a6a-4304-84d1-181a6dc9a636" providerId="ADAL" clId="{7D0E2506-E901-4AB2-8B16-2761811E7FFC}" dt="2019-09-15T13:55:59.230" v="1140" actId="478"/>
        <pc:sldMkLst>
          <pc:docMk/>
          <pc:sldMk cId="1095526622" sldId="335"/>
        </pc:sldMkLst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2" creationId="{16108EF0-63C9-4F0F-8AC9-0CCE31CD1830}"/>
          </ac:spMkLst>
        </pc:spChg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3" creationId="{492ED353-95EB-407C-A686-F84F791B5DE3}"/>
          </ac:spMkLst>
        </pc:spChg>
        <pc:spChg chg="add del mod">
          <ac:chgData name="Nick Verschueren" userId="ec70a3b5-3a6a-4304-84d1-181a6dc9a636" providerId="ADAL" clId="{7D0E2506-E901-4AB2-8B16-2761811E7FFC}" dt="2019-09-15T13:55:59.230" v="1140" actId="478"/>
          <ac:spMkLst>
            <pc:docMk/>
            <pc:sldMk cId="1095526622" sldId="335"/>
            <ac:spMk id="4" creationId="{22AA9DC5-5920-4204-9791-85A3A13926F4}"/>
          </ac:spMkLst>
        </pc:spChg>
        <pc:spChg chg="add mod">
          <ac:chgData name="Nick Verschueren" userId="ec70a3b5-3a6a-4304-84d1-181a6dc9a636" providerId="ADAL" clId="{7D0E2506-E901-4AB2-8B16-2761811E7FFC}" dt="2019-09-15T13:55:54.016" v="1139" actId="14100"/>
          <ac:spMkLst>
            <pc:docMk/>
            <pc:sldMk cId="1095526622" sldId="335"/>
            <ac:spMk id="5" creationId="{F47E74F2-34C9-4557-B774-1753488CFF78}"/>
          </ac:spMkLst>
        </pc:spChg>
      </pc:sldChg>
      <pc:sldChg chg="modSp add">
        <pc:chgData name="Nick Verschueren" userId="ec70a3b5-3a6a-4304-84d1-181a6dc9a636" providerId="ADAL" clId="{7D0E2506-E901-4AB2-8B16-2761811E7FFC}" dt="2019-09-15T14:02:54.041" v="1399"/>
        <pc:sldMkLst>
          <pc:docMk/>
          <pc:sldMk cId="3927475536" sldId="336"/>
        </pc:sldMkLst>
        <pc:spChg chg="mod">
          <ac:chgData name="Nick Verschueren" userId="ec70a3b5-3a6a-4304-84d1-181a6dc9a636" providerId="ADAL" clId="{7D0E2506-E901-4AB2-8B16-2761811E7FFC}" dt="2019-09-15T13:58:39.212" v="1171" actId="20577"/>
          <ac:spMkLst>
            <pc:docMk/>
            <pc:sldMk cId="3927475536" sldId="336"/>
            <ac:spMk id="2" creationId="{7B1CC553-3D18-4D43-8F9B-C73439D88E60}"/>
          </ac:spMkLst>
        </pc:spChg>
        <pc:spChg chg="mod">
          <ac:chgData name="Nick Verschueren" userId="ec70a3b5-3a6a-4304-84d1-181a6dc9a636" providerId="ADAL" clId="{7D0E2506-E901-4AB2-8B16-2761811E7FFC}" dt="2019-09-15T14:02:54.041" v="1399"/>
          <ac:spMkLst>
            <pc:docMk/>
            <pc:sldMk cId="3927475536" sldId="336"/>
            <ac:spMk id="3" creationId="{82AC0922-1B22-44D6-BE71-B5FDC656252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B06AD-E02C-49D3-9EE6-AC80FB34DE4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F98CCB0-5382-44F3-87CF-9C723DC7FE7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4E0CD788-EB25-4855-AF88-7E5A36BFD25B}" type="parTrans" cxnId="{C37F3DA7-8AB0-482C-90E2-19BB555B2040}">
      <dgm:prSet/>
      <dgm:spPr/>
      <dgm:t>
        <a:bodyPr/>
        <a:lstStyle/>
        <a:p>
          <a:endParaRPr lang="en-US"/>
        </a:p>
      </dgm:t>
    </dgm:pt>
    <dgm:pt modelId="{6CA540D4-8EAF-49C1-B76F-525CC106C54B}" type="sibTrans" cxnId="{C37F3DA7-8AB0-482C-90E2-19BB555B2040}">
      <dgm:prSet/>
      <dgm:spPr/>
      <dgm:t>
        <a:bodyPr/>
        <a:lstStyle/>
        <a:p>
          <a:endParaRPr lang="en-US"/>
        </a:p>
      </dgm:t>
    </dgm:pt>
    <dgm:pt modelId="{8061D771-3B62-4428-B79C-FB2FE7D767E8}">
      <dgm:prSet phldrT="[Text]"/>
      <dgm:spPr/>
      <dgm:t>
        <a:bodyPr/>
        <a:lstStyle/>
        <a:p>
          <a:r>
            <a:rPr lang="en-US" dirty="0"/>
            <a:t>Authenticate</a:t>
          </a:r>
        </a:p>
      </dgm:t>
    </dgm:pt>
    <dgm:pt modelId="{54BAD346-B707-4B1D-9725-21F961DF9C9E}" type="parTrans" cxnId="{238A7548-DF6D-4CA8-823E-D0C3373410D9}">
      <dgm:prSet/>
      <dgm:spPr/>
      <dgm:t>
        <a:bodyPr/>
        <a:lstStyle/>
        <a:p>
          <a:endParaRPr lang="en-US"/>
        </a:p>
      </dgm:t>
    </dgm:pt>
    <dgm:pt modelId="{41B22546-8A88-46D8-8878-C6E80D80BFAD}" type="sibTrans" cxnId="{238A7548-DF6D-4CA8-823E-D0C3373410D9}">
      <dgm:prSet/>
      <dgm:spPr/>
      <dgm:t>
        <a:bodyPr/>
        <a:lstStyle/>
        <a:p>
          <a:endParaRPr lang="en-US"/>
        </a:p>
      </dgm:t>
    </dgm:pt>
    <dgm:pt modelId="{F94C63FA-9F05-42F2-BC63-DF7EDAFB1BC8}">
      <dgm:prSet phldrT="[Text]"/>
      <dgm:spPr/>
      <dgm:t>
        <a:bodyPr/>
        <a:lstStyle/>
        <a:p>
          <a:r>
            <a:rPr lang="en-US" dirty="0"/>
            <a:t>Authorize</a:t>
          </a:r>
        </a:p>
      </dgm:t>
    </dgm:pt>
    <dgm:pt modelId="{45EE4201-974A-4C1C-94E8-178A8BCB4462}" type="parTrans" cxnId="{1BD8C08B-0DBD-4E72-9F2D-BE9DA26C049A}">
      <dgm:prSet/>
      <dgm:spPr/>
      <dgm:t>
        <a:bodyPr/>
        <a:lstStyle/>
        <a:p>
          <a:endParaRPr lang="en-US"/>
        </a:p>
      </dgm:t>
    </dgm:pt>
    <dgm:pt modelId="{B18A95CD-6EA1-40F5-B58E-A0E8DC3E924B}" type="sibTrans" cxnId="{1BD8C08B-0DBD-4E72-9F2D-BE9DA26C049A}">
      <dgm:prSet/>
      <dgm:spPr/>
      <dgm:t>
        <a:bodyPr/>
        <a:lstStyle/>
        <a:p>
          <a:endParaRPr lang="en-US"/>
        </a:p>
      </dgm:t>
    </dgm:pt>
    <dgm:pt modelId="{065450AA-3BC4-4885-982F-8D1C89DC16C4}">
      <dgm:prSet phldrT="[Text]"/>
      <dgm:spPr/>
      <dgm:t>
        <a:bodyPr/>
        <a:lstStyle/>
        <a:p>
          <a:r>
            <a:rPr lang="en-US" dirty="0"/>
            <a:t>Respond</a:t>
          </a:r>
        </a:p>
      </dgm:t>
    </dgm:pt>
    <dgm:pt modelId="{D69DA2E1-22C8-4327-8CB2-CE82C6E2D22C}" type="parTrans" cxnId="{8FE290F2-2141-4FBE-A015-7576E5A445CE}">
      <dgm:prSet/>
      <dgm:spPr/>
      <dgm:t>
        <a:bodyPr/>
        <a:lstStyle/>
        <a:p>
          <a:endParaRPr lang="en-US"/>
        </a:p>
      </dgm:t>
    </dgm:pt>
    <dgm:pt modelId="{FECF45BF-FD9A-4AA0-896C-6759015D40B9}" type="sibTrans" cxnId="{8FE290F2-2141-4FBE-A015-7576E5A445CE}">
      <dgm:prSet/>
      <dgm:spPr/>
      <dgm:t>
        <a:bodyPr/>
        <a:lstStyle/>
        <a:p>
          <a:endParaRPr lang="en-US"/>
        </a:p>
      </dgm:t>
    </dgm:pt>
    <dgm:pt modelId="{C97E9FB5-FD60-4B3A-A6C5-950545A7C2EB}">
      <dgm:prSet phldrT="[Text]"/>
      <dgm:spPr/>
      <dgm:t>
        <a:bodyPr/>
        <a:lstStyle/>
        <a:p>
          <a:r>
            <a:rPr lang="en-US" dirty="0"/>
            <a:t>Check signature</a:t>
          </a:r>
        </a:p>
      </dgm:t>
    </dgm:pt>
    <dgm:pt modelId="{00C26D90-F985-4BF5-8220-E0EC007739E1}" type="parTrans" cxnId="{39B9FF39-3CD2-4CB9-A78F-F7011787C868}">
      <dgm:prSet/>
      <dgm:spPr/>
      <dgm:t>
        <a:bodyPr/>
        <a:lstStyle/>
        <a:p>
          <a:endParaRPr lang="en-US"/>
        </a:p>
      </dgm:t>
    </dgm:pt>
    <dgm:pt modelId="{E92DA025-95AE-476B-B30F-13D62673892F}" type="sibTrans" cxnId="{39B9FF39-3CD2-4CB9-A78F-F7011787C868}">
      <dgm:prSet/>
      <dgm:spPr/>
      <dgm:t>
        <a:bodyPr/>
        <a:lstStyle/>
        <a:p>
          <a:endParaRPr lang="en-US"/>
        </a:p>
      </dgm:t>
    </dgm:pt>
    <dgm:pt modelId="{AFFC9D04-955C-4CF7-AE97-6F3008DE331E}">
      <dgm:prSet phldrT="[Text]"/>
      <dgm:spPr/>
      <dgm:t>
        <a:bodyPr/>
        <a:lstStyle/>
        <a:p>
          <a:r>
            <a:rPr lang="en-US" dirty="0"/>
            <a:t>Check audience</a:t>
          </a:r>
        </a:p>
      </dgm:t>
    </dgm:pt>
    <dgm:pt modelId="{1AC4B6FA-BEA9-4F81-BCEB-F25033317D53}" type="parTrans" cxnId="{F1217A4D-9CDD-4C2D-B3CF-73B859B0E965}">
      <dgm:prSet/>
      <dgm:spPr/>
      <dgm:t>
        <a:bodyPr/>
        <a:lstStyle/>
        <a:p>
          <a:endParaRPr lang="en-US"/>
        </a:p>
      </dgm:t>
    </dgm:pt>
    <dgm:pt modelId="{6272877B-B0A5-4699-A4FA-7FF91518E974}" type="sibTrans" cxnId="{F1217A4D-9CDD-4C2D-B3CF-73B859B0E965}">
      <dgm:prSet/>
      <dgm:spPr/>
      <dgm:t>
        <a:bodyPr/>
        <a:lstStyle/>
        <a:p>
          <a:endParaRPr lang="en-US"/>
        </a:p>
      </dgm:t>
    </dgm:pt>
    <dgm:pt modelId="{DD02D10E-B737-45DF-B298-6FEAA9712325}">
      <dgm:prSet phldrT="[Text]"/>
      <dgm:spPr/>
      <dgm:t>
        <a:bodyPr/>
        <a:lstStyle/>
        <a:p>
          <a:r>
            <a:rPr lang="en-US" dirty="0"/>
            <a:t>Check validity</a:t>
          </a:r>
        </a:p>
      </dgm:t>
    </dgm:pt>
    <dgm:pt modelId="{2CC7ECD4-B366-4953-827D-95F0CB3D7ADC}" type="parTrans" cxnId="{9A0F50C1-AC8E-4576-899B-0ED85E3D9401}">
      <dgm:prSet/>
      <dgm:spPr/>
      <dgm:t>
        <a:bodyPr/>
        <a:lstStyle/>
        <a:p>
          <a:endParaRPr lang="en-US"/>
        </a:p>
      </dgm:t>
    </dgm:pt>
    <dgm:pt modelId="{181E8D70-0546-44E1-BD50-6BB9B57F0D1A}" type="sibTrans" cxnId="{9A0F50C1-AC8E-4576-899B-0ED85E3D9401}">
      <dgm:prSet/>
      <dgm:spPr/>
      <dgm:t>
        <a:bodyPr/>
        <a:lstStyle/>
        <a:p>
          <a:endParaRPr lang="en-US"/>
        </a:p>
      </dgm:t>
    </dgm:pt>
    <dgm:pt modelId="{565110DC-0D53-494D-BE63-CAD9C85D7070}">
      <dgm:prSet phldrT="[Text]"/>
      <dgm:spPr/>
      <dgm:t>
        <a:bodyPr/>
        <a:lstStyle/>
        <a:p>
          <a:r>
            <a:rPr lang="en-US" dirty="0"/>
            <a:t>Check scopes</a:t>
          </a:r>
        </a:p>
      </dgm:t>
    </dgm:pt>
    <dgm:pt modelId="{8A697F36-A624-4FD4-881E-9382EDF783E2}" type="parTrans" cxnId="{D138B9AB-D94B-4A9E-8FE1-F69A055899F7}">
      <dgm:prSet/>
      <dgm:spPr/>
      <dgm:t>
        <a:bodyPr/>
        <a:lstStyle/>
        <a:p>
          <a:endParaRPr lang="en-US"/>
        </a:p>
      </dgm:t>
    </dgm:pt>
    <dgm:pt modelId="{E3A7BE53-EFE6-4352-A7FB-1425B7540257}" type="sibTrans" cxnId="{D138B9AB-D94B-4A9E-8FE1-F69A055899F7}">
      <dgm:prSet/>
      <dgm:spPr/>
      <dgm:t>
        <a:bodyPr/>
        <a:lstStyle/>
        <a:p>
          <a:endParaRPr lang="en-US"/>
        </a:p>
      </dgm:t>
    </dgm:pt>
    <dgm:pt modelId="{3193310A-7BEA-4C16-BEC6-AC1A58FCF9EF}">
      <dgm:prSet phldrT="[Text]"/>
      <dgm:spPr/>
      <dgm:t>
        <a:bodyPr/>
        <a:lstStyle/>
        <a:p>
          <a:r>
            <a:rPr lang="en-US" dirty="0"/>
            <a:t>Get authorization header</a:t>
          </a:r>
        </a:p>
      </dgm:t>
    </dgm:pt>
    <dgm:pt modelId="{C6A63767-35AD-4611-9217-94A4CA23A081}" type="parTrans" cxnId="{193E508B-C7B9-4B53-86A7-F73163E607E5}">
      <dgm:prSet/>
      <dgm:spPr/>
      <dgm:t>
        <a:bodyPr/>
        <a:lstStyle/>
        <a:p>
          <a:endParaRPr lang="en-US"/>
        </a:p>
      </dgm:t>
    </dgm:pt>
    <dgm:pt modelId="{364F2DDC-E9B3-45B9-A4D8-03B7BBFA36C5}" type="sibTrans" cxnId="{193E508B-C7B9-4B53-86A7-F73163E607E5}">
      <dgm:prSet/>
      <dgm:spPr/>
      <dgm:t>
        <a:bodyPr/>
        <a:lstStyle/>
        <a:p>
          <a:endParaRPr lang="en-US"/>
        </a:p>
      </dgm:t>
    </dgm:pt>
    <dgm:pt modelId="{EC52D9C1-D483-42A3-BB24-25BB53CE670E}">
      <dgm:prSet phldrT="[Text]"/>
      <dgm:spPr/>
      <dgm:t>
        <a:bodyPr/>
        <a:lstStyle/>
        <a:p>
          <a:r>
            <a:rPr lang="en-US" dirty="0"/>
            <a:t>Check JWT</a:t>
          </a:r>
        </a:p>
      </dgm:t>
    </dgm:pt>
    <dgm:pt modelId="{066AF4E8-1FC6-4DBF-ABE4-C050DDBC99EE}" type="parTrans" cxnId="{D8131D1E-AA2B-484B-AE9E-2A4C926375D8}">
      <dgm:prSet/>
      <dgm:spPr/>
      <dgm:t>
        <a:bodyPr/>
        <a:lstStyle/>
        <a:p>
          <a:endParaRPr lang="en-US"/>
        </a:p>
      </dgm:t>
    </dgm:pt>
    <dgm:pt modelId="{01DAAD87-73E5-4A70-B27A-1867A7794C30}" type="sibTrans" cxnId="{D8131D1E-AA2B-484B-AE9E-2A4C926375D8}">
      <dgm:prSet/>
      <dgm:spPr/>
      <dgm:t>
        <a:bodyPr/>
        <a:lstStyle/>
        <a:p>
          <a:endParaRPr lang="en-US"/>
        </a:p>
      </dgm:t>
    </dgm:pt>
    <dgm:pt modelId="{3F045A6C-D8AB-49EB-84A1-02124633CA34}">
      <dgm:prSet phldrT="[Text]"/>
      <dgm:spPr/>
      <dgm:t>
        <a:bodyPr/>
        <a:lstStyle/>
        <a:p>
          <a:r>
            <a:rPr lang="en-US" dirty="0"/>
            <a:t>Process request</a:t>
          </a:r>
        </a:p>
      </dgm:t>
    </dgm:pt>
    <dgm:pt modelId="{4B1F6399-8365-4617-89D0-80F08896AA0E}" type="parTrans" cxnId="{9C00CD89-F506-42A4-B70E-157E93714808}">
      <dgm:prSet/>
      <dgm:spPr/>
      <dgm:t>
        <a:bodyPr/>
        <a:lstStyle/>
        <a:p>
          <a:endParaRPr lang="en-US"/>
        </a:p>
      </dgm:t>
    </dgm:pt>
    <dgm:pt modelId="{D19F5598-3581-4CCA-838E-BBECDEC3B384}" type="sibTrans" cxnId="{9C00CD89-F506-42A4-B70E-157E93714808}">
      <dgm:prSet/>
      <dgm:spPr/>
      <dgm:t>
        <a:bodyPr/>
        <a:lstStyle/>
        <a:p>
          <a:endParaRPr lang="en-US"/>
        </a:p>
      </dgm:t>
    </dgm:pt>
    <dgm:pt modelId="{11307F7D-8F6E-4181-89DB-8C7E5735ED18}">
      <dgm:prSet phldrT="[Text]"/>
      <dgm:spPr/>
      <dgm:t>
        <a:bodyPr/>
        <a:lstStyle/>
        <a:p>
          <a:r>
            <a:rPr lang="en-US" dirty="0"/>
            <a:t>Check other claims</a:t>
          </a:r>
        </a:p>
      </dgm:t>
    </dgm:pt>
    <dgm:pt modelId="{CCEA5535-1DFD-4CAB-93F2-A9DE5CA9288A}" type="parTrans" cxnId="{6671161A-4CB9-4132-BACC-423BD5D4881C}">
      <dgm:prSet/>
      <dgm:spPr/>
      <dgm:t>
        <a:bodyPr/>
        <a:lstStyle/>
        <a:p>
          <a:endParaRPr lang="en-US"/>
        </a:p>
      </dgm:t>
    </dgm:pt>
    <dgm:pt modelId="{521743A7-1BD7-429E-9C72-E08CFD2F03FB}" type="sibTrans" cxnId="{6671161A-4CB9-4132-BACC-423BD5D4881C}">
      <dgm:prSet/>
      <dgm:spPr/>
      <dgm:t>
        <a:bodyPr/>
        <a:lstStyle/>
        <a:p>
          <a:endParaRPr lang="en-US"/>
        </a:p>
      </dgm:t>
    </dgm:pt>
    <dgm:pt modelId="{47C2CEFF-D65E-454F-AA0C-0D9B8D60B310}" type="pres">
      <dgm:prSet presAssocID="{F13B06AD-E02C-49D3-9EE6-AC80FB34DE43}" presName="Name0" presStyleCnt="0">
        <dgm:presLayoutVars>
          <dgm:dir/>
          <dgm:resizeHandles val="exact"/>
        </dgm:presLayoutVars>
      </dgm:prSet>
      <dgm:spPr/>
    </dgm:pt>
    <dgm:pt modelId="{501C0903-36A8-46BC-A086-1D044556B031}" type="pres">
      <dgm:prSet presAssocID="{4F98CCB0-5382-44F3-87CF-9C723DC7FE73}" presName="node" presStyleLbl="node1" presStyleIdx="0" presStyleCnt="5">
        <dgm:presLayoutVars>
          <dgm:bulletEnabled val="1"/>
        </dgm:presLayoutVars>
      </dgm:prSet>
      <dgm:spPr/>
    </dgm:pt>
    <dgm:pt modelId="{00F9CEF9-CF52-401A-9944-CCDBAA5F0A33}" type="pres">
      <dgm:prSet presAssocID="{6CA540D4-8EAF-49C1-B76F-525CC106C54B}" presName="sibTrans" presStyleLbl="sibTrans2D1" presStyleIdx="0" presStyleCnt="4"/>
      <dgm:spPr/>
    </dgm:pt>
    <dgm:pt modelId="{8D44FD98-2006-4F93-9000-52FFBB5E0E42}" type="pres">
      <dgm:prSet presAssocID="{6CA540D4-8EAF-49C1-B76F-525CC106C54B}" presName="connectorText" presStyleLbl="sibTrans2D1" presStyleIdx="0" presStyleCnt="4"/>
      <dgm:spPr/>
    </dgm:pt>
    <dgm:pt modelId="{8FF762A2-14D7-46F1-B076-2CC3B86C58AC}" type="pres">
      <dgm:prSet presAssocID="{8061D771-3B62-4428-B79C-FB2FE7D767E8}" presName="node" presStyleLbl="node1" presStyleIdx="1" presStyleCnt="5">
        <dgm:presLayoutVars>
          <dgm:bulletEnabled val="1"/>
        </dgm:presLayoutVars>
      </dgm:prSet>
      <dgm:spPr/>
    </dgm:pt>
    <dgm:pt modelId="{9D4B2D7F-1B87-43C5-BAE7-A1795AC0ED7F}" type="pres">
      <dgm:prSet presAssocID="{41B22546-8A88-46D8-8878-C6E80D80BFAD}" presName="sibTrans" presStyleLbl="sibTrans2D1" presStyleIdx="1" presStyleCnt="4"/>
      <dgm:spPr/>
    </dgm:pt>
    <dgm:pt modelId="{169D547A-AFC6-4586-BFD3-4CDC958F4C62}" type="pres">
      <dgm:prSet presAssocID="{41B22546-8A88-46D8-8878-C6E80D80BFAD}" presName="connectorText" presStyleLbl="sibTrans2D1" presStyleIdx="1" presStyleCnt="4"/>
      <dgm:spPr/>
    </dgm:pt>
    <dgm:pt modelId="{538EA898-C986-4B52-A88A-FCE88D0F78DA}" type="pres">
      <dgm:prSet presAssocID="{F94C63FA-9F05-42F2-BC63-DF7EDAFB1BC8}" presName="node" presStyleLbl="node1" presStyleIdx="2" presStyleCnt="5">
        <dgm:presLayoutVars>
          <dgm:bulletEnabled val="1"/>
        </dgm:presLayoutVars>
      </dgm:prSet>
      <dgm:spPr/>
    </dgm:pt>
    <dgm:pt modelId="{2CE0763C-07B9-41BB-AE4D-637CAC0606E9}" type="pres">
      <dgm:prSet presAssocID="{B18A95CD-6EA1-40F5-B58E-A0E8DC3E924B}" presName="sibTrans" presStyleLbl="sibTrans2D1" presStyleIdx="2" presStyleCnt="4"/>
      <dgm:spPr/>
    </dgm:pt>
    <dgm:pt modelId="{0D5BC228-FEA6-46A6-AF1B-D415D342398C}" type="pres">
      <dgm:prSet presAssocID="{B18A95CD-6EA1-40F5-B58E-A0E8DC3E924B}" presName="connectorText" presStyleLbl="sibTrans2D1" presStyleIdx="2" presStyleCnt="4"/>
      <dgm:spPr/>
    </dgm:pt>
    <dgm:pt modelId="{BCDA5479-779F-4277-A864-61689504D6C0}" type="pres">
      <dgm:prSet presAssocID="{3F045A6C-D8AB-49EB-84A1-02124633CA34}" presName="node" presStyleLbl="node1" presStyleIdx="3" presStyleCnt="5">
        <dgm:presLayoutVars>
          <dgm:bulletEnabled val="1"/>
        </dgm:presLayoutVars>
      </dgm:prSet>
      <dgm:spPr/>
    </dgm:pt>
    <dgm:pt modelId="{8E32C576-A053-4014-96D2-77D293FBE29C}" type="pres">
      <dgm:prSet presAssocID="{D19F5598-3581-4CCA-838E-BBECDEC3B384}" presName="sibTrans" presStyleLbl="sibTrans2D1" presStyleIdx="3" presStyleCnt="4"/>
      <dgm:spPr/>
    </dgm:pt>
    <dgm:pt modelId="{AE57C4D9-AFF6-4EA5-A230-AE00DD8DB8A5}" type="pres">
      <dgm:prSet presAssocID="{D19F5598-3581-4CCA-838E-BBECDEC3B384}" presName="connectorText" presStyleLbl="sibTrans2D1" presStyleIdx="3" presStyleCnt="4"/>
      <dgm:spPr/>
    </dgm:pt>
    <dgm:pt modelId="{8F7815E7-37C4-4E18-A5D4-DB5D016994DF}" type="pres">
      <dgm:prSet presAssocID="{065450AA-3BC4-4885-982F-8D1C89DC16C4}" presName="node" presStyleLbl="node1" presStyleIdx="4" presStyleCnt="5">
        <dgm:presLayoutVars>
          <dgm:bulletEnabled val="1"/>
        </dgm:presLayoutVars>
      </dgm:prSet>
      <dgm:spPr/>
    </dgm:pt>
  </dgm:ptLst>
  <dgm:cxnLst>
    <dgm:cxn modelId="{32B97410-2E75-4255-B6B5-83EE1BAB7B32}" type="presOf" srcId="{41B22546-8A88-46D8-8878-C6E80D80BFAD}" destId="{169D547A-AFC6-4586-BFD3-4CDC958F4C62}" srcOrd="1" destOrd="0" presId="urn:microsoft.com/office/officeart/2005/8/layout/process1"/>
    <dgm:cxn modelId="{6671161A-4CB9-4132-BACC-423BD5D4881C}" srcId="{F94C63FA-9F05-42F2-BC63-DF7EDAFB1BC8}" destId="{11307F7D-8F6E-4181-89DB-8C7E5735ED18}" srcOrd="1" destOrd="0" parTransId="{CCEA5535-1DFD-4CAB-93F2-A9DE5CA9288A}" sibTransId="{521743A7-1BD7-429E-9C72-E08CFD2F03FB}"/>
    <dgm:cxn modelId="{B65B1B1A-E1BE-49DC-B2B5-A4E553A00AE2}" type="presOf" srcId="{41B22546-8A88-46D8-8878-C6E80D80BFAD}" destId="{9D4B2D7F-1B87-43C5-BAE7-A1795AC0ED7F}" srcOrd="0" destOrd="0" presId="urn:microsoft.com/office/officeart/2005/8/layout/process1"/>
    <dgm:cxn modelId="{D8131D1E-AA2B-484B-AE9E-2A4C926375D8}" srcId="{4F98CCB0-5382-44F3-87CF-9C723DC7FE73}" destId="{EC52D9C1-D483-42A3-BB24-25BB53CE670E}" srcOrd="1" destOrd="0" parTransId="{066AF4E8-1FC6-4DBF-ABE4-C050DDBC99EE}" sibTransId="{01DAAD87-73E5-4A70-B27A-1867A7794C30}"/>
    <dgm:cxn modelId="{FCE96F1E-4325-42D6-B997-8690FC5ADAC4}" type="presOf" srcId="{6CA540D4-8EAF-49C1-B76F-525CC106C54B}" destId="{8D44FD98-2006-4F93-9000-52FFBB5E0E42}" srcOrd="1" destOrd="0" presId="urn:microsoft.com/office/officeart/2005/8/layout/process1"/>
    <dgm:cxn modelId="{BF143B20-97CA-4689-BB5B-925DEEC2EE36}" type="presOf" srcId="{565110DC-0D53-494D-BE63-CAD9C85D7070}" destId="{538EA898-C986-4B52-A88A-FCE88D0F78DA}" srcOrd="0" destOrd="1" presId="urn:microsoft.com/office/officeart/2005/8/layout/process1"/>
    <dgm:cxn modelId="{F7BB9B37-4A8F-46C7-9BF1-A1AD9F383ED0}" type="presOf" srcId="{3F045A6C-D8AB-49EB-84A1-02124633CA34}" destId="{BCDA5479-779F-4277-A864-61689504D6C0}" srcOrd="0" destOrd="0" presId="urn:microsoft.com/office/officeart/2005/8/layout/process1"/>
    <dgm:cxn modelId="{39B9FF39-3CD2-4CB9-A78F-F7011787C868}" srcId="{8061D771-3B62-4428-B79C-FB2FE7D767E8}" destId="{C97E9FB5-FD60-4B3A-A6C5-950545A7C2EB}" srcOrd="1" destOrd="0" parTransId="{00C26D90-F985-4BF5-8220-E0EC007739E1}" sibTransId="{E92DA025-95AE-476B-B30F-13D62673892F}"/>
    <dgm:cxn modelId="{26BCEE3E-F7C6-49FB-9F45-E4FFE09A04AB}" type="presOf" srcId="{C97E9FB5-FD60-4B3A-A6C5-950545A7C2EB}" destId="{8FF762A2-14D7-46F1-B076-2CC3B86C58AC}" srcOrd="0" destOrd="2" presId="urn:microsoft.com/office/officeart/2005/8/layout/process1"/>
    <dgm:cxn modelId="{34487E62-AA9B-48F0-A7B3-48A64E4A2376}" type="presOf" srcId="{B18A95CD-6EA1-40F5-B58E-A0E8DC3E924B}" destId="{0D5BC228-FEA6-46A6-AF1B-D415D342398C}" srcOrd="1" destOrd="0" presId="urn:microsoft.com/office/officeart/2005/8/layout/process1"/>
    <dgm:cxn modelId="{31AC4567-57F3-42B2-978F-750BC882AE16}" type="presOf" srcId="{D19F5598-3581-4CCA-838E-BBECDEC3B384}" destId="{AE57C4D9-AFF6-4EA5-A230-AE00DD8DB8A5}" srcOrd="1" destOrd="0" presId="urn:microsoft.com/office/officeart/2005/8/layout/process1"/>
    <dgm:cxn modelId="{238A7548-DF6D-4CA8-823E-D0C3373410D9}" srcId="{F13B06AD-E02C-49D3-9EE6-AC80FB34DE43}" destId="{8061D771-3B62-4428-B79C-FB2FE7D767E8}" srcOrd="1" destOrd="0" parTransId="{54BAD346-B707-4B1D-9725-21F961DF9C9E}" sibTransId="{41B22546-8A88-46D8-8878-C6E80D80BFAD}"/>
    <dgm:cxn modelId="{B5ED564C-4F5E-4E08-A26B-C90D8FFB2900}" type="presOf" srcId="{3193310A-7BEA-4C16-BEC6-AC1A58FCF9EF}" destId="{501C0903-36A8-46BC-A086-1D044556B031}" srcOrd="0" destOrd="1" presId="urn:microsoft.com/office/officeart/2005/8/layout/process1"/>
    <dgm:cxn modelId="{F1217A4D-9CDD-4C2D-B3CF-73B859B0E965}" srcId="{8061D771-3B62-4428-B79C-FB2FE7D767E8}" destId="{AFFC9D04-955C-4CF7-AE97-6F3008DE331E}" srcOrd="2" destOrd="0" parTransId="{1AC4B6FA-BEA9-4F81-BCEB-F25033317D53}" sibTransId="{6272877B-B0A5-4699-A4FA-7FF91518E974}"/>
    <dgm:cxn modelId="{7719EA70-E2F2-472F-800A-5EB080F18180}" type="presOf" srcId="{EC52D9C1-D483-42A3-BB24-25BB53CE670E}" destId="{501C0903-36A8-46BC-A086-1D044556B031}" srcOrd="0" destOrd="2" presId="urn:microsoft.com/office/officeart/2005/8/layout/process1"/>
    <dgm:cxn modelId="{7D71D171-FC87-4E0A-B019-CC2D57A7F05B}" type="presOf" srcId="{4F98CCB0-5382-44F3-87CF-9C723DC7FE73}" destId="{501C0903-36A8-46BC-A086-1D044556B031}" srcOrd="0" destOrd="0" presId="urn:microsoft.com/office/officeart/2005/8/layout/process1"/>
    <dgm:cxn modelId="{217BB773-25BA-43B8-AC3A-37B6BF1DCB85}" type="presOf" srcId="{8061D771-3B62-4428-B79C-FB2FE7D767E8}" destId="{8FF762A2-14D7-46F1-B076-2CC3B86C58AC}" srcOrd="0" destOrd="0" presId="urn:microsoft.com/office/officeart/2005/8/layout/process1"/>
    <dgm:cxn modelId="{17179974-F8D0-402C-801B-C3454EAC5079}" type="presOf" srcId="{D19F5598-3581-4CCA-838E-BBECDEC3B384}" destId="{8E32C576-A053-4014-96D2-77D293FBE29C}" srcOrd="0" destOrd="0" presId="urn:microsoft.com/office/officeart/2005/8/layout/process1"/>
    <dgm:cxn modelId="{9C00CD89-F506-42A4-B70E-157E93714808}" srcId="{F13B06AD-E02C-49D3-9EE6-AC80FB34DE43}" destId="{3F045A6C-D8AB-49EB-84A1-02124633CA34}" srcOrd="3" destOrd="0" parTransId="{4B1F6399-8365-4617-89D0-80F08896AA0E}" sibTransId="{D19F5598-3581-4CCA-838E-BBECDEC3B384}"/>
    <dgm:cxn modelId="{193E508B-C7B9-4B53-86A7-F73163E607E5}" srcId="{4F98CCB0-5382-44F3-87CF-9C723DC7FE73}" destId="{3193310A-7BEA-4C16-BEC6-AC1A58FCF9EF}" srcOrd="0" destOrd="0" parTransId="{C6A63767-35AD-4611-9217-94A4CA23A081}" sibTransId="{364F2DDC-E9B3-45B9-A4D8-03B7BBFA36C5}"/>
    <dgm:cxn modelId="{1BD8C08B-0DBD-4E72-9F2D-BE9DA26C049A}" srcId="{F13B06AD-E02C-49D3-9EE6-AC80FB34DE43}" destId="{F94C63FA-9F05-42F2-BC63-DF7EDAFB1BC8}" srcOrd="2" destOrd="0" parTransId="{45EE4201-974A-4C1C-94E8-178A8BCB4462}" sibTransId="{B18A95CD-6EA1-40F5-B58E-A0E8DC3E924B}"/>
    <dgm:cxn modelId="{FF12D2A0-5680-4CCD-BABA-207CD6471E7A}" type="presOf" srcId="{B18A95CD-6EA1-40F5-B58E-A0E8DC3E924B}" destId="{2CE0763C-07B9-41BB-AE4D-637CAC0606E9}" srcOrd="0" destOrd="0" presId="urn:microsoft.com/office/officeart/2005/8/layout/process1"/>
    <dgm:cxn modelId="{C0394CA1-B550-4412-918C-C428A9BC94FB}" type="presOf" srcId="{F13B06AD-E02C-49D3-9EE6-AC80FB34DE43}" destId="{47C2CEFF-D65E-454F-AA0C-0D9B8D60B310}" srcOrd="0" destOrd="0" presId="urn:microsoft.com/office/officeart/2005/8/layout/process1"/>
    <dgm:cxn modelId="{C37F3DA7-8AB0-482C-90E2-19BB555B2040}" srcId="{F13B06AD-E02C-49D3-9EE6-AC80FB34DE43}" destId="{4F98CCB0-5382-44F3-87CF-9C723DC7FE73}" srcOrd="0" destOrd="0" parTransId="{4E0CD788-EB25-4855-AF88-7E5A36BFD25B}" sibTransId="{6CA540D4-8EAF-49C1-B76F-525CC106C54B}"/>
    <dgm:cxn modelId="{D138B9AB-D94B-4A9E-8FE1-F69A055899F7}" srcId="{F94C63FA-9F05-42F2-BC63-DF7EDAFB1BC8}" destId="{565110DC-0D53-494D-BE63-CAD9C85D7070}" srcOrd="0" destOrd="0" parTransId="{8A697F36-A624-4FD4-881E-9382EDF783E2}" sibTransId="{E3A7BE53-EFE6-4352-A7FB-1425B7540257}"/>
    <dgm:cxn modelId="{911387BC-5D6D-4ADF-9717-E57B498DBA4B}" type="presOf" srcId="{DD02D10E-B737-45DF-B298-6FEAA9712325}" destId="{8FF762A2-14D7-46F1-B076-2CC3B86C58AC}" srcOrd="0" destOrd="1" presId="urn:microsoft.com/office/officeart/2005/8/layout/process1"/>
    <dgm:cxn modelId="{9A0F50C1-AC8E-4576-899B-0ED85E3D9401}" srcId="{8061D771-3B62-4428-B79C-FB2FE7D767E8}" destId="{DD02D10E-B737-45DF-B298-6FEAA9712325}" srcOrd="0" destOrd="0" parTransId="{2CC7ECD4-B366-4953-827D-95F0CB3D7ADC}" sibTransId="{181E8D70-0546-44E1-BD50-6BB9B57F0D1A}"/>
    <dgm:cxn modelId="{25E4BDCC-7A17-4CE6-B7B4-9B9643C240E0}" type="presOf" srcId="{065450AA-3BC4-4885-982F-8D1C89DC16C4}" destId="{8F7815E7-37C4-4E18-A5D4-DB5D016994DF}" srcOrd="0" destOrd="0" presId="urn:microsoft.com/office/officeart/2005/8/layout/process1"/>
    <dgm:cxn modelId="{F4FDB4E8-7D21-4FE0-B4D8-D76ECA58CDCD}" type="presOf" srcId="{AFFC9D04-955C-4CF7-AE97-6F3008DE331E}" destId="{8FF762A2-14D7-46F1-B076-2CC3B86C58AC}" srcOrd="0" destOrd="3" presId="urn:microsoft.com/office/officeart/2005/8/layout/process1"/>
    <dgm:cxn modelId="{8FE290F2-2141-4FBE-A015-7576E5A445CE}" srcId="{F13B06AD-E02C-49D3-9EE6-AC80FB34DE43}" destId="{065450AA-3BC4-4885-982F-8D1C89DC16C4}" srcOrd="4" destOrd="0" parTransId="{D69DA2E1-22C8-4327-8CB2-CE82C6E2D22C}" sibTransId="{FECF45BF-FD9A-4AA0-896C-6759015D40B9}"/>
    <dgm:cxn modelId="{DAC8EDF4-C527-4083-AE7E-9409255CE1F8}" type="presOf" srcId="{6CA540D4-8EAF-49C1-B76F-525CC106C54B}" destId="{00F9CEF9-CF52-401A-9944-CCDBAA5F0A33}" srcOrd="0" destOrd="0" presId="urn:microsoft.com/office/officeart/2005/8/layout/process1"/>
    <dgm:cxn modelId="{47D9F0F4-AC62-4F91-A27A-B658B9821779}" type="presOf" srcId="{F94C63FA-9F05-42F2-BC63-DF7EDAFB1BC8}" destId="{538EA898-C986-4B52-A88A-FCE88D0F78DA}" srcOrd="0" destOrd="0" presId="urn:microsoft.com/office/officeart/2005/8/layout/process1"/>
    <dgm:cxn modelId="{13FA70FC-84E7-4216-9196-6375F533B4BF}" type="presOf" srcId="{11307F7D-8F6E-4181-89DB-8C7E5735ED18}" destId="{538EA898-C986-4B52-A88A-FCE88D0F78DA}" srcOrd="0" destOrd="2" presId="urn:microsoft.com/office/officeart/2005/8/layout/process1"/>
    <dgm:cxn modelId="{66C6D253-A677-4BFF-91DF-CD98001A7778}" type="presParOf" srcId="{47C2CEFF-D65E-454F-AA0C-0D9B8D60B310}" destId="{501C0903-36A8-46BC-A086-1D044556B031}" srcOrd="0" destOrd="0" presId="urn:microsoft.com/office/officeart/2005/8/layout/process1"/>
    <dgm:cxn modelId="{547C1F6D-B54A-4847-95DA-10C12070C14A}" type="presParOf" srcId="{47C2CEFF-D65E-454F-AA0C-0D9B8D60B310}" destId="{00F9CEF9-CF52-401A-9944-CCDBAA5F0A33}" srcOrd="1" destOrd="0" presId="urn:microsoft.com/office/officeart/2005/8/layout/process1"/>
    <dgm:cxn modelId="{80A413DE-B9D1-4C09-ABB8-B58AAB4CDE34}" type="presParOf" srcId="{00F9CEF9-CF52-401A-9944-CCDBAA5F0A33}" destId="{8D44FD98-2006-4F93-9000-52FFBB5E0E42}" srcOrd="0" destOrd="0" presId="urn:microsoft.com/office/officeart/2005/8/layout/process1"/>
    <dgm:cxn modelId="{F7E3119E-B21E-4813-AF46-7F965A5DC446}" type="presParOf" srcId="{47C2CEFF-D65E-454F-AA0C-0D9B8D60B310}" destId="{8FF762A2-14D7-46F1-B076-2CC3B86C58AC}" srcOrd="2" destOrd="0" presId="urn:microsoft.com/office/officeart/2005/8/layout/process1"/>
    <dgm:cxn modelId="{0C03AF8F-88AF-46D3-BEF0-2EE42F12576E}" type="presParOf" srcId="{47C2CEFF-D65E-454F-AA0C-0D9B8D60B310}" destId="{9D4B2D7F-1B87-43C5-BAE7-A1795AC0ED7F}" srcOrd="3" destOrd="0" presId="urn:microsoft.com/office/officeart/2005/8/layout/process1"/>
    <dgm:cxn modelId="{33164048-CC57-4C20-8246-3A99FD81664F}" type="presParOf" srcId="{9D4B2D7F-1B87-43C5-BAE7-A1795AC0ED7F}" destId="{169D547A-AFC6-4586-BFD3-4CDC958F4C62}" srcOrd="0" destOrd="0" presId="urn:microsoft.com/office/officeart/2005/8/layout/process1"/>
    <dgm:cxn modelId="{7964F3D1-A990-408E-B56B-BA47B87557B8}" type="presParOf" srcId="{47C2CEFF-D65E-454F-AA0C-0D9B8D60B310}" destId="{538EA898-C986-4B52-A88A-FCE88D0F78DA}" srcOrd="4" destOrd="0" presId="urn:microsoft.com/office/officeart/2005/8/layout/process1"/>
    <dgm:cxn modelId="{10CEE7D9-6A70-4900-917B-02E117929645}" type="presParOf" srcId="{47C2CEFF-D65E-454F-AA0C-0D9B8D60B310}" destId="{2CE0763C-07B9-41BB-AE4D-637CAC0606E9}" srcOrd="5" destOrd="0" presId="urn:microsoft.com/office/officeart/2005/8/layout/process1"/>
    <dgm:cxn modelId="{967DFDA7-48B6-44D9-B3E7-58CDD44D9729}" type="presParOf" srcId="{2CE0763C-07B9-41BB-AE4D-637CAC0606E9}" destId="{0D5BC228-FEA6-46A6-AF1B-D415D342398C}" srcOrd="0" destOrd="0" presId="urn:microsoft.com/office/officeart/2005/8/layout/process1"/>
    <dgm:cxn modelId="{4949F43E-8110-48A6-B53F-AF28A979C3A5}" type="presParOf" srcId="{47C2CEFF-D65E-454F-AA0C-0D9B8D60B310}" destId="{BCDA5479-779F-4277-A864-61689504D6C0}" srcOrd="6" destOrd="0" presId="urn:microsoft.com/office/officeart/2005/8/layout/process1"/>
    <dgm:cxn modelId="{3467B75A-C4ED-433F-B4C9-89CF5EB65924}" type="presParOf" srcId="{47C2CEFF-D65E-454F-AA0C-0D9B8D60B310}" destId="{8E32C576-A053-4014-96D2-77D293FBE29C}" srcOrd="7" destOrd="0" presId="urn:microsoft.com/office/officeart/2005/8/layout/process1"/>
    <dgm:cxn modelId="{FBB1B38E-C79B-4910-82DD-91101A41147B}" type="presParOf" srcId="{8E32C576-A053-4014-96D2-77D293FBE29C}" destId="{AE57C4D9-AFF6-4EA5-A230-AE00DD8DB8A5}" srcOrd="0" destOrd="0" presId="urn:microsoft.com/office/officeart/2005/8/layout/process1"/>
    <dgm:cxn modelId="{72C28FB3-C95A-4933-9699-244DB16A6290}" type="presParOf" srcId="{47C2CEFF-D65E-454F-AA0C-0D9B8D60B310}" destId="{8F7815E7-37C4-4E18-A5D4-DB5D016994D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C0903-36A8-46BC-A086-1D044556B031}">
      <dsp:nvSpPr>
        <dsp:cNvPr id="0" name=""/>
        <dsp:cNvSpPr/>
      </dsp:nvSpPr>
      <dsp:spPr>
        <a:xfrm>
          <a:off x="4166" y="1134184"/>
          <a:ext cx="1291587" cy="1313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Receive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Get authorization header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JWT</a:t>
          </a:r>
        </a:p>
      </dsp:txBody>
      <dsp:txXfrm>
        <a:off x="41995" y="1172013"/>
        <a:ext cx="1215929" cy="1237372"/>
      </dsp:txXfrm>
    </dsp:sp>
    <dsp:sp modelId="{00F9CEF9-CF52-401A-9944-CCDBAA5F0A33}">
      <dsp:nvSpPr>
        <dsp:cNvPr id="0" name=""/>
        <dsp:cNvSpPr/>
      </dsp:nvSpPr>
      <dsp:spPr>
        <a:xfrm>
          <a:off x="1424912" y="1630543"/>
          <a:ext cx="273816" cy="320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24912" y="1694606"/>
        <a:ext cx="191671" cy="192187"/>
      </dsp:txXfrm>
    </dsp:sp>
    <dsp:sp modelId="{8FF762A2-14D7-46F1-B076-2CC3B86C58AC}">
      <dsp:nvSpPr>
        <dsp:cNvPr id="0" name=""/>
        <dsp:cNvSpPr/>
      </dsp:nvSpPr>
      <dsp:spPr>
        <a:xfrm>
          <a:off x="1812389" y="1134184"/>
          <a:ext cx="1291587" cy="1313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Authenticate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validity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signature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audience</a:t>
          </a:r>
        </a:p>
      </dsp:txBody>
      <dsp:txXfrm>
        <a:off x="1850218" y="1172013"/>
        <a:ext cx="1215929" cy="1237372"/>
      </dsp:txXfrm>
    </dsp:sp>
    <dsp:sp modelId="{9D4B2D7F-1B87-43C5-BAE7-A1795AC0ED7F}">
      <dsp:nvSpPr>
        <dsp:cNvPr id="0" name=""/>
        <dsp:cNvSpPr/>
      </dsp:nvSpPr>
      <dsp:spPr>
        <a:xfrm>
          <a:off x="3233135" y="1630543"/>
          <a:ext cx="273816" cy="320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33135" y="1694606"/>
        <a:ext cx="191671" cy="192187"/>
      </dsp:txXfrm>
    </dsp:sp>
    <dsp:sp modelId="{538EA898-C986-4B52-A88A-FCE88D0F78DA}">
      <dsp:nvSpPr>
        <dsp:cNvPr id="0" name=""/>
        <dsp:cNvSpPr/>
      </dsp:nvSpPr>
      <dsp:spPr>
        <a:xfrm>
          <a:off x="3620612" y="1134184"/>
          <a:ext cx="1291587" cy="1313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Authorize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scopes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other claims</a:t>
          </a:r>
        </a:p>
      </dsp:txBody>
      <dsp:txXfrm>
        <a:off x="3658441" y="1172013"/>
        <a:ext cx="1215929" cy="1237372"/>
      </dsp:txXfrm>
    </dsp:sp>
    <dsp:sp modelId="{2CE0763C-07B9-41BB-AE4D-637CAC0606E9}">
      <dsp:nvSpPr>
        <dsp:cNvPr id="0" name=""/>
        <dsp:cNvSpPr/>
      </dsp:nvSpPr>
      <dsp:spPr>
        <a:xfrm>
          <a:off x="5041358" y="1630543"/>
          <a:ext cx="273816" cy="320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41358" y="1694606"/>
        <a:ext cx="191671" cy="192187"/>
      </dsp:txXfrm>
    </dsp:sp>
    <dsp:sp modelId="{BCDA5479-779F-4277-A864-61689504D6C0}">
      <dsp:nvSpPr>
        <dsp:cNvPr id="0" name=""/>
        <dsp:cNvSpPr/>
      </dsp:nvSpPr>
      <dsp:spPr>
        <a:xfrm>
          <a:off x="5428834" y="1134184"/>
          <a:ext cx="1291587" cy="1313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request</a:t>
          </a:r>
        </a:p>
      </dsp:txBody>
      <dsp:txXfrm>
        <a:off x="5466663" y="1172013"/>
        <a:ext cx="1215929" cy="1237372"/>
      </dsp:txXfrm>
    </dsp:sp>
    <dsp:sp modelId="{8E32C576-A053-4014-96D2-77D293FBE29C}">
      <dsp:nvSpPr>
        <dsp:cNvPr id="0" name=""/>
        <dsp:cNvSpPr/>
      </dsp:nvSpPr>
      <dsp:spPr>
        <a:xfrm>
          <a:off x="6849581" y="1630543"/>
          <a:ext cx="273816" cy="320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849581" y="1694606"/>
        <a:ext cx="191671" cy="192187"/>
      </dsp:txXfrm>
    </dsp:sp>
    <dsp:sp modelId="{8F7815E7-37C4-4E18-A5D4-DB5D016994DF}">
      <dsp:nvSpPr>
        <dsp:cNvPr id="0" name=""/>
        <dsp:cNvSpPr/>
      </dsp:nvSpPr>
      <dsp:spPr>
        <a:xfrm>
          <a:off x="7237057" y="1134184"/>
          <a:ext cx="1291587" cy="1313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Respond</a:t>
          </a:r>
        </a:p>
      </dsp:txBody>
      <dsp:txXfrm>
        <a:off x="7274886" y="1172013"/>
        <a:ext cx="1215929" cy="1237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euri.com/v2.0/.well-known/openid-configura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182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AD: </a:t>
            </a:r>
            <a:r>
              <a:rPr lang="en-US" dirty="0">
                <a:hlinkClick r:id="rId3"/>
              </a:rPr>
              <a:t>https://login.microsoftonline.com/euri.com/v2.0/.well-known/openid-configuration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E39-8CD7-458E-963E-29164E6A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292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4121820" cy="343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969169"/>
            <a:ext cx="4123136" cy="3434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859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1026319"/>
            <a:ext cx="8550275" cy="285750"/>
          </a:xfrm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  <a:lvl2pPr marL="67866" indent="0" algn="ctr">
              <a:buNone/>
              <a:defRPr sz="10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255058"/>
            <a:ext cx="7939636" cy="34348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02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  <p:sldLayoutId id="2147484038" r:id="rId25"/>
    <p:sldLayoutId id="2147484041" r:id="rId26"/>
    <p:sldLayoutId id="2147484042" r:id="rId27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.net/articles/authentication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connec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introduction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microsoftonline.com/0b53d2c1-bc55-4ab3-a161-927d289257f2/oauth2/v2.0/authorize?client_id=de411acd-f5d7-4040-8da6-3d3adce56901&amp;redirect_uri=https%3A%2F%2Fkudobox.azurewebsites.net%2Fauth&amp;response_type=id_token%20token&amp;scope=openid%20profile%20api%3A%2F%2Fkudobox.euri.com%2Fapi&amp;state=ef9bf2407a6244d7b752525d8bcdf68d&amp;nonce=38064509aff94d7eb5a736bcbc1b5548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-1462331321792-cc44368b889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3795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1726317"/>
            <a:ext cx="9144000" cy="341718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DevCruise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3771" y="3237896"/>
            <a:ext cx="7655404" cy="12072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OAuth 2.0 and OpenID Connect</a:t>
            </a:r>
            <a:endParaRPr lang="en-US" sz="3600" b="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</p:txBody>
      </p:sp>
      <p:pic>
        <p:nvPicPr>
          <p:cNvPr id="9" name="Picture Placeholder 8" descr="Microsoft-Logo-PNG.png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r="7318"/>
          <a:stretch/>
        </p:blipFill>
        <p:spPr>
          <a:xfrm>
            <a:off x="7587987" y="1443691"/>
            <a:ext cx="1084263" cy="42509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58219" y="3191812"/>
            <a:ext cx="2328509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2"/>
            <a:r>
              <a:rPr lang="en-US" sz="1500" dirty="0"/>
              <a:t>Device Code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  <a:p>
            <a:pPr lvl="2"/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7025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vs OpenID Connect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“OAuth provides to clients a "secure delegated access" to server resources on behalf of a resource owner. It specifies a process for resource owners to authorize third-party access to their server resources without sharing their credentials.”</a:t>
            </a:r>
          </a:p>
          <a:p>
            <a:r>
              <a:rPr lang="en-US" dirty="0"/>
              <a:t>… it in fact does not specify how to authenticate the user.</a:t>
            </a:r>
          </a:p>
          <a:p>
            <a:endParaRPr lang="en-US" dirty="0"/>
          </a:p>
          <a:p>
            <a:r>
              <a:rPr lang="en-US" dirty="0"/>
              <a:t>The result: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Every identity provider had its own implementation and flow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Every consumer needed to have separate clients for each provider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had </a:t>
            </a:r>
            <a:r>
              <a:rPr lang="nl-BE" dirty="0" err="1"/>
              <a:t>to</a:t>
            </a:r>
            <a:r>
              <a:rPr lang="nl-BE" dirty="0"/>
              <a:t> map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issued</a:t>
            </a:r>
            <a:r>
              <a:rPr lang="nl-BE" dirty="0"/>
              <a:t> claims</a:t>
            </a:r>
            <a:endParaRPr lang="en-US" dirty="0"/>
          </a:p>
        </p:txBody>
      </p:sp>
      <p:pic>
        <p:nvPicPr>
          <p:cNvPr id="1026" name="Picture 2" descr="https://encrypted-tbn1.gstatic.com/images?q=tbn:ANd9GcSN2mZa2SicDY9YlrG1ZJYAcKWtqQYzLJVBQjfQPSD8nNlFNEmME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95" y="4137924"/>
            <a:ext cx="707231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9622" y="4677984"/>
            <a:ext cx="22236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900" dirty="0">
                <a:hlinkClick r:id="rId3"/>
              </a:rPr>
              <a:t>https://oauth.net/articles/authentication/</a:t>
            </a:r>
            <a:r>
              <a:rPr lang="nl-B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66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vs OpenID Connect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“OpenID Connect 1.0 is a simple identity layer on top of the OAuth 2.0 protocol. It allows Clients to verify the identity of the End-User based on the authentication performed by an Authorization Server, as well as to obtain basic profile information about the End-User in an interoperable and REST-like manner.”</a:t>
            </a:r>
          </a:p>
          <a:p>
            <a:r>
              <a:rPr lang="en-US" sz="1400" dirty="0"/>
              <a:t>… so OpenID Connect in fact </a:t>
            </a:r>
            <a:r>
              <a:rPr lang="en-US" sz="1400" b="1" i="1" dirty="0"/>
              <a:t>is</a:t>
            </a:r>
            <a:r>
              <a:rPr lang="en-US" sz="1400" dirty="0"/>
              <a:t> OAuth2.</a:t>
            </a:r>
          </a:p>
          <a:p>
            <a:endParaRPr lang="en-US" sz="1400" dirty="0"/>
          </a:p>
          <a:p>
            <a:r>
              <a:rPr lang="en-US" sz="1400" dirty="0"/>
              <a:t>The result: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Uses well known and proven standards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It does specify how to authenticate a user and present basic identity claims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Eliminates the need to have multiple different clients and mostly the need to map claims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Provides a certification for Identity Providers and Client libraries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Provides an (optional) discovery mechanism to auto-configure the client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BE" sz="1400" dirty="0"/>
          </a:p>
        </p:txBody>
      </p:sp>
      <p:pic>
        <p:nvPicPr>
          <p:cNvPr id="2050" name="Picture 2" descr="https://openid.net/wordpress-content/uploads/2014/09/openid-r-logo-900x36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4353948"/>
            <a:ext cx="1324478" cy="5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9622" y="4677984"/>
            <a:ext cx="15119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900" dirty="0">
                <a:hlinkClick r:id="rId3"/>
              </a:rPr>
              <a:t>http://openid.net/connect/</a:t>
            </a:r>
            <a:r>
              <a:rPr lang="nl-B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48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B9E-A78D-4B66-8E41-6F356DC1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218-E50F-4D60-9000-DAE56F4C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discovery (metadata) endpoint</a:t>
            </a:r>
          </a:p>
          <a:p>
            <a:pPr marL="554038" lvl="1" indent="-285750"/>
            <a:r>
              <a:rPr lang="en-US" dirty="0"/>
              <a:t>Used for auto-configuration of both the client and the relying party</a:t>
            </a:r>
          </a:p>
          <a:p>
            <a:pPr marL="554038" lvl="1" indent="-285750"/>
            <a:r>
              <a:rPr lang="en-US" dirty="0"/>
              <a:t>[https://abc.xyz.com/... ]/.well-known/</a:t>
            </a:r>
            <a:r>
              <a:rPr lang="en-US" dirty="0" err="1"/>
              <a:t>openid</a:t>
            </a:r>
            <a:r>
              <a:rPr lang="en-US" dirty="0"/>
              <a:t>-configuration</a:t>
            </a:r>
          </a:p>
          <a:p>
            <a:pPr marL="820738" lvl="2" indent="-285750"/>
            <a:r>
              <a:rPr lang="en-US" dirty="0"/>
              <a:t>List scopes supported</a:t>
            </a:r>
          </a:p>
          <a:p>
            <a:pPr marL="820738" lvl="2" indent="-285750"/>
            <a:r>
              <a:rPr lang="en-US" dirty="0"/>
              <a:t>List claims supported</a:t>
            </a:r>
          </a:p>
          <a:p>
            <a:pPr marL="820738" lvl="2" indent="-285750"/>
            <a:r>
              <a:rPr lang="en-US" dirty="0"/>
              <a:t>Location of the required endpoints</a:t>
            </a:r>
          </a:p>
          <a:p>
            <a:pPr marL="820738" lvl="2" indent="-285750"/>
            <a:r>
              <a:rPr lang="en-US" dirty="0"/>
              <a:t>Link to the public keys for validating signatures</a:t>
            </a:r>
          </a:p>
          <a:p>
            <a:pPr marL="820738" lvl="2" indent="-285750"/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Specifies certain standard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login authentication more consistent across providers</a:t>
            </a:r>
          </a:p>
        </p:txBody>
      </p:sp>
    </p:spTree>
    <p:extLst>
      <p:ext uri="{BB962C8B-B14F-4D97-AF65-F5344CB8AC3E}">
        <p14:creationId xmlns:p14="http://schemas.microsoft.com/office/powerpoint/2010/main" val="75776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5CEA-34E2-4657-B2BE-96D832A6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711C-303A-4249-A952-F1391F4A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2" y="126999"/>
            <a:ext cx="8887690" cy="4832927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authorization_endpoint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"https://login.microsoftonline.com/0b53d2c1-bc55-4ab3-a161-927d289257f2/oauth2/v2.0/authorize"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token_endpoint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"https://login.microsoftonline.com/0b53d2c1-bc55-4ab3-a161-927d289257f2/oauth2/v2.0/token"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token_endpoint_auth_methods_supported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client_secret_post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private_key_jwt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client_secret_basic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jwks_uri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"https://login.microsoftonline.com/0b53d2c1-bc55-4ab3-a161-927d289257f2/discovery/v2.0/keys"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response_modes_supported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"query"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"fragment"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form_post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subject_types_supported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"pairwise"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id_token_signing_alg_values_supported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"RS256"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http_logout_supported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frontchannel_logout_supported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end_session_endpoint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"https://login.microsoftonline.com/0b53d2c1-bc55-4ab3-a161-927d289257f2/oauth2/v2.0/logout"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response_types_supported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"code"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id_token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"code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id_token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id_token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token"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openid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"profile"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offline_access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"issuer"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"https://login.microsoftonline.com/0b53d2c1-bc55-4ab3-a161-927d289257f2/v2.0"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claims_supported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"sub"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iss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cloud_instance_name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cloud_instance_host_name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cloud_graph_host_name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msgraph_host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aud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"exp"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iat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auth_time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acr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"nonce"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preferred_username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tid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ver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at_hash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c_hash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],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request_uri_parameter_supported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userinfo_endpoint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"https://graph.microsoft.com/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oidc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userinfo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tenant_region_scope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"EU"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cloud_instance_name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"microsoftonline.com"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cloud_graph_host_name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"graph.windows.net"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msgraph_host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"graph.microsoft.com"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rbac_url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"https://pas.windows.net"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92222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16BF-214C-42D2-901F-97A358E3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endpoints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566E1-472B-4917-BDE6-F2B332C0B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18166"/>
              </p:ext>
            </p:extLst>
          </p:nvPr>
        </p:nvGraphicFramePr>
        <p:xfrm>
          <a:off x="296863" y="1146175"/>
          <a:ext cx="853281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0701">
                  <a:extLst>
                    <a:ext uri="{9D8B030D-6E8A-4147-A177-3AD203B41FA5}">
                      <a16:colId xmlns:a16="http://schemas.microsoft.com/office/drawing/2014/main" val="1598558204"/>
                    </a:ext>
                  </a:extLst>
                </a:gridCol>
                <a:gridCol w="1406236">
                  <a:extLst>
                    <a:ext uri="{9D8B030D-6E8A-4147-A177-3AD203B41FA5}">
                      <a16:colId xmlns:a16="http://schemas.microsoft.com/office/drawing/2014/main" val="750935498"/>
                    </a:ext>
                  </a:extLst>
                </a:gridCol>
                <a:gridCol w="5095876">
                  <a:extLst>
                    <a:ext uri="{9D8B030D-6E8A-4147-A177-3AD203B41FA5}">
                      <a16:colId xmlns:a16="http://schemas.microsoft.com/office/drawing/2014/main" val="286807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Endpoint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60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authorization_endpoint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a login flow from a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00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token_endpoint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Non-interactive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a token through a backchannel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0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end_session_endpoint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Logout a user in the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47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userinfo_endpoint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Non-Interactive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user information through a backchannel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59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88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Types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70881"/>
              </p:ext>
            </p:extLst>
          </p:nvPr>
        </p:nvGraphicFramePr>
        <p:xfrm>
          <a:off x="296863" y="1146175"/>
          <a:ext cx="8532648" cy="2247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0521">
                  <a:extLst>
                    <a:ext uri="{9D8B030D-6E8A-4147-A177-3AD203B41FA5}">
                      <a16:colId xmlns:a16="http://schemas.microsoft.com/office/drawing/2014/main" val="1285140082"/>
                    </a:ext>
                  </a:extLst>
                </a:gridCol>
                <a:gridCol w="1572571">
                  <a:extLst>
                    <a:ext uri="{9D8B030D-6E8A-4147-A177-3AD203B41FA5}">
                      <a16:colId xmlns:a16="http://schemas.microsoft.com/office/drawing/2014/main" val="3176069078"/>
                    </a:ext>
                  </a:extLst>
                </a:gridCol>
                <a:gridCol w="1000727">
                  <a:extLst>
                    <a:ext uri="{9D8B030D-6E8A-4147-A177-3AD203B41FA5}">
                      <a16:colId xmlns:a16="http://schemas.microsoft.com/office/drawing/2014/main" val="3763753670"/>
                    </a:ext>
                  </a:extLst>
                </a:gridCol>
                <a:gridCol w="4288829">
                  <a:extLst>
                    <a:ext uri="{9D8B030D-6E8A-4147-A177-3AD203B41FA5}">
                      <a16:colId xmlns:a16="http://schemas.microsoft.com/office/drawing/2014/main" val="131735080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Token type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 Type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Usage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15540711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Access</a:t>
                      </a:r>
                      <a:r>
                        <a:rPr lang="en-US" sz="1400" baseline="0" dirty="0"/>
                        <a:t> 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JWT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Grants access</a:t>
                      </a:r>
                      <a:r>
                        <a:rPr lang="en-US" sz="1400" baseline="0" dirty="0"/>
                        <a:t> to one or more resources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23886479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 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JWT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the profile claims of a user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84629188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Authorization 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</a:t>
                      </a:r>
                      <a:r>
                        <a:rPr lang="en-US" sz="1400" baseline="0" dirty="0"/>
                        <a:t> to delegate access to a resource</a:t>
                      </a:r>
                    </a:p>
                    <a:p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1400" baseline="0" dirty="0"/>
                        <a:t> Only Auth. Code or Hybrid flow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34360833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Refresh 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refresh_token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refresh access tokens</a:t>
                      </a:r>
                    </a:p>
                    <a:p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1400" baseline="0" dirty="0"/>
                        <a:t> Requires authorization code and “</a:t>
                      </a:r>
                      <a:r>
                        <a:rPr lang="en-US" sz="1400" baseline="0" dirty="0" err="1"/>
                        <a:t>offline_access</a:t>
                      </a:r>
                      <a:r>
                        <a:rPr lang="en-US" sz="1400" baseline="0" dirty="0"/>
                        <a:t>” scope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57681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There are 2 types of scopes: </a:t>
            </a:r>
          </a:p>
          <a:p>
            <a:pPr lvl="2"/>
            <a:r>
              <a:rPr lang="en-US" sz="1350" dirty="0"/>
              <a:t>ID scopes: request access to information </a:t>
            </a:r>
          </a:p>
          <a:p>
            <a:pPr lvl="2"/>
            <a:r>
              <a:rPr lang="en-US" sz="1350" dirty="0"/>
              <a:t>Resource scopes: request access to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Well-known OpenID Connect Scopes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582681"/>
              </p:ext>
            </p:extLst>
          </p:nvPr>
        </p:nvGraphicFramePr>
        <p:xfrm>
          <a:off x="1357242" y="2487974"/>
          <a:ext cx="6412707" cy="22916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8251">
                  <a:extLst>
                    <a:ext uri="{9D8B030D-6E8A-4147-A177-3AD203B41FA5}">
                      <a16:colId xmlns:a16="http://schemas.microsoft.com/office/drawing/2014/main" val="2028151897"/>
                    </a:ext>
                  </a:extLst>
                </a:gridCol>
                <a:gridCol w="4124456">
                  <a:extLst>
                    <a:ext uri="{9D8B030D-6E8A-4147-A177-3AD203B41FA5}">
                      <a16:colId xmlns:a16="http://schemas.microsoft.com/office/drawing/2014/main" val="307785177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Scope</a:t>
                      </a:r>
                      <a:endParaRPr lang="nl-BE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Claims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125809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openid</a:t>
                      </a:r>
                      <a:endParaRPr lang="nl-BE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/>
                        <a:t>required scope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1715353"/>
                  </a:ext>
                </a:extLst>
              </a:tr>
              <a:tr h="622826"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/>
                        <a:t>profile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/>
                        <a:t>name, </a:t>
                      </a:r>
                      <a:r>
                        <a:rPr lang="en-US" sz="1200" u="none" strike="noStrike" kern="1200" baseline="0" dirty="0" err="1"/>
                        <a:t>family_name</a:t>
                      </a:r>
                      <a:r>
                        <a:rPr lang="en-US" sz="1200" u="none" strike="noStrike" kern="1200" baseline="0" dirty="0"/>
                        <a:t>, </a:t>
                      </a:r>
                      <a:r>
                        <a:rPr lang="en-US" sz="1200" u="none" strike="noStrike" kern="1200" baseline="0" dirty="0" err="1"/>
                        <a:t>given_name</a:t>
                      </a:r>
                      <a:r>
                        <a:rPr lang="en-US" sz="1200" u="none" strike="noStrike" kern="1200" baseline="0" dirty="0"/>
                        <a:t>, </a:t>
                      </a:r>
                      <a:r>
                        <a:rPr lang="en-US" sz="1200" u="none" strike="noStrike" kern="1200" baseline="0" dirty="0" err="1"/>
                        <a:t>middle_name</a:t>
                      </a:r>
                      <a:r>
                        <a:rPr lang="en-US" sz="1200" u="none" strike="noStrike" kern="1200" baseline="0" dirty="0"/>
                        <a:t>, nickname, </a:t>
                      </a:r>
                      <a:r>
                        <a:rPr lang="en-US" sz="1200" u="none" strike="noStrike" kern="1200" baseline="0" dirty="0" err="1"/>
                        <a:t>preferred_username</a:t>
                      </a:r>
                      <a:r>
                        <a:rPr lang="en-US" sz="1200" u="none" strike="noStrike" kern="1200" baseline="0" dirty="0"/>
                        <a:t>, profile, picture, website, gender, birthdate, </a:t>
                      </a:r>
                      <a:r>
                        <a:rPr lang="en-US" sz="1200" u="none" strike="noStrike" kern="1200" baseline="0" dirty="0" err="1"/>
                        <a:t>zoneinfo</a:t>
                      </a:r>
                      <a:r>
                        <a:rPr lang="en-US" sz="1200" u="none" strike="noStrike" kern="1200" baseline="0" dirty="0"/>
                        <a:t>, locale, </a:t>
                      </a:r>
                      <a:r>
                        <a:rPr lang="en-US" sz="1200" u="none" strike="noStrike" kern="1200" baseline="0" dirty="0" err="1"/>
                        <a:t>updated_at</a:t>
                      </a:r>
                      <a:endParaRPr lang="en-US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93188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email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email, </a:t>
                      </a:r>
                      <a:r>
                        <a:rPr lang="nl-BE" sz="1200" u="none" strike="noStrike" kern="1200" baseline="0" dirty="0" err="1"/>
                        <a:t>email_verified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31759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address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address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51074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phone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phone_number</a:t>
                      </a:r>
                      <a:r>
                        <a:rPr lang="nl-BE" sz="1200" u="none" strike="noStrike" kern="1200" baseline="0" dirty="0"/>
                        <a:t>, </a:t>
                      </a:r>
                      <a:r>
                        <a:rPr lang="nl-BE" sz="1200" u="none" strike="noStrike" kern="1200" baseline="0" dirty="0" err="1"/>
                        <a:t>phone_number_verified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43742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offline_access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requests</a:t>
                      </a:r>
                      <a:r>
                        <a:rPr lang="nl-BE" sz="1200" u="none" strike="noStrike" kern="1200" baseline="0" dirty="0"/>
                        <a:t> </a:t>
                      </a:r>
                      <a:r>
                        <a:rPr lang="nl-BE" sz="1200" u="none" strike="noStrike" kern="1200" baseline="0" dirty="0" err="1"/>
                        <a:t>refreshtoken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66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9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2"/>
            <a:r>
              <a:rPr lang="en-US" sz="1500" dirty="0"/>
              <a:t>Device Code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  <a:p>
            <a:pPr lvl="2">
              <a:buFont typeface="Arial" panose="020B0604020202020204" pitchFamily="34" charset="0"/>
              <a:buChar char="•"/>
            </a:pP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248139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JSON Web Token (JWT) is a JSON-based open standard (RFC 7519) for creating access tokens that assert some number of claims.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It consists of 3 parts separated by a “.”: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r>
              <a:rPr lang="en-US" dirty="0"/>
              <a:t>Header: identifies which algorithm is used to generate the signature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r>
              <a:rPr lang="en-US" dirty="0"/>
              <a:t>Payload: contains the claims that we wish to make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r>
              <a:rPr lang="en-US" dirty="0"/>
              <a:t>Signature: is calculated by base64url encoding the header and payload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144066" lvl="2" indent="0">
              <a:buNone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1169622" y="4677984"/>
            <a:ext cx="14863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900" dirty="0">
                <a:hlinkClick r:id="rId2"/>
              </a:rPr>
              <a:t>https://jwt.io/introduction/</a:t>
            </a:r>
            <a:r>
              <a:rPr lang="nl-B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3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2"/>
            <a:r>
              <a:rPr lang="en-US" sz="1500" dirty="0"/>
              <a:t>Device Code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106502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551" y="722313"/>
            <a:ext cx="6096898" cy="400526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439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2"/>
            <a:r>
              <a:rPr lang="en-US" sz="1500" dirty="0"/>
              <a:t>Device Code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446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authenticate the user and/or to access a resource on a Resource Server and the user can authenticate interactively with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 web application, single page application or browser-based mobile application wants to authenticate and/or has to call a REST service and needs to authenticate the user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prepares an Authentication Request containing the desired request parameters.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sends the request to the Authorization Server.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obtains End-User Consent/Authorization.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sends the End-User back to the Client with an ID Token and, if requested, an Access Token.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validates the ID token and retrieves the End-User's Subject Identifier.</a:t>
            </a:r>
          </a:p>
        </p:txBody>
      </p:sp>
    </p:spTree>
    <p:extLst>
      <p:ext uri="{BB962C8B-B14F-4D97-AF65-F5344CB8AC3E}">
        <p14:creationId xmlns:p14="http://schemas.microsoft.com/office/powerpoint/2010/main" val="71916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332" y="1143854"/>
            <a:ext cx="5239336" cy="362864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2891715-F645-406D-87B2-4C67C4EDB237}"/>
              </a:ext>
            </a:extLst>
          </p:cNvPr>
          <p:cNvSpPr txBox="1">
            <a:spLocks/>
          </p:cNvSpPr>
          <p:nvPr/>
        </p:nvSpPr>
        <p:spPr>
          <a:xfrm>
            <a:off x="305923" y="722313"/>
            <a:ext cx="8532154" cy="2857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 sz="1400" i="1" kern="1200">
                <a:solidFill>
                  <a:schemeClr val="bg1"/>
                </a:solidFill>
                <a:latin typeface="Georgia"/>
                <a:ea typeface="+mn-ea"/>
                <a:cs typeface="Georgia"/>
              </a:defRPr>
            </a:lvl1pPr>
            <a:lvl2pPr marL="90488" indent="0" algn="ctr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350" i="0" dirty="0">
                <a:latin typeface="+mn-lt"/>
              </a:rPr>
              <a:t>Start (web application)</a:t>
            </a:r>
            <a:endParaRPr lang="nl-BE" sz="135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61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ar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300" y="1146175"/>
            <a:ext cx="4921938" cy="361315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5587" y="722313"/>
            <a:ext cx="8532826" cy="285750"/>
          </a:xfrm>
        </p:spPr>
        <p:txBody>
          <a:bodyPr/>
          <a:lstStyle/>
          <a:p>
            <a:r>
              <a:rPr lang="en-US" sz="1350" i="0" dirty="0">
                <a:latin typeface="+mn-lt"/>
              </a:rPr>
              <a:t>Start (native application)</a:t>
            </a:r>
            <a:endParaRPr lang="nl-BE" sz="135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72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356518" y="722313"/>
            <a:ext cx="6413500" cy="285750"/>
          </a:xfrm>
        </p:spPr>
        <p:txBody>
          <a:bodyPr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User Authentication</a:t>
            </a:r>
            <a:endParaRPr lang="nl-BE" sz="135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00611E-B40F-4E17-8A31-49483468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F9853-4371-4624-86C9-6446601F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61" y="1143477"/>
            <a:ext cx="6817677" cy="3624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77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ar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744" y="1146175"/>
            <a:ext cx="5279049" cy="361315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14326" y="648494"/>
            <a:ext cx="8532826" cy="285750"/>
          </a:xfrm>
        </p:spPr>
        <p:txBody>
          <a:bodyPr/>
          <a:lstStyle/>
          <a:p>
            <a:r>
              <a:rPr lang="en-US" sz="1350" i="0" dirty="0">
                <a:latin typeface="+mn-lt"/>
              </a:rPr>
              <a:t>Authentication response (web application)</a:t>
            </a:r>
            <a:endParaRPr lang="nl-BE" sz="135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402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4" name="Char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41" y="1146175"/>
            <a:ext cx="4185855" cy="35814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356518" y="722313"/>
            <a:ext cx="6413500" cy="285750"/>
          </a:xfrm>
        </p:spPr>
        <p:txBody>
          <a:bodyPr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Authentication response (native application)</a:t>
            </a:r>
            <a:endParaRPr lang="nl-BE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5BEB-42A7-4DEF-8D93-38DF4C14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38C6-56D6-48BB-826A-0E8203BD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18" y="722313"/>
            <a:ext cx="8532155" cy="2907072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https://login.microsoftonline.com/0b53d2c1-bc55-4ab3-a161-927d289257f2/oauth2/v2.0/authorize?</a:t>
            </a:r>
          </a:p>
          <a:p>
            <a:pPr indent="715963">
              <a:tabLst>
                <a:tab pos="982663" algn="l"/>
              </a:tabLst>
            </a:pP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client_id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=de411acd-f5d7-4040-8da6-3d3adce56901 &amp;</a:t>
            </a:r>
          </a:p>
          <a:p>
            <a:pPr indent="715963">
              <a:tabLst>
                <a:tab pos="982663" algn="l"/>
              </a:tabLst>
            </a:pP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redirect_uri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=https%3A%2F%2Fkudobox.azurewebsites.net%2Fauth &amp;</a:t>
            </a:r>
          </a:p>
          <a:p>
            <a:pPr indent="715963">
              <a:tabLst>
                <a:tab pos="982663" algn="l"/>
              </a:tabLst>
            </a:pP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response_type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=id_token%20token &amp;</a:t>
            </a:r>
          </a:p>
          <a:p>
            <a:pPr indent="715963">
              <a:tabLst>
                <a:tab pos="982663" algn="l"/>
              </a:tabLst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scope=openid%20profile%20api%3A%2F%2Fkudobox.euri.com%2Fapi &amp;</a:t>
            </a:r>
          </a:p>
          <a:p>
            <a:pPr indent="715963">
              <a:tabLst>
                <a:tab pos="982663" algn="l"/>
              </a:tabLst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state=ef9bf2407a6244d7b752525d8bcdf68d &amp;</a:t>
            </a:r>
          </a:p>
          <a:p>
            <a:pPr indent="715963">
              <a:tabLst>
                <a:tab pos="982663" algn="l"/>
              </a:tabLst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nonce=38064509aff94d7eb5a736bcbc1b5548</a:t>
            </a:r>
            <a:endParaRPr lang="en-US" dirty="0"/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927C-E305-47F7-B903-4871B181E1AD}"/>
              </a:ext>
            </a:extLst>
          </p:cNvPr>
          <p:cNvSpPr txBox="1"/>
          <p:nvPr/>
        </p:nvSpPr>
        <p:spPr>
          <a:xfrm>
            <a:off x="314326" y="3855720"/>
            <a:ext cx="8532155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Redirect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Nonce</a:t>
            </a:r>
          </a:p>
        </p:txBody>
      </p:sp>
    </p:spTree>
    <p:extLst>
      <p:ext uri="{BB962C8B-B14F-4D97-AF65-F5344CB8AC3E}">
        <p14:creationId xmlns:p14="http://schemas.microsoft.com/office/powerpoint/2010/main" val="19064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EE38-B52A-485F-A8EC-2203EC6D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0146-4D5C-443F-816C-7D5D5DBB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56" y="1285854"/>
            <a:ext cx="7551079" cy="3059472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https://kudobox.azurewebsites.net/auth#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access_token</a:t>
            </a:r>
            <a:r>
              <a:rPr lang="en-US" sz="2000" dirty="0"/>
              <a:t>=eyJ0eXAi…</a:t>
            </a:r>
            <a:r>
              <a:rPr lang="en-US" sz="2000" dirty="0" err="1"/>
              <a:t>DpcZk-fA</a:t>
            </a:r>
            <a:r>
              <a:rPr lang="en-US" sz="2000" dirty="0"/>
              <a:t> &amp;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token_type</a:t>
            </a:r>
            <a:r>
              <a:rPr lang="en-US" sz="2000" dirty="0"/>
              <a:t>=Bearer &amp;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expires_in</a:t>
            </a:r>
            <a:r>
              <a:rPr lang="en-US" sz="2000" dirty="0"/>
              <a:t>=3599 &amp; scope=api://kudobox.euri.com/api &amp;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id_token</a:t>
            </a:r>
            <a:r>
              <a:rPr lang="en-US" sz="2000" dirty="0"/>
              <a:t>=eyJ0eXAiOiJ…kNjj9JfA &amp; </a:t>
            </a:r>
          </a:p>
          <a:p>
            <a:r>
              <a:rPr lang="en-US" sz="2000" dirty="0"/>
              <a:t>	state=ef9bf2407a6244d7b752525d8bcdf68d &amp;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session_state</a:t>
            </a:r>
            <a:r>
              <a:rPr lang="en-US" sz="2000" dirty="0"/>
              <a:t>=e5e0c607-d1ef-4859-a1bf-30a9d183f385</a:t>
            </a:r>
          </a:p>
        </p:txBody>
      </p:sp>
    </p:spTree>
    <p:extLst>
      <p:ext uri="{BB962C8B-B14F-4D97-AF65-F5344CB8AC3E}">
        <p14:creationId xmlns:p14="http://schemas.microsoft.com/office/powerpoint/2010/main" val="334055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u="sng" dirty="0"/>
              <a:t>The problem</a:t>
            </a:r>
          </a:p>
          <a:p>
            <a:r>
              <a:rPr lang="en-US" dirty="0"/>
              <a:t>Every system that needs authentication, needs the same kind code for it, posing the same kind of security issues and potential weaknesses. Users generally don’t want to create and remember a new username and password for every application. </a:t>
            </a:r>
          </a:p>
          <a:p>
            <a:endParaRPr lang="en-US" sz="1500" b="1" u="sng" dirty="0"/>
          </a:p>
          <a:p>
            <a:r>
              <a:rPr lang="en-US" sz="1500" b="1" u="sng" dirty="0"/>
              <a:t>The goal</a:t>
            </a:r>
          </a:p>
          <a:p>
            <a:r>
              <a:rPr lang="en-US" dirty="0"/>
              <a:t>Delegate authentication logic to a trustworthy, external system that is secure, can reuse user accounts and is based on proven standards.</a:t>
            </a:r>
          </a:p>
          <a:p>
            <a:endParaRPr lang="en-US" sz="1500" b="1" u="sng" dirty="0"/>
          </a:p>
          <a:p>
            <a:r>
              <a:rPr lang="en-US" sz="1500" b="1" u="sng" dirty="0"/>
              <a:t>The solution</a:t>
            </a:r>
            <a:endParaRPr lang="en-US" b="1" u="sng" dirty="0"/>
          </a:p>
          <a:p>
            <a:r>
              <a:rPr lang="en-US" dirty="0"/>
              <a:t>Claims-based Authentication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3870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9218" name="Picture 2" descr="https://docs.oracle.com/cd/E39820_01/doc.11121/gateway_docs/content/images/oauth/oauth_user_agent_flo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22" y="940720"/>
            <a:ext cx="7730155" cy="3792068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6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access a resource on a Resource Server and sends the user’s and its own credentials to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want to access a resource, but cannot or does not want to have an interactive login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Resource Owner provides credentials to the Client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provides Resource Owner credentials and its own to Authentication Server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Authentication Server authenticates Resource Owner credentials and Client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sends answers Client with an ID Token and, if requested, an Access Token.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8602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Flow</a:t>
            </a:r>
            <a:endParaRPr lang="nl-BE" dirty="0"/>
          </a:p>
        </p:txBody>
      </p:sp>
      <p:pic>
        <p:nvPicPr>
          <p:cNvPr id="4100" name="Picture 4" descr="Afbeeldingsresultaat voor resource owner 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71" y="1113720"/>
            <a:ext cx="7748857" cy="3477198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41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CB38-741E-40B5-9773-0AA7783A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6446E-3308-4FB0-B2C9-091C9509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0" y="722314"/>
            <a:ext cx="2642235" cy="41447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Acr</a:t>
            </a:r>
            <a:r>
              <a:rPr lang="en-US" dirty="0"/>
              <a:t>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(Resource)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F0042-F525-4EC5-AB9F-202F3418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9" y="722313"/>
            <a:ext cx="5787924" cy="41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3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access a resource on a Resource Server and sends only its own credentials to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want to access a resource, but cannot or does not want authenticate the user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provides its own to Authentication Server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Authentication Server authenticates Client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sends answers Client with an Access Token.</a:t>
            </a:r>
          </a:p>
          <a:p>
            <a:pPr lvl="2">
              <a:buFont typeface="+mj-lt"/>
              <a:buAutoNum type="arabicPeriod"/>
            </a:pPr>
            <a:endParaRPr lang="en-US" dirty="0"/>
          </a:p>
          <a:p>
            <a:pPr lvl="2">
              <a:buFont typeface="+mj-lt"/>
              <a:buAutoNum type="arabicPeriod"/>
            </a:pPr>
            <a:endParaRPr lang="en-US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3112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  <a:endParaRPr lang="nl-BE" dirty="0"/>
          </a:p>
        </p:txBody>
      </p:sp>
      <p:pic>
        <p:nvPicPr>
          <p:cNvPr id="10242" name="Picture 2" descr="https://docs.oracle.com/cd/E39820_01/doc.11121/gateway_docs/content/images/oauth/oauth_client_credentials_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5185" y="1146175"/>
            <a:ext cx="6696167" cy="3581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98775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08BA-E243-48BA-A0A0-C192D62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3A99-5412-4974-853F-55250B64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20" y="1146769"/>
            <a:ext cx="8532155" cy="2038391"/>
          </a:xfrm>
          <a:solidFill>
            <a:srgbClr val="000000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r>
              <a:rPr lang="en-US" sz="1400" dirty="0">
                <a:latin typeface="Consolas" panose="020B0609020204030204" pitchFamily="49" charset="0"/>
              </a:rPr>
              <a:t>POST /contoso.com/oauth2/token HTTP/1.1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Host: login.microsoftonline.com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Content-Type: application/x-www-form-</a:t>
            </a:r>
            <a:r>
              <a:rPr lang="en-US" sz="1400" dirty="0" err="1">
                <a:latin typeface="Consolas" panose="020B0609020204030204" pitchFamily="49" charset="0"/>
              </a:rPr>
              <a:t>urlencoded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Consolas" panose="020B0609020204030204" pitchFamily="49" charset="0"/>
              </a:rPr>
              <a:t>grant_type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client_credentials&amp;client_id</a:t>
            </a:r>
            <a:r>
              <a:rPr lang="en-US" sz="1400" dirty="0">
                <a:latin typeface="Consolas" panose="020B0609020204030204" pitchFamily="49" charset="0"/>
              </a:rPr>
              <a:t>=625bc9f6-3bf6-4b6d-94ba-e97cf07a22de&amp;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Consolas" panose="020B0609020204030204" pitchFamily="49" charset="0"/>
              </a:rPr>
              <a:t>client_secret</a:t>
            </a:r>
            <a:r>
              <a:rPr lang="en-US" sz="1400" dirty="0">
                <a:latin typeface="Consolas" panose="020B0609020204030204" pitchFamily="49" charset="0"/>
              </a:rPr>
              <a:t>=qkDwDJlDfig2IpeuUZYKH1Wb8q1V0ju6sILxQQqhJ+s=&amp;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resource=https%3A%2F%2Fservice.contoso.com%2F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38970-FBF0-45E8-ADC7-45ED3CC971B9}"/>
              </a:ext>
            </a:extLst>
          </p:cNvPr>
          <p:cNvSpPr txBox="1"/>
          <p:nvPr/>
        </p:nvSpPr>
        <p:spPr>
          <a:xfrm>
            <a:off x="297519" y="3413760"/>
            <a:ext cx="8532155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Token type</a:t>
            </a:r>
          </a:p>
        </p:txBody>
      </p:sp>
    </p:spTree>
    <p:extLst>
      <p:ext uri="{BB962C8B-B14F-4D97-AF65-F5344CB8AC3E}">
        <p14:creationId xmlns:p14="http://schemas.microsoft.com/office/powerpoint/2010/main" val="1164492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delegate access a resource on a Resource Server to another application without further user interaction and the user can authenticate interactively with the Authorization Server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want to access a resource or wants to delegate access, and needs to authenticate the user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redirects End-User to Authorization Server to authenticate and authorize the server to access data on their behalf.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receives a callback with an authorization code.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passes back the authorization code to obtain an access token.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verifies the authorization code.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passes back a token response to Client.</a:t>
            </a:r>
          </a:p>
          <a:p>
            <a:pPr lvl="2">
              <a:buFont typeface="+mj-lt"/>
              <a:buAutoNum type="arabicPeriod"/>
            </a:pPr>
            <a:endParaRPr lang="en-US" sz="1200" dirty="0"/>
          </a:p>
          <a:p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9784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  <a:endParaRPr lang="nl-BE" dirty="0"/>
          </a:p>
        </p:txBody>
      </p:sp>
      <p:pic>
        <p:nvPicPr>
          <p:cNvPr id="11268" name="Picture 4" descr="OAuth 2.0 Web Server 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12" y="1188793"/>
            <a:ext cx="5468113" cy="3496163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13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260B-5109-4325-B02E-41EF5DE4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1F57-87D5-4B2B-B1F7-5E9C5147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implicit flow but </a:t>
            </a:r>
            <a:r>
              <a:rPr lang="en-US" dirty="0" err="1"/>
              <a:t>response_type</a:t>
            </a:r>
            <a:r>
              <a:rPr lang="en-US" dirty="0"/>
              <a:t> includes “code”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offline_access</a:t>
            </a:r>
            <a:r>
              <a:rPr lang="en-US" dirty="0"/>
              <a:t> scope can be added to receive a refresh token in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authorization code is returned to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Step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back channel call is done equivalent to client credential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grant_type</a:t>
            </a:r>
            <a:r>
              <a:rPr lang="en-US" dirty="0"/>
              <a:t> is “</a:t>
            </a:r>
            <a:r>
              <a:rPr lang="en-US" dirty="0" err="1"/>
              <a:t>authorization_code</a:t>
            </a:r>
            <a:r>
              <a:rPr lang="en-US" dirty="0"/>
              <a:t>” and includes the “code”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/>
              <a:t>Client Application</a:t>
            </a:r>
            <a:endParaRPr lang="en-US" b="1" dirty="0"/>
          </a:p>
          <a:p>
            <a:r>
              <a:rPr lang="en-US" dirty="0"/>
              <a:t>This application would like to gain access to a resource owned by the Resource Server.</a:t>
            </a:r>
          </a:p>
          <a:p>
            <a:endParaRPr lang="en-US" dirty="0"/>
          </a:p>
          <a:p>
            <a:r>
              <a:rPr lang="en-US" sz="1500" b="1" dirty="0"/>
              <a:t>Resource Server</a:t>
            </a:r>
            <a:r>
              <a:rPr lang="en-US" sz="1800" dirty="0"/>
              <a:t> </a:t>
            </a:r>
            <a:r>
              <a:rPr lang="en-US" dirty="0"/>
              <a:t>(Relying Party)</a:t>
            </a:r>
          </a:p>
          <a:p>
            <a:r>
              <a:rPr lang="en-US" dirty="0"/>
              <a:t>This server holds resources that need to be secured, but does not want to handle authentication and authorization. It delegates those to the Authorization Server.</a:t>
            </a:r>
          </a:p>
          <a:p>
            <a:endParaRPr lang="en-US" dirty="0"/>
          </a:p>
          <a:p>
            <a:r>
              <a:rPr lang="en-US" sz="1500" b="1" dirty="0"/>
              <a:t>Authorization Server</a:t>
            </a:r>
            <a:r>
              <a:rPr lang="en-US" sz="1500" dirty="0"/>
              <a:t> </a:t>
            </a:r>
            <a:r>
              <a:rPr lang="en-US" dirty="0"/>
              <a:t>(Identity Provider or Security Token Server)</a:t>
            </a:r>
          </a:p>
          <a:p>
            <a:r>
              <a:rPr lang="en-US" dirty="0"/>
              <a:t>This server is tasked with establishing the user’s identity, authorizing the request and creating a trusted Token for the resource server.</a:t>
            </a:r>
          </a:p>
        </p:txBody>
      </p:sp>
    </p:spTree>
    <p:extLst>
      <p:ext uri="{BB962C8B-B14F-4D97-AF65-F5344CB8AC3E}">
        <p14:creationId xmlns:p14="http://schemas.microsoft.com/office/powerpoint/2010/main" val="790064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DCF7-742B-417E-A42A-C31E9DE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03A8-F139-46BB-BFE8-D23EAFDF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22" y="2876509"/>
            <a:ext cx="6978798" cy="1954571"/>
          </a:xfrm>
          <a:solidFill>
            <a:srgbClr val="000000"/>
          </a:solidFill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1050" dirty="0">
                <a:latin typeface="Consolas" panose="020B0609020204030204" pitchFamily="49" charset="0"/>
              </a:rPr>
              <a:t>POST /0b53d2c1-bc55-4ab3-a161-927d289257f2/oauth2/v2.0/token HTTP/1.1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Host: login.microsoftonline.com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 err="1">
                <a:latin typeface="Consolas" panose="020B0609020204030204" pitchFamily="49" charset="0"/>
              </a:rPr>
              <a:t>grant_type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authorization_code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&amp;code=</a:t>
            </a:r>
            <a:r>
              <a:rPr lang="en-US" sz="1050" dirty="0" err="1">
                <a:latin typeface="Consolas" panose="020B0609020204030204" pitchFamily="49" charset="0"/>
              </a:rPr>
              <a:t>xxxxxxxxxxx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&amp;</a:t>
            </a:r>
            <a:r>
              <a:rPr lang="en-US" sz="1050" dirty="0" err="1">
                <a:latin typeface="Consolas" panose="020B0609020204030204" pitchFamily="49" charset="0"/>
              </a:rPr>
              <a:t>client_id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xxxxxxxxxx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&amp;</a:t>
            </a:r>
            <a:r>
              <a:rPr lang="en-US" sz="1050" dirty="0" err="1">
                <a:latin typeface="Consolas" panose="020B0609020204030204" pitchFamily="49" charset="0"/>
              </a:rPr>
              <a:t>client_secret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xxxxxxxxxx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5D440-DF43-436A-9ACF-76B5A3A5B610}"/>
              </a:ext>
            </a:extLst>
          </p:cNvPr>
          <p:cNvSpPr txBox="1">
            <a:spLocks/>
          </p:cNvSpPr>
          <p:nvPr/>
        </p:nvSpPr>
        <p:spPr>
          <a:xfrm>
            <a:off x="297518" y="722313"/>
            <a:ext cx="6987202" cy="1954571"/>
          </a:xfrm>
          <a:prstGeom prst="rect">
            <a:avLst/>
          </a:prstGeom>
          <a:solidFill>
            <a:srgbClr val="000000"/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268288" indent="-17780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Consolas" panose="020B0609020204030204" pitchFamily="49" charset="0"/>
              </a:rPr>
              <a:t>https://login.microsoftonline.com/0b53d2c1-bc55-4ab3-a161-927d289257f2/oauth2/v2.0/authorize?</a:t>
            </a:r>
          </a:p>
          <a:p>
            <a:pPr indent="715963">
              <a:tabLst>
                <a:tab pos="982663" algn="l"/>
              </a:tabLst>
            </a:pPr>
            <a:r>
              <a:rPr lang="en-US" sz="1050" dirty="0" err="1">
                <a:latin typeface="Consolas" panose="020B0609020204030204" pitchFamily="49" charset="0"/>
              </a:rPr>
              <a:t>client_id</a:t>
            </a:r>
            <a:r>
              <a:rPr lang="en-US" sz="1050" dirty="0">
                <a:latin typeface="Consolas" panose="020B0609020204030204" pitchFamily="49" charset="0"/>
              </a:rPr>
              <a:t>=de411acd-f5d7-4040-8da6-3d3adce56901 &amp;</a:t>
            </a:r>
          </a:p>
          <a:p>
            <a:pPr indent="715963">
              <a:tabLst>
                <a:tab pos="982663" algn="l"/>
              </a:tabLst>
            </a:pPr>
            <a:r>
              <a:rPr lang="en-US" sz="1050" dirty="0" err="1">
                <a:latin typeface="Consolas" panose="020B0609020204030204" pitchFamily="49" charset="0"/>
              </a:rPr>
              <a:t>redirect_uri</a:t>
            </a:r>
            <a:r>
              <a:rPr lang="en-US" sz="1050" dirty="0">
                <a:latin typeface="Consolas" panose="020B0609020204030204" pitchFamily="49" charset="0"/>
              </a:rPr>
              <a:t>=https%3A%2F%2Fkudobox.azurewebsites.net%2Fauth &amp;</a:t>
            </a:r>
          </a:p>
          <a:p>
            <a:pPr indent="715963">
              <a:tabLst>
                <a:tab pos="982663" algn="l"/>
              </a:tabLst>
            </a:pPr>
            <a:r>
              <a:rPr lang="en-US" sz="1050" dirty="0" err="1">
                <a:latin typeface="Consolas" panose="020B0609020204030204" pitchFamily="49" charset="0"/>
              </a:rPr>
              <a:t>response_type</a:t>
            </a:r>
            <a:r>
              <a:rPr lang="en-US" sz="1050" dirty="0">
                <a:latin typeface="Consolas" panose="020B0609020204030204" pitchFamily="49" charset="0"/>
              </a:rPr>
              <a:t>=code &amp;</a:t>
            </a:r>
          </a:p>
          <a:p>
            <a:pPr indent="715963">
              <a:tabLst>
                <a:tab pos="982663" algn="l"/>
              </a:tabLst>
            </a:pPr>
            <a:r>
              <a:rPr lang="en-US" sz="1050" dirty="0">
                <a:latin typeface="Consolas" panose="020B0609020204030204" pitchFamily="49" charset="0"/>
              </a:rPr>
              <a:t>scope=openid%20profile%20api%3A%2F%2Fkudobox.euri.com%2Fapi &amp;</a:t>
            </a:r>
          </a:p>
          <a:p>
            <a:pPr indent="715963">
              <a:tabLst>
                <a:tab pos="982663" algn="l"/>
              </a:tabLst>
            </a:pPr>
            <a:r>
              <a:rPr lang="en-US" sz="1050" dirty="0">
                <a:latin typeface="Consolas" panose="020B0609020204030204" pitchFamily="49" charset="0"/>
              </a:rPr>
              <a:t>state=ef9bf2407a6244d7b752525d8bcdf68d &amp;</a:t>
            </a:r>
          </a:p>
          <a:p>
            <a:pPr indent="715963">
              <a:tabLst>
                <a:tab pos="982663" algn="l"/>
              </a:tabLst>
            </a:pPr>
            <a:r>
              <a:rPr lang="en-US" sz="1050" dirty="0">
                <a:latin typeface="Consolas" panose="020B0609020204030204" pitchFamily="49" charset="0"/>
              </a:rPr>
              <a:t>nonce=38064509aff94d7eb5a736bcbc1b5548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F9CF0-1CF0-45B2-AA15-4739D81039A9}"/>
              </a:ext>
            </a:extLst>
          </p:cNvPr>
          <p:cNvSpPr txBox="1"/>
          <p:nvPr/>
        </p:nvSpPr>
        <p:spPr>
          <a:xfrm>
            <a:off x="7368540" y="722313"/>
            <a:ext cx="1775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Redirect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Response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Client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Grant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87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access a resource on a Resource Server and sends its own credentials and a refresh token to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has a refresh token and want to access a resource.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sends the refresh token to Authorization Server.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validates the refresh token.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passes back a token response to Client.</a:t>
            </a:r>
          </a:p>
          <a:p>
            <a:pPr lvl="2">
              <a:buFont typeface="+mj-lt"/>
              <a:buAutoNum type="arabicPeriod"/>
            </a:pPr>
            <a:endParaRPr lang="en-US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846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Auth 2.0 JWT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269" y="1727353"/>
            <a:ext cx="7200000" cy="2450794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Flow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8AC40-1755-46D7-A554-68F1F453DC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1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both delegate access to a resource on a Resource Server to another application and authenticate the user interactively with the Authorization Server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needs both an access and/or an id token, and an authorization code.</a:t>
            </a:r>
          </a:p>
          <a:p>
            <a:r>
              <a:rPr lang="en-US" sz="1400" b="1" dirty="0"/>
              <a:t>Steps: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prepares an Authentication Request containing the desired request parameters.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sends the request to the Authorization Server.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Authorization Server obtains End-User Consent/Authorization.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Authorization Server sends the End-User back to the Client with an Authorization Code and, depending on the Response Type, one or more additional parameters.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requests a response using the Authorization Code at the Token Endpoint.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receives a response that contains an ID Token and Access Token in the response body.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validates the ID Token and retrieves the End-User's Subject Identifier.</a:t>
            </a:r>
          </a:p>
          <a:p>
            <a:endParaRPr lang="nl-BE" sz="1400" dirty="0"/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07075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Flow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60" y="909954"/>
            <a:ext cx="7084479" cy="384492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24920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FBF0-8683-4281-B89B-464AA378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92E8-9F0B-48B9-8F22-6CD61A5E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authenticate the user and/or to access a resource on a Resource Server and the user can authenticate interactively with the Authorization Server, but the client cannot host a browser.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 command-line or equivalent wants to authenticate and/or has to call a REST service and needs to authenticate the user to do so. Could also be a device with limited UI capabilities.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asks the Authorization Server for a Device Code and Verification Uri.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prompts the user to open the Verification Uri in a browser and enter the Device code.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obtains End-User Consent/Authorization.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meanwhile keeps polling the Authentication Server for an ID Token and, if requested, an Access Token.</a:t>
            </a:r>
          </a:p>
        </p:txBody>
      </p:sp>
    </p:spTree>
    <p:extLst>
      <p:ext uri="{BB962C8B-B14F-4D97-AF65-F5344CB8AC3E}">
        <p14:creationId xmlns:p14="http://schemas.microsoft.com/office/powerpoint/2010/main" val="2879526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C006-73EF-4774-AEE9-E6D3733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5ED3-BF15-48F8-BB6B-F3F8A092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1EB289-B68E-41FC-904C-5917AC2B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18897"/>
            <a:ext cx="8602202" cy="358475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88150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2"/>
            <a:r>
              <a:rPr lang="en-US" sz="1500" dirty="0"/>
              <a:t>Device Code Flow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Bearer tokens</a:t>
            </a:r>
            <a:endParaRPr lang="nl-BE" sz="15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614532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Bearer Tokens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to authorize access to a resource (for example an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Carried in the HTTP </a:t>
            </a:r>
            <a:r>
              <a:rPr lang="en-US" sz="1400" dirty="0">
                <a:latin typeface="Consolas" panose="020B0609020204030204" pitchFamily="49" charset="0"/>
              </a:rPr>
              <a:t>Authorize</a:t>
            </a:r>
            <a:r>
              <a:rPr lang="en-US" sz="1400" dirty="0"/>
              <a:t> header using the </a:t>
            </a:r>
            <a:r>
              <a:rPr lang="en-US" sz="1400" dirty="0">
                <a:latin typeface="Consolas" panose="020B0609020204030204" pitchFamily="49" charset="0"/>
              </a:rPr>
              <a:t>"Bearer"</a:t>
            </a:r>
            <a:r>
              <a:rPr lang="en-US" sz="1400" dirty="0"/>
              <a:t>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Usually an OAuth2 JWT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 that are used to verify access</a:t>
            </a:r>
            <a:r>
              <a:rPr lang="nl-BE" sz="1400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Issuer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Signature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Validity (not before and expiry)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Audience (this is optional, but can be useful)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Scopes (requested by the user, confirmed by the authentication server)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55676" y="3806859"/>
            <a:ext cx="5832648" cy="123444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51181" rIns="0" bIns="51181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POST /</a:t>
            </a: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rsvp?eventId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123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HTTP/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1.1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Host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events-organizer.com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Authorization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</a:t>
            </a: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Bearer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nl-BE" altLang="nl-BE" sz="1050" b="1" dirty="0">
                <a:solidFill>
                  <a:srgbClr val="FF0000"/>
                </a:solidFill>
                <a:latin typeface="Roboto Mono"/>
              </a:rPr>
              <a:t>AbCdEf123456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-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Type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</a:t>
            </a: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application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/x-www-form-</a:t>
            </a: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urlencoded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User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-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Agent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Mozilla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/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5.0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(X11;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Linux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x86_64) </a:t>
            </a: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AppleWebKit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/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1.0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(KHTML, like </a:t>
            </a: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Gecko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Gmail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Actions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)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rsvpStatus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=YES</a:t>
            </a:r>
            <a:r>
              <a:rPr lang="nl-BE" altLang="nl-BE" sz="600" dirty="0"/>
              <a:t> </a:t>
            </a:r>
            <a:endParaRPr lang="nl-BE" altLang="nl-BE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1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14F2-86BF-430A-949B-41351CF3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request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BE156C-6043-41E7-89F3-F15510B0B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852933"/>
              </p:ext>
            </p:extLst>
          </p:nvPr>
        </p:nvGraphicFramePr>
        <p:xfrm>
          <a:off x="296863" y="1146175"/>
          <a:ext cx="853281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424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58C6-B0C5-4BF0-91EE-C0F2E33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E471-83BF-4E5F-A232-64CD2D61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/>
              <a:t>Token</a:t>
            </a:r>
            <a:endParaRPr lang="en-US" b="1" dirty="0"/>
          </a:p>
          <a:p>
            <a:r>
              <a:rPr lang="en-US" dirty="0"/>
              <a:t>Data structure consisting of a set of claims and a signature that can be independently verified by a Resource Server. It has an audience, requested resource(s) and a validity.</a:t>
            </a:r>
          </a:p>
          <a:p>
            <a:endParaRPr lang="en-US" sz="1500" b="1" dirty="0"/>
          </a:p>
          <a:p>
            <a:r>
              <a:rPr lang="en-US" sz="1500" b="1" dirty="0"/>
              <a:t>Claim</a:t>
            </a:r>
            <a:endParaRPr lang="en-US" b="1" dirty="0"/>
          </a:p>
          <a:p>
            <a:r>
              <a:rPr lang="en-US" dirty="0"/>
              <a:t>Is a key-value pair representing a validated fact about the user.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95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74F2-34C9-4557-B774-1753488CF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7156" y="2734240"/>
            <a:ext cx="7662019" cy="1850149"/>
          </a:xfrm>
        </p:spPr>
        <p:txBody>
          <a:bodyPr/>
          <a:lstStyle/>
          <a:p>
            <a:r>
              <a:rPr lang="en-US" dirty="0"/>
              <a:t>Any more questions?</a:t>
            </a:r>
          </a:p>
        </p:txBody>
      </p:sp>
    </p:spTree>
    <p:extLst>
      <p:ext uri="{BB962C8B-B14F-4D97-AF65-F5344CB8AC3E}">
        <p14:creationId xmlns:p14="http://schemas.microsoft.com/office/powerpoint/2010/main" val="10955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pic>
        <p:nvPicPr>
          <p:cNvPr id="47110" name="Picture 6" descr="https://s3.amazonaws.com/dfc-wiki/en/images/6/6f/OAuthRol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274" y="722313"/>
            <a:ext cx="4423451" cy="4133879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98542" y="1344661"/>
            <a:ext cx="2278619" cy="34689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7000" tIns="27000" rIns="27000" bIns="27000" rtlCol="0" anchor="b"/>
          <a:lstStyle/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/>
              <a:t>Resource Server / Relying Party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1239080" y="3247389"/>
            <a:ext cx="4212468" cy="15661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7000" tIns="27000" rIns="27000" bIns="27000" rtlCol="0" anchor="b"/>
          <a:lstStyle/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/>
              <a:t>Tokens</a:t>
            </a:r>
            <a:endParaRPr lang="nl-BE" sz="1200" dirty="0"/>
          </a:p>
        </p:txBody>
      </p:sp>
      <p:sp>
        <p:nvSpPr>
          <p:cNvPr id="8" name="Rectangle 7"/>
          <p:cNvSpPr/>
          <p:nvPr/>
        </p:nvSpPr>
        <p:spPr>
          <a:xfrm>
            <a:off x="1239080" y="1344661"/>
            <a:ext cx="4212468" cy="17947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7000" tIns="27000" rIns="27000" bIns="27000" rtlCol="0" anchor="b"/>
          <a:lstStyle/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/>
              <a:t>Authentication Services</a:t>
            </a:r>
            <a:endParaRPr lang="nl-BE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1D6CA9-D897-40BD-BA30-82EAC5A1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20" y="1282347"/>
            <a:ext cx="8532155" cy="35813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data-display.com/file/images/installations/orly-check-in-display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95" y="1492972"/>
            <a:ext cx="1656184" cy="12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b/bb/US_Navy_110323-N-VA590-072_Family_members_of_U.S._military_personnel_board_a_flight_to_the_continental_United_States_during_an_authorized_voluntary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53" y="3305727"/>
            <a:ext cx="1782198" cy="11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599" y="1465191"/>
            <a:ext cx="2080505" cy="1242138"/>
          </a:xfrm>
          <a:prstGeom prst="rect">
            <a:avLst/>
          </a:prstGeom>
        </p:spPr>
      </p:pic>
      <p:pic>
        <p:nvPicPr>
          <p:cNvPr id="3" name="Picture 2" descr="Stadhuis ANTWERPEN 1 (centrum) / ANTWERPEN foto Overzicht voorzijd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51" y="1492972"/>
            <a:ext cx="2042423" cy="12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41730" y="2730680"/>
            <a:ext cx="0" cy="617886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10828" y="2730680"/>
            <a:ext cx="1410470" cy="83391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28" idx="0"/>
          </p:cNvCxnSpPr>
          <p:nvPr/>
        </p:nvCxnSpPr>
        <p:spPr>
          <a:xfrm flipH="1">
            <a:off x="4296913" y="2730679"/>
            <a:ext cx="5057" cy="809576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80012" y="2707330"/>
            <a:ext cx="1331792" cy="965273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fbeeldingsresultaat voor boarding pas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80" y="3540255"/>
            <a:ext cx="2083468" cy="80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46" y="3357119"/>
            <a:ext cx="1800833" cy="113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9080" y="896110"/>
            <a:ext cx="663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 you use the Airplane service?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1036" idx="0"/>
          </p:cNvCxnSpPr>
          <p:nvPr/>
        </p:nvCxnSpPr>
        <p:spPr>
          <a:xfrm>
            <a:off x="6737852" y="2707330"/>
            <a:ext cx="0" cy="598397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83D6D5A-8A5C-4B41-9876-FFE73AEFD939}"/>
              </a:ext>
            </a:extLst>
          </p:cNvPr>
          <p:cNvSpPr/>
          <p:nvPr/>
        </p:nvSpPr>
        <p:spPr>
          <a:xfrm>
            <a:off x="3271827" y="4319282"/>
            <a:ext cx="2066821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Access token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423256-C979-4769-8FF5-1CB6CB367FDE}"/>
              </a:ext>
            </a:extLst>
          </p:cNvPr>
          <p:cNvSpPr/>
          <p:nvPr/>
        </p:nvSpPr>
        <p:spPr>
          <a:xfrm>
            <a:off x="1341446" y="4487167"/>
            <a:ext cx="1800833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ID token</a:t>
            </a:r>
          </a:p>
        </p:txBody>
      </p:sp>
    </p:spTree>
    <p:extLst>
      <p:ext uri="{BB962C8B-B14F-4D97-AF65-F5344CB8AC3E}">
        <p14:creationId xmlns:p14="http://schemas.microsoft.com/office/powerpoint/2010/main" val="11766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tomorowland armbands 2017">
            <a:extLst>
              <a:ext uri="{FF2B5EF4-FFF2-40B4-BE49-F238E27FC236}">
                <a16:creationId xmlns:a16="http://schemas.microsoft.com/office/drawing/2014/main" id="{B9B93ABE-EC12-4966-8B0E-A1613D92E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393" y="993775"/>
            <a:ext cx="2709862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19DDB-D754-4792-8499-D19F1DBC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Access Tokens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462-B1BF-496F-9645-AE12AB081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 result for tomorrowland armbands 2017">
            <a:extLst>
              <a:ext uri="{FF2B5EF4-FFF2-40B4-BE49-F238E27FC236}">
                <a16:creationId xmlns:a16="http://schemas.microsoft.com/office/drawing/2014/main" id="{524D1054-952D-4CDF-8B8D-AAFF6D5FA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Image result for tomorrowland armbands 2017">
            <a:extLst>
              <a:ext uri="{FF2B5EF4-FFF2-40B4-BE49-F238E27FC236}">
                <a16:creationId xmlns:a16="http://schemas.microsoft.com/office/drawing/2014/main" id="{054BEE20-9990-4D01-8881-2E5BD5D16E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4" name="Picture 10" descr="Image result for tomorrowland armbands 2017">
            <a:extLst>
              <a:ext uri="{FF2B5EF4-FFF2-40B4-BE49-F238E27FC236}">
                <a16:creationId xmlns:a16="http://schemas.microsoft.com/office/drawing/2014/main" id="{E8B35E8A-E42C-4D3B-9A1D-3EB00F27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40" y="1384396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1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521" y="1146768"/>
            <a:ext cx="3874035" cy="3612935"/>
          </a:xfrm>
        </p:spPr>
        <p:txBody>
          <a:bodyPr/>
          <a:lstStyle/>
          <a:p>
            <a:r>
              <a:rPr lang="en-US" b="1" dirty="0"/>
              <a:t>WS-Federation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Aimed at: SOAP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type: SAML2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Published by: OASIS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published: 2002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WS-Federation is still widely used and supported, but its complicated setup and reliance on XML-standards make it unattractive for new development.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0" y="1146767"/>
            <a:ext cx="4274481" cy="3612935"/>
          </a:xfrm>
        </p:spPr>
        <p:txBody>
          <a:bodyPr/>
          <a:lstStyle/>
          <a:p>
            <a:pPr algn="l"/>
            <a:r>
              <a:rPr lang="en-US" sz="1600" b="1" i="0" dirty="0">
                <a:latin typeface="+mn-lt"/>
              </a:rPr>
              <a:t>OAuth 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Aimed at: 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Token type: JSON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Published by: IETF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First published: 2012</a:t>
            </a:r>
          </a:p>
          <a:p>
            <a:pPr algn="l"/>
            <a:endParaRPr lang="en-US" sz="1600" i="0" dirty="0">
              <a:latin typeface="+mn-lt"/>
            </a:endParaRPr>
          </a:p>
          <a:p>
            <a:pPr algn="l"/>
            <a:r>
              <a:rPr lang="en-US" sz="1600" i="0" dirty="0">
                <a:latin typeface="+mn-lt"/>
              </a:rPr>
              <a:t>OAuth 1.0 was first published in 2010, but had a serious design flaw allowing session fixation attacks.</a:t>
            </a:r>
          </a:p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7522292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9ef597d6a75d36456d8987b68fe391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5acc792bdc0d5c19889f7a43467ba220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8040622-0D82-4996-8BB0-4B767CAA1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EB37B-1B98-440A-A5C5-9240F9E373FB}">
  <ds:schemaRefs>
    <ds:schemaRef ds:uri="9c644b71-f2b7-4af3-8fc7-b12615162907"/>
    <ds:schemaRef ds:uri="http://purl.org/dc/elements/1.1/"/>
    <ds:schemaRef ds:uri="http://schemas.microsoft.com/office/2006/metadata/properties"/>
    <ds:schemaRef ds:uri="54f3cedd-548f-4720-83cb-d6c05b93ad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2532</Words>
  <Application>Microsoft Office PowerPoint</Application>
  <PresentationFormat>On-screen Show (16:9)</PresentationFormat>
  <Paragraphs>455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Consolas</vt:lpstr>
      <vt:lpstr>Georgia</vt:lpstr>
      <vt:lpstr>Roboto Mono</vt:lpstr>
      <vt:lpstr>Source Sans Pro</vt:lpstr>
      <vt:lpstr>Wingdings</vt:lpstr>
      <vt:lpstr>DD_master_page</vt:lpstr>
      <vt:lpstr>PowerPoint Presentation</vt:lpstr>
      <vt:lpstr>OAuth 2.0 and OpenID Connect</vt:lpstr>
      <vt:lpstr>Basic Concepts</vt:lpstr>
      <vt:lpstr>Claims-Based Authentication</vt:lpstr>
      <vt:lpstr>Claims-Based Authentication</vt:lpstr>
      <vt:lpstr>Claims-Based Authentication</vt:lpstr>
      <vt:lpstr>Claims-Based Authentication</vt:lpstr>
      <vt:lpstr>Other types of Access Tokens</vt:lpstr>
      <vt:lpstr>Claims-Based Authentication</vt:lpstr>
      <vt:lpstr>OAuth 2.0 and OpenID Connect</vt:lpstr>
      <vt:lpstr>OAuth2 vs OpenID Connect</vt:lpstr>
      <vt:lpstr>OAuth2 vs OpenID Connect</vt:lpstr>
      <vt:lpstr>OpenID Connect Basics</vt:lpstr>
      <vt:lpstr>PowerPoint Presentation</vt:lpstr>
      <vt:lpstr>Required endpoints</vt:lpstr>
      <vt:lpstr>Token Types</vt:lpstr>
      <vt:lpstr>Scopes</vt:lpstr>
      <vt:lpstr>OAuth 2.0 and OpenID Connect</vt:lpstr>
      <vt:lpstr>JSON Web Token</vt:lpstr>
      <vt:lpstr>JSON Web Token</vt:lpstr>
      <vt:lpstr>OAuth 2.0 and OpenID Connect</vt:lpstr>
      <vt:lpstr>Implicit Flow</vt:lpstr>
      <vt:lpstr>Implicit Flow</vt:lpstr>
      <vt:lpstr>Implicit Flow</vt:lpstr>
      <vt:lpstr>Implicit Flow</vt:lpstr>
      <vt:lpstr>Implicit Flow</vt:lpstr>
      <vt:lpstr>Implicit Flow</vt:lpstr>
      <vt:lpstr>Implicit flow example</vt:lpstr>
      <vt:lpstr>Implicit flow example </vt:lpstr>
      <vt:lpstr>Implicit Flow</vt:lpstr>
      <vt:lpstr>Resource Owner Flow</vt:lpstr>
      <vt:lpstr>Resource Owner Flow</vt:lpstr>
      <vt:lpstr>Resource Owner Flow</vt:lpstr>
      <vt:lpstr>Client Credentials Flow</vt:lpstr>
      <vt:lpstr>Client Credentials Flow</vt:lpstr>
      <vt:lpstr>Client credential flow</vt:lpstr>
      <vt:lpstr>Authorization Code Flow</vt:lpstr>
      <vt:lpstr>Authorization Code Flow</vt:lpstr>
      <vt:lpstr>Authorization Code Flow</vt:lpstr>
      <vt:lpstr>Authorization Code Flow</vt:lpstr>
      <vt:lpstr>Refresh Token Flow</vt:lpstr>
      <vt:lpstr>Refresh Token Flow</vt:lpstr>
      <vt:lpstr>Hybrid Flow</vt:lpstr>
      <vt:lpstr>Hybrid Flow</vt:lpstr>
      <vt:lpstr>Device Code Flow</vt:lpstr>
      <vt:lpstr>Device code flow</vt:lpstr>
      <vt:lpstr>OAuth 2.0 and OpenID Connect</vt:lpstr>
      <vt:lpstr>Bearer Tokens</vt:lpstr>
      <vt:lpstr>Processing a request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Verschueren</cp:lastModifiedBy>
  <cp:revision>33</cp:revision>
  <dcterms:modified xsi:type="dcterms:W3CDTF">2019-09-27T12:15:01Z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