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0" r:id="rId4"/>
  </p:sldMasterIdLst>
  <p:notesMasterIdLst>
    <p:notesMasterId r:id="rId43"/>
  </p:notesMasterIdLst>
  <p:sldIdLst>
    <p:sldId id="276" r:id="rId5"/>
    <p:sldId id="275" r:id="rId6"/>
    <p:sldId id="280" r:id="rId7"/>
    <p:sldId id="281" r:id="rId8"/>
    <p:sldId id="313" r:id="rId9"/>
    <p:sldId id="282" r:id="rId10"/>
    <p:sldId id="283" r:id="rId11"/>
    <p:sldId id="311" r:id="rId12"/>
    <p:sldId id="284" r:id="rId13"/>
    <p:sldId id="312" r:id="rId14"/>
    <p:sldId id="285" r:id="rId15"/>
    <p:sldId id="286" r:id="rId16"/>
    <p:sldId id="277" r:id="rId17"/>
    <p:sldId id="290" r:id="rId18"/>
    <p:sldId id="289" r:id="rId19"/>
    <p:sldId id="278" r:id="rId20"/>
    <p:sldId id="287" r:id="rId21"/>
    <p:sldId id="288" r:id="rId22"/>
    <p:sldId id="291" r:id="rId23"/>
    <p:sldId id="292" r:id="rId24"/>
    <p:sldId id="293" r:id="rId25"/>
    <p:sldId id="294" r:id="rId26"/>
    <p:sldId id="298" r:id="rId27"/>
    <p:sldId id="307" r:id="rId28"/>
    <p:sldId id="306" r:id="rId29"/>
    <p:sldId id="295" r:id="rId30"/>
    <p:sldId id="296" r:id="rId31"/>
    <p:sldId id="299" r:id="rId32"/>
    <p:sldId id="297" r:id="rId33"/>
    <p:sldId id="300" r:id="rId34"/>
    <p:sldId id="301" r:id="rId35"/>
    <p:sldId id="303" r:id="rId36"/>
    <p:sldId id="302" r:id="rId37"/>
    <p:sldId id="304" r:id="rId38"/>
    <p:sldId id="305" r:id="rId39"/>
    <p:sldId id="279" r:id="rId40"/>
    <p:sldId id="310" r:id="rId41"/>
    <p:sldId id="335" r:id="rId42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ED2C3CD1-B3AD-4C88-B1CC-6281DD8C08F3}">
          <p14:sldIdLst>
            <p14:sldId id="276"/>
          </p14:sldIdLst>
        </p14:section>
        <p14:section name="Basic concepts" id="{0B2B4306-775D-4296-A4AD-31A8D0799F42}">
          <p14:sldIdLst>
            <p14:sldId id="275"/>
            <p14:sldId id="280"/>
            <p14:sldId id="281"/>
            <p14:sldId id="313"/>
            <p14:sldId id="282"/>
            <p14:sldId id="283"/>
            <p14:sldId id="311"/>
            <p14:sldId id="284"/>
          </p14:sldIdLst>
        </p14:section>
        <p14:section name="OAuth2 vs OpenID Connect" id="{BDCD0BE2-F814-4D63-AE71-4B3258EE6176}">
          <p14:sldIdLst>
            <p14:sldId id="312"/>
            <p14:sldId id="285"/>
            <p14:sldId id="286"/>
          </p14:sldIdLst>
        </p14:section>
        <p14:section name="JSON Web Token" id="{84A91D52-02B0-40A8-9473-237468A750BD}">
          <p14:sldIdLst>
            <p14:sldId id="277"/>
            <p14:sldId id="290"/>
            <p14:sldId id="289"/>
          </p14:sldIdLst>
        </p14:section>
        <p14:section name="Flows" id="{650EF15F-83AA-4040-893C-507A6E26B454}">
          <p14:sldIdLst>
            <p14:sldId id="278"/>
            <p14:sldId id="287"/>
            <p14:sldId id="288"/>
            <p14:sldId id="291"/>
            <p14:sldId id="292"/>
            <p14:sldId id="293"/>
            <p14:sldId id="294"/>
            <p14:sldId id="298"/>
            <p14:sldId id="307"/>
            <p14:sldId id="306"/>
            <p14:sldId id="295"/>
            <p14:sldId id="296"/>
            <p14:sldId id="299"/>
            <p14:sldId id="297"/>
            <p14:sldId id="300"/>
            <p14:sldId id="301"/>
            <p14:sldId id="303"/>
            <p14:sldId id="302"/>
            <p14:sldId id="304"/>
            <p14:sldId id="305"/>
            <p14:sldId id="279"/>
            <p14:sldId id="310"/>
          </p14:sldIdLst>
        </p14:section>
        <p14:section name="End" id="{D3C53D35-F98F-4A5C-A7AD-0F41DC6E84B6}">
          <p14:sldIdLst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989">
          <p15:clr>
            <a:srgbClr val="A4A3A4"/>
          </p15:clr>
        </p15:guide>
        <p15:guide id="2" orient="horz" pos="110">
          <p15:clr>
            <a:srgbClr val="A4A3A4"/>
          </p15:clr>
        </p15:guide>
        <p15:guide id="3" orient="horz" pos="466">
          <p15:clr>
            <a:srgbClr val="A4A3A4"/>
          </p15:clr>
        </p15:guide>
        <p15:guide id="4" orient="horz" pos="834">
          <p15:clr>
            <a:srgbClr val="A4A3A4"/>
          </p15:clr>
        </p15:guide>
        <p15:guide id="5" orient="horz" pos="1552">
          <p15:clr>
            <a:srgbClr val="A4A3A4"/>
          </p15:clr>
        </p15:guide>
        <p15:guide id="6" orient="horz" pos="2126">
          <p15:clr>
            <a:srgbClr val="A4A3A4"/>
          </p15:clr>
        </p15:guide>
        <p15:guide id="7" orient="horz" pos="2262">
          <p15:clr>
            <a:srgbClr val="A4A3A4"/>
          </p15:clr>
        </p15:guide>
        <p15:guide id="8" orient="horz" pos="2616">
          <p15:clr>
            <a:srgbClr val="A4A3A4"/>
          </p15:clr>
        </p15:guide>
        <p15:guide id="9" pos="5562">
          <p15:clr>
            <a:srgbClr val="A4A3A4"/>
          </p15:clr>
        </p15:guide>
        <p15:guide id="10" pos="98">
          <p15:clr>
            <a:srgbClr val="A4A3A4"/>
          </p15:clr>
        </p15:guide>
        <p15:guide id="11" pos="5183">
          <p15:clr>
            <a:srgbClr val="A4A3A4"/>
          </p15:clr>
        </p15:guide>
        <p15:guide id="12" pos="496">
          <p15:clr>
            <a:srgbClr val="A4A3A4"/>
          </p15:clr>
        </p15:guide>
        <p15:guide id="13" pos="903">
          <p15:clr>
            <a:srgbClr val="A4A3A4"/>
          </p15:clr>
        </p15:guide>
        <p15:guide id="14" pos="1305">
          <p15:clr>
            <a:srgbClr val="A4A3A4"/>
          </p15:clr>
        </p15:guide>
        <p15:guide id="15" pos="1698">
          <p15:clr>
            <a:srgbClr val="A4A3A4"/>
          </p15:clr>
        </p15:guide>
        <p15:guide id="16" pos="2082">
          <p15:clr>
            <a:srgbClr val="A4A3A4"/>
          </p15:clr>
        </p15:guide>
        <p15:guide id="17" pos="2466">
          <p15:clr>
            <a:srgbClr val="A4A3A4"/>
          </p15:clr>
        </p15:guide>
        <p15:guide id="18" pos="2849">
          <p15:clr>
            <a:srgbClr val="A4A3A4"/>
          </p15:clr>
        </p15:guide>
        <p15:guide id="19" pos="3237">
          <p15:clr>
            <a:srgbClr val="A4A3A4"/>
          </p15:clr>
        </p15:guide>
        <p15:guide id="20" pos="3621">
          <p15:clr>
            <a:srgbClr val="A4A3A4"/>
          </p15:clr>
        </p15:guide>
        <p15:guide id="21" pos="4014">
          <p15:clr>
            <a:srgbClr val="A4A3A4"/>
          </p15:clr>
        </p15:guide>
        <p15:guide id="22" pos="4411">
          <p15:clr>
            <a:srgbClr val="A4A3A4"/>
          </p15:clr>
        </p15:guide>
        <p15:guide id="23" pos="48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95C9EA-5C64-49F4-8E5C-4F83F2ED6AAA}" v="446" dt="2019-09-15T14:02:54.0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202" d="100"/>
          <a:sy n="202" d="100"/>
        </p:scale>
        <p:origin x="576" y="124"/>
      </p:cViewPr>
      <p:guideLst>
        <p:guide orient="horz" pos="2989"/>
        <p:guide orient="horz" pos="110"/>
        <p:guide orient="horz" pos="466"/>
        <p:guide orient="horz" pos="834"/>
        <p:guide orient="horz" pos="1552"/>
        <p:guide orient="horz" pos="2126"/>
        <p:guide orient="horz" pos="2262"/>
        <p:guide orient="horz" pos="2616"/>
        <p:guide pos="5562"/>
        <p:guide pos="98"/>
        <p:guide pos="5183"/>
        <p:guide pos="496"/>
        <p:guide pos="903"/>
        <p:guide pos="1305"/>
        <p:guide pos="1698"/>
        <p:guide pos="2082"/>
        <p:guide pos="2466"/>
        <p:guide pos="2849"/>
        <p:guide pos="3237"/>
        <p:guide pos="3621"/>
        <p:guide pos="4014"/>
        <p:guide pos="4411"/>
        <p:guide pos="4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Verschueren" userId="ec70a3b5-3a6a-4304-84d1-181a6dc9a636" providerId="ADAL" clId="{7D0E2506-E901-4AB2-8B16-2761811E7FFC}"/>
    <pc:docChg chg="undo custSel addSld modSld">
      <pc:chgData name="Nick Verschueren" userId="ec70a3b5-3a6a-4304-84d1-181a6dc9a636" providerId="ADAL" clId="{7D0E2506-E901-4AB2-8B16-2761811E7FFC}" dt="2019-09-15T14:02:54.041" v="1399"/>
      <pc:docMkLst>
        <pc:docMk/>
      </pc:docMkLst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2270945075" sldId="256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2186324070" sldId="257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399091461" sldId="258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2443295003" sldId="260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810918594" sldId="261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225044296" sldId="264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228497300" sldId="267"/>
        </pc:sldMkLst>
      </pc:sldChg>
      <pc:sldChg chg="addSp delSp modSp">
        <pc:chgData name="Nick Verschueren" userId="ec70a3b5-3a6a-4304-84d1-181a6dc9a636" providerId="ADAL" clId="{7D0E2506-E901-4AB2-8B16-2761811E7FFC}" dt="2019-09-15T12:10:19.165" v="78" actId="20577"/>
        <pc:sldMkLst>
          <pc:docMk/>
          <pc:sldMk cId="0" sldId="268"/>
        </pc:sldMkLst>
        <pc:spChg chg="add del mod">
          <ac:chgData name="Nick Verschueren" userId="ec70a3b5-3a6a-4304-84d1-181a6dc9a636" providerId="ADAL" clId="{7D0E2506-E901-4AB2-8B16-2761811E7FFC}" dt="2019-09-15T12:02:48.549" v="45"/>
          <ac:spMkLst>
            <pc:docMk/>
            <pc:sldMk cId="0" sldId="268"/>
            <ac:spMk id="2" creationId="{4127A6AE-83D9-42C3-8B5E-5582B3433042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68"/>
            <ac:spMk id="3" creationId="{8B30CC42-8D10-49EA-BAD0-7346C96E01E6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68"/>
            <ac:spMk id="4" creationId="{1375F990-567C-4CB3-BB37-0E69581E35EF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68"/>
            <ac:spMk id="5" creationId="{879C1028-0839-4A62-AA19-C97106B85D8A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68"/>
            <ac:spMk id="6" creationId="{B7B9840F-ED82-46A8-82C5-61AE760A8A1D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68"/>
            <ac:spMk id="7" creationId="{A47BA345-688F-4168-B5D8-599F4F4CB0E2}"/>
          </ac:spMkLst>
        </pc:spChg>
        <pc:spChg chg="add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68"/>
            <ac:spMk id="8" creationId="{DB5ACA65-88BC-4823-B32C-37B41EDEC46D}"/>
          </ac:spMkLst>
        </pc:spChg>
        <pc:spChg chg="mod">
          <ac:chgData name="Nick Verschueren" userId="ec70a3b5-3a6a-4304-84d1-181a6dc9a636" providerId="ADAL" clId="{7D0E2506-E901-4AB2-8B16-2761811E7FFC}" dt="2019-09-15T12:10:19.165" v="78" actId="20577"/>
          <ac:spMkLst>
            <pc:docMk/>
            <pc:sldMk cId="0" sldId="268"/>
            <ac:spMk id="40964" creationId="{ED49C44B-CBE5-4CDC-BF85-BF157F527DD6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2:05:35.054" v="54" actId="404"/>
        <pc:sldMkLst>
          <pc:docMk/>
          <pc:sldMk cId="0" sldId="270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0"/>
            <ac:spMk id="2" creationId="{6E1FD43F-0E47-4232-91EA-E0AB52EE5A4C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0"/>
            <ac:spMk id="3" creationId="{F26FB038-C577-4BE3-83D0-6693A4EA3C5E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0"/>
            <ac:spMk id="4" creationId="{4E881400-76D1-42DF-A8BC-56AC50F56428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0"/>
            <ac:spMk id="5" creationId="{FA9E3AC6-0244-46F5-B5FA-BCFEB9647CD9}"/>
          </ac:spMkLst>
        </pc:spChg>
        <pc:spChg chg="add del mod">
          <ac:chgData name="Nick Verschueren" userId="ec70a3b5-3a6a-4304-84d1-181a6dc9a636" providerId="ADAL" clId="{7D0E2506-E901-4AB2-8B16-2761811E7FFC}" dt="2019-09-15T12:05:15.349" v="50"/>
          <ac:spMkLst>
            <pc:docMk/>
            <pc:sldMk cId="0" sldId="270"/>
            <ac:spMk id="6" creationId="{C2D81F99-CA80-477B-8DE0-7F1688BD571C}"/>
          </ac:spMkLst>
        </pc:spChg>
        <pc:spChg chg="add del mod">
          <ac:chgData name="Nick Verschueren" userId="ec70a3b5-3a6a-4304-84d1-181a6dc9a636" providerId="ADAL" clId="{7D0E2506-E901-4AB2-8B16-2761811E7FFC}" dt="2019-09-15T12:05:15.349" v="50"/>
          <ac:spMkLst>
            <pc:docMk/>
            <pc:sldMk cId="0" sldId="270"/>
            <ac:spMk id="7" creationId="{E094CF96-4C63-4049-9811-88BF1CD06364}"/>
          </ac:spMkLst>
        </pc:spChg>
        <pc:spChg chg="mod">
          <ac:chgData name="Nick Verschueren" userId="ec70a3b5-3a6a-4304-84d1-181a6dc9a636" providerId="ADAL" clId="{7D0E2506-E901-4AB2-8B16-2761811E7FFC}" dt="2019-09-15T12:05:35.054" v="54" actId="404"/>
          <ac:spMkLst>
            <pc:docMk/>
            <pc:sldMk cId="0" sldId="270"/>
            <ac:spMk id="43013" creationId="{ABC2038E-9DD6-44B3-A886-AD14F38ECFF6}"/>
          </ac:spMkLst>
        </pc:spChg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4080117208" sldId="271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2859278258" sldId="272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656291595" sldId="273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1759085709" sldId="274"/>
        </pc:sldMkLst>
      </pc:sldChg>
      <pc:sldChg chg="addSp delSp modSp">
        <pc:chgData name="Nick Verschueren" userId="ec70a3b5-3a6a-4304-84d1-181a6dc9a636" providerId="ADAL" clId="{7D0E2506-E901-4AB2-8B16-2761811E7FFC}" dt="2019-09-15T12:34:45.683" v="210" actId="20577"/>
        <pc:sldMkLst>
          <pc:docMk/>
          <pc:sldMk cId="0" sldId="275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5"/>
            <ac:spMk id="2" creationId="{6483C15E-8310-4CB4-98F7-EFF22E750EEF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5"/>
            <ac:spMk id="3" creationId="{EEC7F76B-910C-43AD-A5D2-A26989A0E48F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5"/>
            <ac:spMk id="4" creationId="{CCEEE18D-0EAD-4A53-93D4-2C26CCFFAE15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5"/>
            <ac:spMk id="5" creationId="{8E81A8B1-DF4C-4E89-8108-44DA0DF9A8F8}"/>
          </ac:spMkLst>
        </pc:spChg>
        <pc:spChg chg="mod">
          <ac:chgData name="Nick Verschueren" userId="ec70a3b5-3a6a-4304-84d1-181a6dc9a636" providerId="ADAL" clId="{7D0E2506-E901-4AB2-8B16-2761811E7FFC}" dt="2019-09-15T12:34:45.683" v="210" actId="20577"/>
          <ac:spMkLst>
            <pc:docMk/>
            <pc:sldMk cId="0" sldId="275"/>
            <ac:spMk id="48133" creationId="{824603C0-2FF8-4FAD-BFEB-3C84664FF9F9}"/>
          </ac:spMkLst>
        </pc:spChg>
      </pc:sldChg>
      <pc:sldChg chg="modSp">
        <pc:chgData name="Nick Verschueren" userId="ec70a3b5-3a6a-4304-84d1-181a6dc9a636" providerId="ADAL" clId="{7D0E2506-E901-4AB2-8B16-2761811E7FFC}" dt="2019-09-15T13:47:36.661" v="1100" actId="20577"/>
        <pc:sldMkLst>
          <pc:docMk/>
          <pc:sldMk cId="3576422339" sldId="276"/>
        </pc:sldMkLst>
        <pc:spChg chg="mod">
          <ac:chgData name="Nick Verschueren" userId="ec70a3b5-3a6a-4304-84d1-181a6dc9a636" providerId="ADAL" clId="{7D0E2506-E901-4AB2-8B16-2761811E7FFC}" dt="2019-09-15T13:47:36.661" v="1100" actId="20577"/>
          <ac:spMkLst>
            <pc:docMk/>
            <pc:sldMk cId="3576422339" sldId="276"/>
            <ac:spMk id="3" creationId="{00000000-0000-0000-0000-000000000000}"/>
          </ac:spMkLst>
        </pc:spChg>
        <pc:spChg chg="mod">
          <ac:chgData name="Nick Verschueren" userId="ec70a3b5-3a6a-4304-84d1-181a6dc9a636" providerId="ADAL" clId="{7D0E2506-E901-4AB2-8B16-2761811E7FFC}" dt="2019-09-15T13:47:14.223" v="1090" actId="14838"/>
          <ac:spMkLst>
            <pc:docMk/>
            <pc:sldMk cId="3576422339" sldId="276"/>
            <ac:spMk id="4" creationId="{00000000-0000-0000-0000-000000000000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2:43:13.952" v="307" actId="12"/>
        <pc:sldMkLst>
          <pc:docMk/>
          <pc:sldMk cId="0" sldId="277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7"/>
            <ac:spMk id="2" creationId="{293BB851-91B8-44A0-AE18-F5E082912121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7"/>
            <ac:spMk id="3" creationId="{03B8820A-098C-493E-9198-E0466DADF540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7"/>
            <ac:spMk id="4" creationId="{98F93E4C-DB26-4C32-96F3-DCB3D1F6C502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7"/>
            <ac:spMk id="5" creationId="{A52368DA-A970-463A-A3AA-CEF0C6DA856F}"/>
          </ac:spMkLst>
        </pc:spChg>
        <pc:spChg chg="mod">
          <ac:chgData name="Nick Verschueren" userId="ec70a3b5-3a6a-4304-84d1-181a6dc9a636" providerId="ADAL" clId="{7D0E2506-E901-4AB2-8B16-2761811E7FFC}" dt="2019-09-15T12:43:03.819" v="306" actId="1035"/>
          <ac:spMkLst>
            <pc:docMk/>
            <pc:sldMk cId="0" sldId="277"/>
            <ac:spMk id="50181" creationId="{080F079B-E131-44DB-AB4A-7F8AC461334E}"/>
          </ac:spMkLst>
        </pc:spChg>
        <pc:spChg chg="mod">
          <ac:chgData name="Nick Verschueren" userId="ec70a3b5-3a6a-4304-84d1-181a6dc9a636" providerId="ADAL" clId="{7D0E2506-E901-4AB2-8B16-2761811E7FFC}" dt="2019-09-15T12:43:13.952" v="307" actId="12"/>
          <ac:spMkLst>
            <pc:docMk/>
            <pc:sldMk cId="0" sldId="277"/>
            <ac:spMk id="50183" creationId="{D8D97BAB-A0A4-4DE4-A932-96FF3155C9B2}"/>
          </ac:spMkLst>
        </pc:spChg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425078138" sldId="278"/>
        </pc:sldMkLst>
      </pc:sldChg>
      <pc:sldChg chg="addSp delSp modSp">
        <pc:chgData name="Nick Verschueren" userId="ec70a3b5-3a6a-4304-84d1-181a6dc9a636" providerId="ADAL" clId="{7D0E2506-E901-4AB2-8B16-2761811E7FFC}" dt="2019-09-15T12:50:48.771" v="440" actId="1036"/>
        <pc:sldMkLst>
          <pc:docMk/>
          <pc:sldMk cId="0" sldId="279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9"/>
            <ac:spMk id="2" creationId="{0003F119-774C-4610-B16B-C1DCB8C4C0DC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9"/>
            <ac:spMk id="3" creationId="{60A52542-4F34-4D6E-8A6F-F1F03D79CC6B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9"/>
            <ac:spMk id="4" creationId="{CE222E93-93B5-4C94-8944-5B86D661C433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9"/>
            <ac:spMk id="5" creationId="{6C7E699B-DE79-47D7-B788-0B4A31D9A3B6}"/>
          </ac:spMkLst>
        </pc:spChg>
        <pc:spChg chg="mod">
          <ac:chgData name="Nick Verschueren" userId="ec70a3b5-3a6a-4304-84d1-181a6dc9a636" providerId="ADAL" clId="{7D0E2506-E901-4AB2-8B16-2761811E7FFC}" dt="2019-09-15T12:50:48.771" v="440" actId="1036"/>
          <ac:spMkLst>
            <pc:docMk/>
            <pc:sldMk cId="0" sldId="279"/>
            <ac:spMk id="52228" creationId="{4D5B35A5-A2A9-474C-84BC-6AE5844C7BB8}"/>
          </ac:spMkLst>
        </pc:spChg>
        <pc:spChg chg="mod">
          <ac:chgData name="Nick Verschueren" userId="ec70a3b5-3a6a-4304-84d1-181a6dc9a636" providerId="ADAL" clId="{7D0E2506-E901-4AB2-8B16-2761811E7FFC}" dt="2019-09-15T12:49:25.984" v="353" actId="15"/>
          <ac:spMkLst>
            <pc:docMk/>
            <pc:sldMk cId="0" sldId="279"/>
            <ac:spMk id="52230" creationId="{FF7F1703-E956-411F-8F82-44E91F390CF0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2:55:00.861" v="504" actId="1035"/>
        <pc:sldMkLst>
          <pc:docMk/>
          <pc:sldMk cId="0" sldId="280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80"/>
            <ac:spMk id="2" creationId="{096B754E-93FD-4B54-89B5-301DB057DC42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80"/>
            <ac:spMk id="3" creationId="{2FB26632-BD55-4251-A8DE-44AFCA8D0CD7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80"/>
            <ac:spMk id="4" creationId="{FB5DA9FF-568D-44F2-A2A8-3E518A08C563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80"/>
            <ac:spMk id="5" creationId="{D30F973F-1573-4CA7-8C6B-0B3FCAA0E33D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0" sldId="280"/>
            <ac:spMk id="53256" creationId="{46F6B5CA-7F6F-4F32-AD75-3736D233EFBD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0" sldId="280"/>
            <ac:spMk id="53257" creationId="{E048A50F-7759-4366-BCDE-C1DC1ADB84F8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0" sldId="280"/>
            <ac:spMk id="53259" creationId="{BAB5D79F-FD6F-48B9-A5CD-059DD14B738E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0" sldId="280"/>
            <ac:spMk id="53260" creationId="{2F38C971-8A57-4497-A1C1-6D838482D6DC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0" sldId="280"/>
            <ac:spMk id="53261" creationId="{A20C3A5D-56FF-4B9B-884E-C557C822FA00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0" sldId="280"/>
            <ac:spMk id="53262" creationId="{2E8A8862-E79A-4390-B1A8-BF14782ECDD7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0" sldId="280"/>
            <ac:spMk id="53263" creationId="{4E3351E7-FEFA-4C88-8C5B-8D8B14EAA564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0" sldId="280"/>
            <ac:spMk id="53267" creationId="{F405DF63-FB8F-4A37-BE77-1E3CD10B9384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0" sldId="280"/>
            <ac:spMk id="53268" creationId="{EE5EC62B-381E-48A5-AEDD-F1C45AD68F58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0" sldId="280"/>
            <ac:spMk id="53269" creationId="{B3FE38FF-0C9B-46E8-BE78-35444F3DE845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0" sldId="280"/>
            <ac:spMk id="53270" creationId="{981D1FFF-2837-47E7-ACC7-2AF07525DD77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0" sldId="280"/>
            <ac:spMk id="53271" creationId="{C6C6C99B-6A5C-4602-8235-8D8D1C199FD5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0" sldId="280"/>
            <ac:spMk id="53272" creationId="{8A73B989-692F-4489-B83D-BEAA04A68F76}"/>
          </ac:spMkLst>
        </pc:spChg>
        <pc:grpChg chg="add mod">
          <ac:chgData name="Nick Verschueren" userId="ec70a3b5-3a6a-4304-84d1-181a6dc9a636" providerId="ADAL" clId="{7D0E2506-E901-4AB2-8B16-2761811E7FFC}" dt="2019-09-15T12:55:00.861" v="504" actId="1035"/>
          <ac:grpSpMkLst>
            <pc:docMk/>
            <pc:sldMk cId="0" sldId="280"/>
            <ac:grpSpMk id="6" creationId="{760A4867-570F-4CF3-B1D3-EEE843C558C1}"/>
          </ac:grpSpMkLst>
        </pc:grpChg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12726510" sldId="281"/>
        </pc:sldMkLst>
      </pc:sldChg>
      <pc:sldChg chg="addSp delSp modSp">
        <pc:chgData name="Nick Verschueren" userId="ec70a3b5-3a6a-4304-84d1-181a6dc9a636" providerId="ADAL" clId="{7D0E2506-E901-4AB2-8B16-2761811E7FFC}" dt="2019-09-15T13:02:24.636" v="537" actId="1035"/>
        <pc:sldMkLst>
          <pc:docMk/>
          <pc:sldMk cId="0" sldId="282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82"/>
            <ac:spMk id="2" creationId="{FFE5013B-9197-4153-8872-CD0B473C3438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82"/>
            <ac:spMk id="3" creationId="{58274A35-3AF0-4B3F-AEDE-A5780F53C2DC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82"/>
            <ac:spMk id="4" creationId="{04A6D826-0CE6-46BF-92BE-FF025F4AC522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82"/>
            <ac:spMk id="5" creationId="{910FF55B-689B-4231-B5B9-E9189E58AB7C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0" sldId="282"/>
            <ac:spMk id="55300" creationId="{20BBC4B6-A13C-4E63-981D-6AE5E1BC74D5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0" sldId="282"/>
            <ac:spMk id="55301" creationId="{E8AE0AC0-340F-4E48-8B1B-AD1A3C97566A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0" sldId="282"/>
            <ac:spMk id="55302" creationId="{86F76706-E867-49F1-8469-088AFBED25E8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0" sldId="282"/>
            <ac:spMk id="55303" creationId="{E35DB007-3BA3-4C76-9467-2B5C48F8A3A9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0" sldId="282"/>
            <ac:spMk id="55304" creationId="{EDFB383B-B791-47BC-8310-4E2E6841B93F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0" sldId="282"/>
            <ac:spMk id="55305" creationId="{88F58A1A-D915-478C-8E88-39D11C749949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0" sldId="282"/>
            <ac:spMk id="55306" creationId="{83DCAE62-2872-4543-97DC-30BA68EF5766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0" sldId="282"/>
            <ac:spMk id="55307" creationId="{8F452F47-5060-4460-B018-EBAE93E65955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0" sldId="282"/>
            <ac:spMk id="55308" creationId="{45A40F56-6E46-4580-B146-83AAF9CCD5F4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0" sldId="282"/>
            <ac:spMk id="55309" creationId="{13B6C7FD-4C07-45D4-8BBF-C52D705BD6D3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0" sldId="282"/>
            <ac:spMk id="55310" creationId="{00C2FBB7-1074-4186-93DB-04B817250B17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0" sldId="282"/>
            <ac:spMk id="55311" creationId="{92B1320B-F9E1-4D06-B148-E74A5D1D2643}"/>
          </ac:spMkLst>
        </pc:spChg>
        <pc:grpChg chg="add mod">
          <ac:chgData name="Nick Verschueren" userId="ec70a3b5-3a6a-4304-84d1-181a6dc9a636" providerId="ADAL" clId="{7D0E2506-E901-4AB2-8B16-2761811E7FFC}" dt="2019-09-15T13:02:24.636" v="537" actId="1035"/>
          <ac:grpSpMkLst>
            <pc:docMk/>
            <pc:sldMk cId="0" sldId="282"/>
            <ac:grpSpMk id="6" creationId="{20D177EA-7F4C-460D-9600-3734EB40C359}"/>
          </ac:grpSpMkLst>
        </pc:grpChg>
      </pc:sldChg>
      <pc:sldChg chg="addSp delSp modSp">
        <pc:chgData name="Nick Verschueren" userId="ec70a3b5-3a6a-4304-84d1-181a6dc9a636" providerId="ADAL" clId="{7D0E2506-E901-4AB2-8B16-2761811E7FFC}" dt="2019-09-15T13:03:10.160" v="541" actId="12788"/>
        <pc:sldMkLst>
          <pc:docMk/>
          <pc:sldMk cId="0" sldId="283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83"/>
            <ac:spMk id="2" creationId="{505F6884-7DC8-493D-B29B-B0D6700BAE2E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83"/>
            <ac:spMk id="3" creationId="{5A2756F5-5AC7-4B2B-A2E5-A6F894A1BCA9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83"/>
            <ac:spMk id="4" creationId="{15B8E2D0-ECC8-4EBC-9ED9-9D778ED81F77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83"/>
            <ac:spMk id="5" creationId="{133C8F6F-EAE4-4AC8-B4B8-0EE09285A7BA}"/>
          </ac:spMkLst>
        </pc:spChg>
        <pc:spChg chg="mod">
          <ac:chgData name="Nick Verschueren" userId="ec70a3b5-3a6a-4304-84d1-181a6dc9a636" providerId="ADAL" clId="{7D0E2506-E901-4AB2-8B16-2761811E7FFC}" dt="2019-09-15T13:03:10.160" v="541" actId="12788"/>
          <ac:spMkLst>
            <pc:docMk/>
            <pc:sldMk cId="0" sldId="283"/>
            <ac:spMk id="56324" creationId="{C83F752F-F918-4F2C-A626-7B08D0B1DF48}"/>
          </ac:spMkLst>
        </pc:spChg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1571955252" sldId="284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2666147944" sldId="285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644614449" sldId="286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1342616358" sldId="287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1941003901" sldId="288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1177753077" sldId="289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706564795" sldId="291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784196329" sldId="292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1517372687" sldId="293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2502790667" sldId="294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2570297173" sldId="295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2139560021" sldId="296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1836183280" sldId="297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2665179404" sldId="298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93431572" sldId="299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07232668" sldId="300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4072917343" sldId="301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543647460" sldId="303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747412425" sldId="304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2328165776" sldId="305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753835100" sldId="306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857447330" sldId="307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472865195" sldId="308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619295214" sldId="309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718718645" sldId="310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142161470" sldId="311"/>
        </pc:sldMkLst>
      </pc:sldChg>
      <pc:sldChg chg="addSp delSp modSp">
        <pc:chgData name="Nick Verschueren" userId="ec70a3b5-3a6a-4304-84d1-181a6dc9a636" providerId="ADAL" clId="{7D0E2506-E901-4AB2-8B16-2761811E7FFC}" dt="2019-09-15T13:37:07.363" v="960" actId="1035"/>
        <pc:sldMkLst>
          <pc:docMk/>
          <pc:sldMk cId="0" sldId="312"/>
        </pc:sldMkLst>
        <pc:spChg chg="add del mod">
          <ac:chgData name="Nick Verschueren" userId="ec70a3b5-3a6a-4304-84d1-181a6dc9a636" providerId="ADAL" clId="{7D0E2506-E901-4AB2-8B16-2761811E7FFC}" dt="2019-09-15T12:02:48.549" v="45"/>
          <ac:spMkLst>
            <pc:docMk/>
            <pc:sldMk cId="0" sldId="312"/>
            <ac:spMk id="2" creationId="{310B42C5-B312-4DF9-99F3-DF68FD8366BA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2"/>
            <ac:spMk id="3" creationId="{F766E83B-43A1-4F61-85A3-AAACE7FFB6C5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2"/>
            <ac:spMk id="4" creationId="{90077E02-BB6A-4C42-A15A-673173D84628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2"/>
            <ac:spMk id="5" creationId="{960F3450-20E3-405F-BBC2-152538F14AE4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2"/>
            <ac:spMk id="6" creationId="{767D2964-A83A-4476-AF22-1178AAF0297B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2"/>
            <ac:spMk id="7" creationId="{6EE56FD7-8323-4394-BEAD-1B4BA221A151}"/>
          </ac:spMkLst>
        </pc:spChg>
        <pc:spChg chg="add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2"/>
            <ac:spMk id="8" creationId="{609A90AE-043C-449A-841F-630FE0F02CA7}"/>
          </ac:spMkLst>
        </pc:spChg>
        <pc:spChg chg="mod">
          <ac:chgData name="Nick Verschueren" userId="ec70a3b5-3a6a-4304-84d1-181a6dc9a636" providerId="ADAL" clId="{7D0E2506-E901-4AB2-8B16-2761811E7FFC}" dt="2019-09-15T13:37:07.363" v="960" actId="1035"/>
          <ac:spMkLst>
            <pc:docMk/>
            <pc:sldMk cId="0" sldId="312"/>
            <ac:spMk id="94212" creationId="{70F55F59-AFD0-44CA-A7E0-4234131F4F46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3:28:15.820" v="760" actId="1035"/>
        <pc:sldMkLst>
          <pc:docMk/>
          <pc:sldMk cId="0" sldId="313"/>
        </pc:sldMkLst>
        <pc:spChg chg="add del mod">
          <ac:chgData name="Nick Verschueren" userId="ec70a3b5-3a6a-4304-84d1-181a6dc9a636" providerId="ADAL" clId="{7D0E2506-E901-4AB2-8B16-2761811E7FFC}" dt="2019-09-15T12:02:48.549" v="45"/>
          <ac:spMkLst>
            <pc:docMk/>
            <pc:sldMk cId="0" sldId="313"/>
            <ac:spMk id="2" creationId="{2CE5C84C-1347-4FE6-8A07-9E3AAACDC467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3"/>
            <ac:spMk id="3" creationId="{CC059D4A-7069-4C77-B99E-0F6CCF211199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3"/>
            <ac:spMk id="4" creationId="{838C99ED-E78E-4FF9-A9E5-793A00F36E84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3"/>
            <ac:spMk id="5" creationId="{0EAA9DBB-892C-4758-A6B1-5A69FD0488EB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3"/>
            <ac:spMk id="6" creationId="{2338728C-7042-43F0-B67E-549660BE7D77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3"/>
            <ac:spMk id="7" creationId="{31A65BB9-B6F8-45F0-BF14-9FC553B285C3}"/>
          </ac:spMkLst>
        </pc:spChg>
        <pc:spChg chg="add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3"/>
            <ac:spMk id="8" creationId="{09ADD80E-6701-49CD-92BE-6AA8EE94F7BB}"/>
          </ac:spMkLst>
        </pc:spChg>
        <pc:spChg chg="mod">
          <ac:chgData name="Nick Verschueren" userId="ec70a3b5-3a6a-4304-84d1-181a6dc9a636" providerId="ADAL" clId="{7D0E2506-E901-4AB2-8B16-2761811E7FFC}" dt="2019-09-15T13:28:15.820" v="760" actId="1035"/>
          <ac:spMkLst>
            <pc:docMk/>
            <pc:sldMk cId="0" sldId="313"/>
            <ac:spMk id="95235" creationId="{505A6CF6-9471-4BB2-B900-032796C8FA7E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3:41:30.716" v="1029" actId="1036"/>
        <pc:sldMkLst>
          <pc:docMk/>
          <pc:sldMk cId="0" sldId="314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4"/>
            <ac:spMk id="2" creationId="{A8D91C5B-60C7-4692-8137-37C78DDF1C6B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4"/>
            <ac:spMk id="3" creationId="{5B6AE8C8-B1C9-4D29-AFA1-135B21831C7E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4"/>
            <ac:spMk id="4" creationId="{FA3C6B29-AE37-4FD9-83D2-7D7F4921FA87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4"/>
            <ac:spMk id="5" creationId="{9F7A87F6-708F-4457-A3A6-EF71A3CDF45A}"/>
          </ac:spMkLst>
        </pc:spChg>
        <pc:spChg chg="mod">
          <ac:chgData name="Nick Verschueren" userId="ec70a3b5-3a6a-4304-84d1-181a6dc9a636" providerId="ADAL" clId="{7D0E2506-E901-4AB2-8B16-2761811E7FFC}" dt="2019-09-15T13:41:30.716" v="1029" actId="1036"/>
          <ac:spMkLst>
            <pc:docMk/>
            <pc:sldMk cId="0" sldId="314"/>
            <ac:spMk id="96260" creationId="{FB2B4828-AB80-496C-9881-98555F6BF293}"/>
          </ac:spMkLst>
        </pc:spChg>
        <pc:spChg chg="mod">
          <ac:chgData name="Nick Verschueren" userId="ec70a3b5-3a6a-4304-84d1-181a6dc9a636" providerId="ADAL" clId="{7D0E2506-E901-4AB2-8B16-2761811E7FFC}" dt="2019-09-15T13:41:09.080" v="997" actId="6549"/>
          <ac:spMkLst>
            <pc:docMk/>
            <pc:sldMk cId="0" sldId="314"/>
            <ac:spMk id="96262" creationId="{829C1E01-DF2C-400D-81F1-9515E9FF4D6C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3:42:50.698" v="1063" actId="1035"/>
        <pc:sldMkLst>
          <pc:docMk/>
          <pc:sldMk cId="0" sldId="315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5"/>
            <ac:spMk id="2" creationId="{04D104D5-D763-4E0D-8C8B-3787EFC14590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5"/>
            <ac:spMk id="3" creationId="{E99643E0-3ED6-438A-B844-272CA3F6536F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5"/>
            <ac:spMk id="4" creationId="{85F2247A-7E22-483F-B919-3048431C06C1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5"/>
            <ac:spMk id="5" creationId="{0CBFCCDB-469C-413B-9506-D05F84DD8CB6}"/>
          </ac:spMkLst>
        </pc:spChg>
        <pc:spChg chg="mod">
          <ac:chgData name="Nick Verschueren" userId="ec70a3b5-3a6a-4304-84d1-181a6dc9a636" providerId="ADAL" clId="{7D0E2506-E901-4AB2-8B16-2761811E7FFC}" dt="2019-09-15T13:42:50.698" v="1063" actId="1035"/>
          <ac:spMkLst>
            <pc:docMk/>
            <pc:sldMk cId="0" sldId="315"/>
            <ac:spMk id="97284" creationId="{B53DB0BE-F46C-42C8-9723-79E214EE9D6D}"/>
          </ac:spMkLst>
        </pc:spChg>
        <pc:spChg chg="mod">
          <ac:chgData name="Nick Verschueren" userId="ec70a3b5-3a6a-4304-84d1-181a6dc9a636" providerId="ADAL" clId="{7D0E2506-E901-4AB2-8B16-2761811E7FFC}" dt="2019-09-15T13:42:16.680" v="1035" actId="207"/>
          <ac:spMkLst>
            <pc:docMk/>
            <pc:sldMk cId="0" sldId="315"/>
            <ac:spMk id="97285" creationId="{A238937A-E214-40A0-A6F4-168DC25C1D0B}"/>
          </ac:spMkLst>
        </pc:spChg>
        <pc:spChg chg="mod">
          <ac:chgData name="Nick Verschueren" userId="ec70a3b5-3a6a-4304-84d1-181a6dc9a636" providerId="ADAL" clId="{7D0E2506-E901-4AB2-8B16-2761811E7FFC}" dt="2019-09-15T13:42:44.399" v="1042" actId="12"/>
          <ac:spMkLst>
            <pc:docMk/>
            <pc:sldMk cId="0" sldId="315"/>
            <ac:spMk id="97287" creationId="{CA973758-20E0-476C-94B9-749A68EC94E5}"/>
          </ac:spMkLst>
        </pc:spChg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4195561262" sldId="316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751491837" sldId="317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909822525" sldId="318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4290118532" sldId="319"/>
        </pc:sldMkLst>
      </pc:sldChg>
      <pc:sldChg chg="addSp delSp modSp">
        <pc:chgData name="Nick Verschueren" userId="ec70a3b5-3a6a-4304-84d1-181a6dc9a636" providerId="ADAL" clId="{7D0E2506-E901-4AB2-8B16-2761811E7FFC}" dt="2019-09-15T12:24:50.188" v="162" actId="12788"/>
        <pc:sldMkLst>
          <pc:docMk/>
          <pc:sldMk cId="0" sldId="320"/>
        </pc:sldMkLst>
        <pc:spChg chg="add del mod">
          <ac:chgData name="Nick Verschueren" userId="ec70a3b5-3a6a-4304-84d1-181a6dc9a636" providerId="ADAL" clId="{7D0E2506-E901-4AB2-8B16-2761811E7FFC}" dt="2019-09-15T12:02:48.549" v="45"/>
          <ac:spMkLst>
            <pc:docMk/>
            <pc:sldMk cId="0" sldId="320"/>
            <ac:spMk id="2" creationId="{52BC337A-B645-4796-BEC6-A557FF080CA6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0"/>
            <ac:spMk id="3" creationId="{19A6E0F6-7DBF-427C-B3FD-F1D08A4C3506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0"/>
            <ac:spMk id="4" creationId="{B852707C-8498-41FD-A0A5-FCA600A666E3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0"/>
            <ac:spMk id="5" creationId="{FA59606C-94B6-4245-96F3-2A79C54F9C40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0"/>
            <ac:spMk id="6" creationId="{3168E74F-65E4-4700-BA90-16B36DC42A6C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0"/>
            <ac:spMk id="7" creationId="{DD0DDE44-65B4-4560-A272-AA2D0AC0AED3}"/>
          </ac:spMkLst>
        </pc:spChg>
        <pc:spChg chg="add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0"/>
            <ac:spMk id="8" creationId="{F750FD5B-9779-43ED-B6D6-A87F8E2800FA}"/>
          </ac:spMkLst>
        </pc:spChg>
        <pc:spChg chg="mod">
          <ac:chgData name="Nick Verschueren" userId="ec70a3b5-3a6a-4304-84d1-181a6dc9a636" providerId="ADAL" clId="{7D0E2506-E901-4AB2-8B16-2761811E7FFC}" dt="2019-09-15T12:24:50.188" v="162" actId="12788"/>
          <ac:spMkLst>
            <pc:docMk/>
            <pc:sldMk cId="0" sldId="320"/>
            <ac:spMk id="44035" creationId="{69F9C710-4F84-4854-B19F-8001C95BAA0C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2:27:14.112" v="163" actId="13822"/>
        <pc:sldMkLst>
          <pc:docMk/>
          <pc:sldMk cId="0" sldId="321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1"/>
            <ac:spMk id="2" creationId="{D5DD2F30-880F-4357-AC5C-5A9BDC6D30E2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1"/>
            <ac:spMk id="3" creationId="{0CCC3921-C572-4850-90C6-422F1DB2A0E9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1"/>
            <ac:spMk id="4" creationId="{7C4552C5-6805-4FC8-9AF5-05C3CDD06970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1"/>
            <ac:spMk id="5" creationId="{3378C2B4-E83D-48CC-84F5-36495DBD7941}"/>
          </ac:spMkLst>
        </pc:spChg>
        <pc:spChg chg="mod">
          <ac:chgData name="Nick Verschueren" userId="ec70a3b5-3a6a-4304-84d1-181a6dc9a636" providerId="ADAL" clId="{7D0E2506-E901-4AB2-8B16-2761811E7FFC}" dt="2019-09-15T12:15:38.842" v="105" actId="164"/>
          <ac:spMkLst>
            <pc:docMk/>
            <pc:sldMk cId="0" sldId="321"/>
            <ac:spMk id="45082" creationId="{AD3861F5-3610-40F2-9F46-7717723EA0F0}"/>
          </ac:spMkLst>
        </pc:spChg>
        <pc:spChg chg="mod">
          <ac:chgData name="Nick Verschueren" userId="ec70a3b5-3a6a-4304-84d1-181a6dc9a636" providerId="ADAL" clId="{7D0E2506-E901-4AB2-8B16-2761811E7FFC}" dt="2019-09-15T12:16:55.417" v="111" actId="403"/>
          <ac:spMkLst>
            <pc:docMk/>
            <pc:sldMk cId="0" sldId="321"/>
            <ac:spMk id="45084" creationId="{38E97889-AEA0-4600-9D25-79027BD6B4F4}"/>
          </ac:spMkLst>
        </pc:spChg>
        <pc:spChg chg="mod">
          <ac:chgData name="Nick Verschueren" userId="ec70a3b5-3a6a-4304-84d1-181a6dc9a636" providerId="ADAL" clId="{7D0E2506-E901-4AB2-8B16-2761811E7FFC}" dt="2019-09-15T12:15:38.842" v="105" actId="164"/>
          <ac:spMkLst>
            <pc:docMk/>
            <pc:sldMk cId="0" sldId="321"/>
            <ac:spMk id="45085" creationId="{52D8F29E-D71B-4487-AAF3-D4179DA625B3}"/>
          </ac:spMkLst>
        </pc:spChg>
        <pc:spChg chg="mod">
          <ac:chgData name="Nick Verschueren" userId="ec70a3b5-3a6a-4304-84d1-181a6dc9a636" providerId="ADAL" clId="{7D0E2506-E901-4AB2-8B16-2761811E7FFC}" dt="2019-09-15T12:15:38.842" v="105" actId="164"/>
          <ac:spMkLst>
            <pc:docMk/>
            <pc:sldMk cId="0" sldId="321"/>
            <ac:spMk id="45086" creationId="{EDB38A7E-DAF1-4E48-82ED-9047A2AAA20E}"/>
          </ac:spMkLst>
        </pc:spChg>
        <pc:spChg chg="mod">
          <ac:chgData name="Nick Verschueren" userId="ec70a3b5-3a6a-4304-84d1-181a6dc9a636" providerId="ADAL" clId="{7D0E2506-E901-4AB2-8B16-2761811E7FFC}" dt="2019-09-15T12:15:38.842" v="105" actId="164"/>
          <ac:spMkLst>
            <pc:docMk/>
            <pc:sldMk cId="0" sldId="321"/>
            <ac:spMk id="45087" creationId="{BB86D21F-6834-459F-A815-38268849779E}"/>
          </ac:spMkLst>
        </pc:spChg>
        <pc:spChg chg="mod">
          <ac:chgData name="Nick Verschueren" userId="ec70a3b5-3a6a-4304-84d1-181a6dc9a636" providerId="ADAL" clId="{7D0E2506-E901-4AB2-8B16-2761811E7FFC}" dt="2019-09-15T12:15:38.842" v="105" actId="164"/>
          <ac:spMkLst>
            <pc:docMk/>
            <pc:sldMk cId="0" sldId="321"/>
            <ac:spMk id="45088" creationId="{54B1A677-53F5-47D5-8BB4-3AAA602838DA}"/>
          </ac:spMkLst>
        </pc:spChg>
        <pc:spChg chg="mod">
          <ac:chgData name="Nick Verschueren" userId="ec70a3b5-3a6a-4304-84d1-181a6dc9a636" providerId="ADAL" clId="{7D0E2506-E901-4AB2-8B16-2761811E7FFC}" dt="2019-09-15T12:27:14.112" v="163" actId="13822"/>
          <ac:spMkLst>
            <pc:docMk/>
            <pc:sldMk cId="0" sldId="321"/>
            <ac:spMk id="45089" creationId="{69EC3A8A-B07E-4C73-9D5E-B6AE72B1C115}"/>
          </ac:spMkLst>
        </pc:spChg>
        <pc:spChg chg="mod">
          <ac:chgData name="Nick Verschueren" userId="ec70a3b5-3a6a-4304-84d1-181a6dc9a636" providerId="ADAL" clId="{7D0E2506-E901-4AB2-8B16-2761811E7FFC}" dt="2019-09-15T12:16:28.181" v="109" actId="12789"/>
          <ac:spMkLst>
            <pc:docMk/>
            <pc:sldMk cId="0" sldId="321"/>
            <ac:spMk id="45090" creationId="{A2C9894E-E4CA-4A0E-9E9C-E792D419E0F1}"/>
          </ac:spMkLst>
        </pc:spChg>
        <pc:grpChg chg="add mod">
          <ac:chgData name="Nick Verschueren" userId="ec70a3b5-3a6a-4304-84d1-181a6dc9a636" providerId="ADAL" clId="{7D0E2506-E901-4AB2-8B16-2761811E7FFC}" dt="2019-09-15T12:16:39.453" v="110" actId="12789"/>
          <ac:grpSpMkLst>
            <pc:docMk/>
            <pc:sldMk cId="0" sldId="321"/>
            <ac:grpSpMk id="6" creationId="{9D77998D-60AA-408F-9AE4-CEBF10D60ABC}"/>
          </ac:grpSpMkLst>
        </pc:grpChg>
      </pc:sldChg>
      <pc:sldChg chg="addSp delSp modSp">
        <pc:chgData name="Nick Verschueren" userId="ec70a3b5-3a6a-4304-84d1-181a6dc9a636" providerId="ADAL" clId="{7D0E2506-E901-4AB2-8B16-2761811E7FFC}" dt="2019-09-15T12:28:53.400" v="179" actId="6549"/>
        <pc:sldMkLst>
          <pc:docMk/>
          <pc:sldMk cId="0" sldId="322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2"/>
            <ac:spMk id="2" creationId="{CBBB0A9E-32A9-4C8D-98C9-8989959095D9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2"/>
            <ac:spMk id="3" creationId="{658A56F6-2F45-4717-8205-C49078DD469C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2"/>
            <ac:spMk id="4" creationId="{3CD5FDE8-E61D-48E3-95E5-D752CD6CC409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2"/>
            <ac:spMk id="5" creationId="{4C844C22-3211-4DD5-90FF-F543CC34362A}"/>
          </ac:spMkLst>
        </pc:spChg>
        <pc:spChg chg="mod">
          <ac:chgData name="Nick Verschueren" userId="ec70a3b5-3a6a-4304-84d1-181a6dc9a636" providerId="ADAL" clId="{7D0E2506-E901-4AB2-8B16-2761811E7FFC}" dt="2019-09-15T12:28:53.400" v="179" actId="6549"/>
          <ac:spMkLst>
            <pc:docMk/>
            <pc:sldMk cId="0" sldId="322"/>
            <ac:spMk id="46085" creationId="{1E04A0B3-09AE-4B4B-A321-926AD1D7E533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2:32:16.843" v="196" actId="20577"/>
        <pc:sldMkLst>
          <pc:docMk/>
          <pc:sldMk cId="0" sldId="323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3"/>
            <ac:spMk id="2" creationId="{F4651520-97E3-4269-A520-BEABA7E0B79B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3"/>
            <ac:spMk id="3" creationId="{8932EAC2-3E80-4955-AE68-48A975C39FC3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3"/>
            <ac:spMk id="4" creationId="{89AA4D8B-69CB-480F-8BA1-F746AB973D1C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3"/>
            <ac:spMk id="5" creationId="{16DFE9A5-AA67-4E30-B3BC-05C61D499CF5}"/>
          </ac:spMkLst>
        </pc:spChg>
        <pc:spChg chg="mod">
          <ac:chgData name="Nick Verschueren" userId="ec70a3b5-3a6a-4304-84d1-181a6dc9a636" providerId="ADAL" clId="{7D0E2506-E901-4AB2-8B16-2761811E7FFC}" dt="2019-09-15T12:32:16.843" v="196" actId="20577"/>
          <ac:spMkLst>
            <pc:docMk/>
            <pc:sldMk cId="0" sldId="323"/>
            <ac:spMk id="47109" creationId="{F326D272-F6AB-437D-9A2C-F5982CF214B0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2:36:14.162" v="215" actId="15"/>
        <pc:sldMkLst>
          <pc:docMk/>
          <pc:sldMk cId="0" sldId="324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4"/>
            <ac:spMk id="2" creationId="{2CD1868E-63DB-4CB3-988E-65B27036F40A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4"/>
            <ac:spMk id="3" creationId="{DC8AF6C6-A6C9-4FB9-9111-F9DBE11F2045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4"/>
            <ac:spMk id="4" creationId="{3D12BCC5-E609-4379-BB3C-ED28DA8442C1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4"/>
            <ac:spMk id="5" creationId="{C80F6048-A90C-4338-85FB-C0D3EB58D71A}"/>
          </ac:spMkLst>
        </pc:spChg>
        <pc:spChg chg="mod">
          <ac:chgData name="Nick Verschueren" userId="ec70a3b5-3a6a-4304-84d1-181a6dc9a636" providerId="ADAL" clId="{7D0E2506-E901-4AB2-8B16-2761811E7FFC}" dt="2019-09-15T12:36:14.162" v="215" actId="15"/>
          <ac:spMkLst>
            <pc:docMk/>
            <pc:sldMk cId="0" sldId="324"/>
            <ac:spMk id="49159" creationId="{9D0E0BFD-08E2-42E1-9649-3DCA4BF2678C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2:41:26.199" v="270" actId="1035"/>
        <pc:sldMkLst>
          <pc:docMk/>
          <pc:sldMk cId="0" sldId="325"/>
        </pc:sldMkLst>
        <pc:spChg chg="add del mod">
          <ac:chgData name="Nick Verschueren" userId="ec70a3b5-3a6a-4304-84d1-181a6dc9a636" providerId="ADAL" clId="{7D0E2506-E901-4AB2-8B16-2761811E7FFC}" dt="2019-09-15T12:02:48.549" v="45"/>
          <ac:spMkLst>
            <pc:docMk/>
            <pc:sldMk cId="0" sldId="325"/>
            <ac:spMk id="2" creationId="{6F8A8CF5-8F3A-4200-A2F8-23633734DFDB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5"/>
            <ac:spMk id="3" creationId="{E2A492E6-5F17-4E9F-B295-5C65D3E3E7A9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5"/>
            <ac:spMk id="4" creationId="{5B9EA0E8-B53D-433E-91D5-3C8CD9CEF186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5"/>
            <ac:spMk id="5" creationId="{4E934A3E-1658-4C68-8369-F09A73A1F278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5"/>
            <ac:spMk id="6" creationId="{CE5F5792-CD93-43CC-9202-FDB57CD72966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5"/>
            <ac:spMk id="7" creationId="{3004BDA3-8F75-4CED-BCEF-72931B96EEDF}"/>
          </ac:spMkLst>
        </pc:spChg>
        <pc:spChg chg="add del mod">
          <ac:chgData name="Nick Verschueren" userId="ec70a3b5-3a6a-4304-84d1-181a6dc9a636" providerId="ADAL" clId="{7D0E2506-E901-4AB2-8B16-2761811E7FFC}" dt="2019-09-15T12:39:13.081" v="228" actId="478"/>
          <ac:spMkLst>
            <pc:docMk/>
            <pc:sldMk cId="0" sldId="325"/>
            <ac:spMk id="8" creationId="{2480C6CB-E693-497E-A702-1DEBE4B125B7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82" creationId="{349EB8CC-8187-4AAE-A2DC-ED5F5FBC030B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83" creationId="{E0B5F370-557B-4BA4-9435-37D0A6D99B53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84" creationId="{6D0E56D9-C92F-44F0-9E72-0F9A75E5BE89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85" creationId="{EE5F1C8C-20FD-4D53-8AA7-C441050258A6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87" creationId="{7CBC4FD0-068A-4F9C-8AF2-C0C22718CA82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88" creationId="{15CE7570-D813-4E46-BAD5-A40A62155433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89" creationId="{F9F0CF96-8174-4FCD-80A1-DD8CD9C2BB18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90" creationId="{4979F15E-F830-4249-ADC8-648C0AFE5DF3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91" creationId="{786EA44B-B495-4E23-88E8-11D27D92664E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92" creationId="{4EABBFEC-AA6E-4AE2-A812-2CD182831D6F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94" creationId="{34D7C403-C989-42B7-96A3-6AD72852741B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95" creationId="{66D509BE-D524-47BC-9088-C1F96DC90141}"/>
          </ac:spMkLst>
        </pc:spChg>
        <pc:grpChg chg="add mod">
          <ac:chgData name="Nick Verschueren" userId="ec70a3b5-3a6a-4304-84d1-181a6dc9a636" providerId="ADAL" clId="{7D0E2506-E901-4AB2-8B16-2761811E7FFC}" dt="2019-09-15T12:41:26.199" v="270" actId="1035"/>
          <ac:grpSpMkLst>
            <pc:docMk/>
            <pc:sldMk cId="0" sldId="325"/>
            <ac:grpSpMk id="9" creationId="{2717F177-EEDD-49CD-944E-09805FC182B4}"/>
          </ac:grpSpMkLst>
        </pc:grpChg>
      </pc:sldChg>
      <pc:sldChg chg="addSp delSp modSp">
        <pc:chgData name="Nick Verschueren" userId="ec70a3b5-3a6a-4304-84d1-181a6dc9a636" providerId="ADAL" clId="{7D0E2506-E901-4AB2-8B16-2761811E7FFC}" dt="2019-09-15T12:50:21.533" v="417" actId="1037"/>
        <pc:sldMkLst>
          <pc:docMk/>
          <pc:sldMk cId="0" sldId="326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6"/>
            <ac:spMk id="2" creationId="{29D66601-299D-499F-A635-7C032226FE51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6"/>
            <ac:spMk id="3" creationId="{010251FB-8AAB-4307-B138-A9ADA94BA18C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6"/>
            <ac:spMk id="4" creationId="{17AE219C-B6C3-41CA-9AB8-E6B456098574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6"/>
            <ac:spMk id="5" creationId="{72E0B1BE-8042-4B01-909E-B21231038CFC}"/>
          </ac:spMkLst>
        </pc:spChg>
        <pc:spChg chg="mod">
          <ac:chgData name="Nick Verschueren" userId="ec70a3b5-3a6a-4304-84d1-181a6dc9a636" providerId="ADAL" clId="{7D0E2506-E901-4AB2-8B16-2761811E7FFC}" dt="2019-09-15T12:50:21.533" v="417" actId="1037"/>
          <ac:spMkLst>
            <pc:docMk/>
            <pc:sldMk cId="0" sldId="326"/>
            <ac:spMk id="51204" creationId="{7AAB068D-217E-4641-B082-85BA48045AD3}"/>
          </ac:spMkLst>
        </pc:spChg>
        <pc:spChg chg="mod">
          <ac:chgData name="Nick Verschueren" userId="ec70a3b5-3a6a-4304-84d1-181a6dc9a636" providerId="ADAL" clId="{7D0E2506-E901-4AB2-8B16-2761811E7FFC}" dt="2019-09-15T12:50:08.995" v="387" actId="15"/>
          <ac:spMkLst>
            <pc:docMk/>
            <pc:sldMk cId="0" sldId="326"/>
            <ac:spMk id="51206" creationId="{B019DFD1-A7BD-4574-A57E-A311A5E04508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2:03:06.392" v="46"/>
        <pc:sldMkLst>
          <pc:docMk/>
          <pc:sldMk cId="0" sldId="327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7"/>
            <ac:spMk id="2" creationId="{8B5E0145-0DB7-45C8-8F02-2871C1E78FE5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7"/>
            <ac:spMk id="3" creationId="{E28034F6-F54A-4E99-9877-55B9FA565CCF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7"/>
            <ac:spMk id="4" creationId="{B12202DC-5CE7-4987-86B5-73A2442E8377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7"/>
            <ac:spMk id="5" creationId="{48ABC82A-BFC2-490D-ACB7-86CAB906456F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3:05:36.045" v="558" actId="20577"/>
        <pc:sldMkLst>
          <pc:docMk/>
          <pc:sldMk cId="0" sldId="328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8"/>
            <ac:spMk id="2" creationId="{4060A97B-B97C-43CF-A90F-C6209A67FC1F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8"/>
            <ac:spMk id="3" creationId="{AA3A081A-C353-4E3C-AF68-FAB1D557AC1E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8"/>
            <ac:spMk id="4" creationId="{5751E773-B45A-4BD8-9F69-E49B82C7DC48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8"/>
            <ac:spMk id="5" creationId="{BBE497DC-F6A9-479B-9375-910E517DCEC6}"/>
          </ac:spMkLst>
        </pc:spChg>
        <pc:spChg chg="mod">
          <ac:chgData name="Nick Verschueren" userId="ec70a3b5-3a6a-4304-84d1-181a6dc9a636" providerId="ADAL" clId="{7D0E2506-E901-4AB2-8B16-2761811E7FFC}" dt="2019-09-15T13:05:36.045" v="558" actId="20577"/>
          <ac:spMkLst>
            <pc:docMk/>
            <pc:sldMk cId="0" sldId="328"/>
            <ac:spMk id="59399" creationId="{1ABFCAF1-EF9A-4D2B-AA2F-71529C384571}"/>
          </ac:spMkLst>
        </pc:spChg>
        <pc:spChg chg="mod">
          <ac:chgData name="Nick Verschueren" userId="ec70a3b5-3a6a-4304-84d1-181a6dc9a636" providerId="ADAL" clId="{7D0E2506-E901-4AB2-8B16-2761811E7FFC}" dt="2019-09-15T13:05:06.690" v="549" actId="207"/>
          <ac:spMkLst>
            <pc:docMk/>
            <pc:sldMk cId="0" sldId="328"/>
            <ac:spMk id="59400" creationId="{9DA6A613-6F2F-46FC-BAF0-FABBEE8D4C2A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3:07:25.736" v="575" actId="20577"/>
        <pc:sldMkLst>
          <pc:docMk/>
          <pc:sldMk cId="0" sldId="329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9"/>
            <ac:spMk id="2" creationId="{E6A82BE6-2A98-40FE-925C-1D52469F89FD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9"/>
            <ac:spMk id="3" creationId="{1CE210E9-9267-4B8A-9D23-8BD407DE14D8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9"/>
            <ac:spMk id="4" creationId="{30631EB2-D0B6-4E3F-9388-86FDF47445E3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9"/>
            <ac:spMk id="5" creationId="{C61016AE-D542-4440-86B2-7456EB560824}"/>
          </ac:spMkLst>
        </pc:spChg>
        <pc:spChg chg="mod">
          <ac:chgData name="Nick Verschueren" userId="ec70a3b5-3a6a-4304-84d1-181a6dc9a636" providerId="ADAL" clId="{7D0E2506-E901-4AB2-8B16-2761811E7FFC}" dt="2019-09-15T13:07:25.736" v="575" actId="20577"/>
          <ac:spMkLst>
            <pc:docMk/>
            <pc:sldMk cId="0" sldId="329"/>
            <ac:spMk id="61444" creationId="{404D8409-F7CD-4EA8-BD48-4897A717C912}"/>
          </ac:spMkLst>
        </pc:spChg>
        <pc:spChg chg="mod">
          <ac:chgData name="Nick Verschueren" userId="ec70a3b5-3a6a-4304-84d1-181a6dc9a636" providerId="ADAL" clId="{7D0E2506-E901-4AB2-8B16-2761811E7FFC}" dt="2019-09-15T13:06:51.508" v="566" actId="207"/>
          <ac:spMkLst>
            <pc:docMk/>
            <pc:sldMk cId="0" sldId="329"/>
            <ac:spMk id="61445" creationId="{0B79B1B2-EC2B-4529-8CB6-25A100F73743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3:13:13.020" v="635" actId="14100"/>
        <pc:sldMkLst>
          <pc:docMk/>
          <pc:sldMk cId="0" sldId="330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0"/>
            <ac:spMk id="2" creationId="{6A5AD042-AD14-4E33-B038-8DD63F0EAD25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0"/>
            <ac:spMk id="3" creationId="{1DE2EFEA-E1A0-4953-9BE9-A8C9940B7BA7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0"/>
            <ac:spMk id="4" creationId="{769E58D3-302C-46B6-B1CF-A983080A5567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0"/>
            <ac:spMk id="5" creationId="{BCEF5D4E-BA28-4A2C-91A6-816642F6E585}"/>
          </ac:spMkLst>
        </pc:spChg>
        <pc:spChg chg="del mod">
          <ac:chgData name="Nick Verschueren" userId="ec70a3b5-3a6a-4304-84d1-181a6dc9a636" providerId="ADAL" clId="{7D0E2506-E901-4AB2-8B16-2761811E7FFC}" dt="2019-09-15T13:11:41.363" v="597" actId="478"/>
          <ac:spMkLst>
            <pc:docMk/>
            <pc:sldMk cId="0" sldId="330"/>
            <ac:spMk id="62468" creationId="{C7CA28CB-270A-4CD7-A5ED-0692DF130AE6}"/>
          </ac:spMkLst>
        </pc:spChg>
        <pc:spChg chg="mod">
          <ac:chgData name="Nick Verschueren" userId="ec70a3b5-3a6a-4304-84d1-181a6dc9a636" providerId="ADAL" clId="{7D0E2506-E901-4AB2-8B16-2761811E7FFC}" dt="2019-09-15T13:12:23.098" v="630" actId="1035"/>
          <ac:spMkLst>
            <pc:docMk/>
            <pc:sldMk cId="0" sldId="330"/>
            <ac:spMk id="62469" creationId="{D0E3FAAB-A51F-4539-B8F8-46FD8B136FFE}"/>
          </ac:spMkLst>
        </pc:spChg>
        <pc:spChg chg="mod">
          <ac:chgData name="Nick Verschueren" userId="ec70a3b5-3a6a-4304-84d1-181a6dc9a636" providerId="ADAL" clId="{7D0E2506-E901-4AB2-8B16-2761811E7FFC}" dt="2019-09-15T13:12:32.401" v="631" actId="12788"/>
          <ac:spMkLst>
            <pc:docMk/>
            <pc:sldMk cId="0" sldId="330"/>
            <ac:spMk id="62470" creationId="{28C6EAB0-959D-41A4-9D50-D54A11DE4C77}"/>
          </ac:spMkLst>
        </pc:spChg>
        <pc:spChg chg="mod">
          <ac:chgData name="Nick Verschueren" userId="ec70a3b5-3a6a-4304-84d1-181a6dc9a636" providerId="ADAL" clId="{7D0E2506-E901-4AB2-8B16-2761811E7FFC}" dt="2019-09-15T13:13:13.020" v="635" actId="14100"/>
          <ac:spMkLst>
            <pc:docMk/>
            <pc:sldMk cId="0" sldId="330"/>
            <ac:spMk id="62473" creationId="{794E63C9-A04F-4DA1-B0FA-7C9B0D9F9A1F}"/>
          </ac:spMkLst>
        </pc:spChg>
        <pc:spChg chg="mod">
          <ac:chgData name="Nick Verschueren" userId="ec70a3b5-3a6a-4304-84d1-181a6dc9a636" providerId="ADAL" clId="{7D0E2506-E901-4AB2-8B16-2761811E7FFC}" dt="2019-09-15T13:12:04.932" v="605" actId="403"/>
          <ac:spMkLst>
            <pc:docMk/>
            <pc:sldMk cId="0" sldId="330"/>
            <ac:spMk id="62474" creationId="{BF950BCB-9C0A-436C-A478-E2C879AFB409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3:15:05.623" v="695"/>
        <pc:sldMkLst>
          <pc:docMk/>
          <pc:sldMk cId="0" sldId="331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1"/>
            <ac:spMk id="2" creationId="{CD64156B-83BD-457F-9A71-36C46718B1F0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1"/>
            <ac:spMk id="3" creationId="{A3FCA039-8E7C-43C6-BF10-138F46204FC7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1"/>
            <ac:spMk id="4" creationId="{B4DD2158-7FBD-4228-BBE7-35E877F8A3B6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1"/>
            <ac:spMk id="5" creationId="{77087E3C-51FD-4BAB-B173-9DC8755B4D44}"/>
          </ac:spMkLst>
        </pc:spChg>
        <pc:spChg chg="mod">
          <ac:chgData name="Nick Verschueren" userId="ec70a3b5-3a6a-4304-84d1-181a6dc9a636" providerId="ADAL" clId="{7D0E2506-E901-4AB2-8B16-2761811E7FFC}" dt="2019-09-15T13:13:41.625" v="638" actId="14100"/>
          <ac:spMkLst>
            <pc:docMk/>
            <pc:sldMk cId="0" sldId="331"/>
            <ac:spMk id="63490" creationId="{78382D6D-B4C9-49AB-AA8C-6BBA74EBB979}"/>
          </ac:spMkLst>
        </pc:spChg>
        <pc:spChg chg="mod">
          <ac:chgData name="Nick Verschueren" userId="ec70a3b5-3a6a-4304-84d1-181a6dc9a636" providerId="ADAL" clId="{7D0E2506-E901-4AB2-8B16-2761811E7FFC}" dt="2019-09-15T13:13:52.353" v="639" actId="12"/>
          <ac:spMkLst>
            <pc:docMk/>
            <pc:sldMk cId="0" sldId="331"/>
            <ac:spMk id="63491" creationId="{A47FF1D6-E827-4FA5-B1C2-999AA233155D}"/>
          </ac:spMkLst>
        </pc:spChg>
        <pc:spChg chg="mod">
          <ac:chgData name="Nick Verschueren" userId="ec70a3b5-3a6a-4304-84d1-181a6dc9a636" providerId="ADAL" clId="{7D0E2506-E901-4AB2-8B16-2761811E7FFC}" dt="2019-09-15T13:15:05.623" v="695"/>
          <ac:spMkLst>
            <pc:docMk/>
            <pc:sldMk cId="0" sldId="331"/>
            <ac:spMk id="63493" creationId="{EE7EF5AE-48BB-4061-81B8-6D4E2F8823FC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2:03:06.392" v="46"/>
        <pc:sldMkLst>
          <pc:docMk/>
          <pc:sldMk cId="0" sldId="332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2"/>
            <ac:spMk id="2" creationId="{F85E4F75-F49C-4D52-9762-8580963A3F8E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2"/>
            <ac:spMk id="3" creationId="{8D0947E9-AAC9-4D41-A895-0B7ED899FAA5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2"/>
            <ac:spMk id="4" creationId="{2BC96D16-B716-4B19-8CEE-19E3D5D5C56A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2"/>
            <ac:spMk id="5" creationId="{82D259A4-FDD3-4047-B22B-A59CC7408425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3:37:50.500" v="977" actId="20577"/>
        <pc:sldMkLst>
          <pc:docMk/>
          <pc:sldMk cId="0" sldId="333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3"/>
            <ac:spMk id="2" creationId="{21EB310C-923F-4720-89FF-B5B2CAAE31BB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3"/>
            <ac:spMk id="3" creationId="{78BF10B8-F92D-4CA4-8867-7951875D2093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3"/>
            <ac:spMk id="4" creationId="{B07A6AE9-E311-4AF8-AC7A-99C466A701BC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3"/>
            <ac:spMk id="5" creationId="{0BF3E4F8-8C92-4B2E-8B44-7A5EB24B261B}"/>
          </ac:spMkLst>
        </pc:spChg>
        <pc:spChg chg="mod">
          <ac:chgData name="Nick Verschueren" userId="ec70a3b5-3a6a-4304-84d1-181a6dc9a636" providerId="ADAL" clId="{7D0E2506-E901-4AB2-8B16-2761811E7FFC}" dt="2019-09-15T13:37:50.500" v="977" actId="20577"/>
          <ac:spMkLst>
            <pc:docMk/>
            <pc:sldMk cId="0" sldId="333"/>
            <ac:spMk id="93189" creationId="{C5284C7F-0612-4047-A7A3-78A6F3C4D691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3:45:25.267" v="1088" actId="1076"/>
        <pc:sldMkLst>
          <pc:docMk/>
          <pc:sldMk cId="0" sldId="334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4"/>
            <ac:spMk id="2" creationId="{52955B3B-B000-4318-A551-DD58B7D43887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4"/>
            <ac:spMk id="3" creationId="{519A0E35-486B-4228-8E01-677E0527D944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4"/>
            <ac:spMk id="4" creationId="{6E2D6552-FAB5-4D6B-B915-FD53F7F1EBB2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4"/>
            <ac:spMk id="5" creationId="{9141662E-90FF-4FE7-ABE3-C16C430A1565}"/>
          </ac:spMkLst>
        </pc:spChg>
        <pc:spChg chg="mod">
          <ac:chgData name="Nick Verschueren" userId="ec70a3b5-3a6a-4304-84d1-181a6dc9a636" providerId="ADAL" clId="{7D0E2506-E901-4AB2-8B16-2761811E7FFC}" dt="2019-09-15T13:45:21.005" v="1087" actId="1076"/>
          <ac:spMkLst>
            <pc:docMk/>
            <pc:sldMk cId="0" sldId="334"/>
            <ac:spMk id="98308" creationId="{861AB8A4-DE33-4BCE-9B05-F7E802FAED79}"/>
          </ac:spMkLst>
        </pc:spChg>
        <pc:spChg chg="mod">
          <ac:chgData name="Nick Verschueren" userId="ec70a3b5-3a6a-4304-84d1-181a6dc9a636" providerId="ADAL" clId="{7D0E2506-E901-4AB2-8B16-2761811E7FFC}" dt="2019-09-15T13:45:25.267" v="1088" actId="1076"/>
          <ac:spMkLst>
            <pc:docMk/>
            <pc:sldMk cId="0" sldId="334"/>
            <ac:spMk id="98309" creationId="{A1A0965E-D4AA-4A7C-9BDC-8A7296983D34}"/>
          </ac:spMkLst>
        </pc:spChg>
        <pc:spChg chg="mod">
          <ac:chgData name="Nick Verschueren" userId="ec70a3b5-3a6a-4304-84d1-181a6dc9a636" providerId="ADAL" clId="{7D0E2506-E901-4AB2-8B16-2761811E7FFC}" dt="2019-09-15T13:45:10.972" v="1086" actId="20577"/>
          <ac:spMkLst>
            <pc:docMk/>
            <pc:sldMk cId="0" sldId="334"/>
            <ac:spMk id="98311" creationId="{B0A89942-19A7-4276-9DC9-806C3BF23B85}"/>
          </ac:spMkLst>
        </pc:spChg>
      </pc:sldChg>
      <pc:sldChg chg="addSp delSp modSp add">
        <pc:chgData name="Nick Verschueren" userId="ec70a3b5-3a6a-4304-84d1-181a6dc9a636" providerId="ADAL" clId="{7D0E2506-E901-4AB2-8B16-2761811E7FFC}" dt="2019-09-15T13:55:59.230" v="1140" actId="478"/>
        <pc:sldMkLst>
          <pc:docMk/>
          <pc:sldMk cId="1095526622" sldId="335"/>
        </pc:sldMkLst>
        <pc:spChg chg="del">
          <ac:chgData name="Nick Verschueren" userId="ec70a3b5-3a6a-4304-84d1-181a6dc9a636" providerId="ADAL" clId="{7D0E2506-E901-4AB2-8B16-2761811E7FFC}" dt="2019-09-15T13:55:22.285" v="1102"/>
          <ac:spMkLst>
            <pc:docMk/>
            <pc:sldMk cId="1095526622" sldId="335"/>
            <ac:spMk id="2" creationId="{16108EF0-63C9-4F0F-8AC9-0CCE31CD1830}"/>
          </ac:spMkLst>
        </pc:spChg>
        <pc:spChg chg="del">
          <ac:chgData name="Nick Verschueren" userId="ec70a3b5-3a6a-4304-84d1-181a6dc9a636" providerId="ADAL" clId="{7D0E2506-E901-4AB2-8B16-2761811E7FFC}" dt="2019-09-15T13:55:22.285" v="1102"/>
          <ac:spMkLst>
            <pc:docMk/>
            <pc:sldMk cId="1095526622" sldId="335"/>
            <ac:spMk id="3" creationId="{492ED353-95EB-407C-A686-F84F791B5DE3}"/>
          </ac:spMkLst>
        </pc:spChg>
        <pc:spChg chg="add del mod">
          <ac:chgData name="Nick Verschueren" userId="ec70a3b5-3a6a-4304-84d1-181a6dc9a636" providerId="ADAL" clId="{7D0E2506-E901-4AB2-8B16-2761811E7FFC}" dt="2019-09-15T13:55:59.230" v="1140" actId="478"/>
          <ac:spMkLst>
            <pc:docMk/>
            <pc:sldMk cId="1095526622" sldId="335"/>
            <ac:spMk id="4" creationId="{22AA9DC5-5920-4204-9791-85A3A13926F4}"/>
          </ac:spMkLst>
        </pc:spChg>
        <pc:spChg chg="add mod">
          <ac:chgData name="Nick Verschueren" userId="ec70a3b5-3a6a-4304-84d1-181a6dc9a636" providerId="ADAL" clId="{7D0E2506-E901-4AB2-8B16-2761811E7FFC}" dt="2019-09-15T13:55:54.016" v="1139" actId="14100"/>
          <ac:spMkLst>
            <pc:docMk/>
            <pc:sldMk cId="1095526622" sldId="335"/>
            <ac:spMk id="5" creationId="{F47E74F2-34C9-4557-B774-1753488CFF78}"/>
          </ac:spMkLst>
        </pc:spChg>
      </pc:sldChg>
      <pc:sldChg chg="modSp add">
        <pc:chgData name="Nick Verschueren" userId="ec70a3b5-3a6a-4304-84d1-181a6dc9a636" providerId="ADAL" clId="{7D0E2506-E901-4AB2-8B16-2761811E7FFC}" dt="2019-09-15T14:02:54.041" v="1399"/>
        <pc:sldMkLst>
          <pc:docMk/>
          <pc:sldMk cId="3927475536" sldId="336"/>
        </pc:sldMkLst>
        <pc:spChg chg="mod">
          <ac:chgData name="Nick Verschueren" userId="ec70a3b5-3a6a-4304-84d1-181a6dc9a636" providerId="ADAL" clId="{7D0E2506-E901-4AB2-8B16-2761811E7FFC}" dt="2019-09-15T13:58:39.212" v="1171" actId="20577"/>
          <ac:spMkLst>
            <pc:docMk/>
            <pc:sldMk cId="3927475536" sldId="336"/>
            <ac:spMk id="2" creationId="{7B1CC553-3D18-4D43-8F9B-C73439D88E60}"/>
          </ac:spMkLst>
        </pc:spChg>
        <pc:spChg chg="mod">
          <ac:chgData name="Nick Verschueren" userId="ec70a3b5-3a6a-4304-84d1-181a6dc9a636" providerId="ADAL" clId="{7D0E2506-E901-4AB2-8B16-2761811E7FFC}" dt="2019-09-15T14:02:54.041" v="1399"/>
          <ac:spMkLst>
            <pc:docMk/>
            <pc:sldMk cId="3927475536" sldId="336"/>
            <ac:spMk id="3" creationId="{82AC0922-1B22-44D6-BE71-B5FDC656252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F0EC178B-6532-D741-BB1D-C6F2E2FEBF52}" type="datetimeFigureOut">
              <a:rPr lang="en-US" smtClean="0"/>
              <a:pPr/>
              <a:t>9/22/2019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AA759650-762C-9343-8990-0901C80FC7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37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6182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over_page.0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/>
          <a:srcRect l="3971" t="19287" r="2922" b="27313"/>
          <a:stretch/>
        </p:blipFill>
        <p:spPr>
          <a:xfrm>
            <a:off x="-6136" y="0"/>
            <a:ext cx="9150135" cy="5152382"/>
          </a:xfrm>
          <a:prstGeom prst="rect">
            <a:avLst/>
          </a:prstGeom>
        </p:spPr>
      </p:pic>
      <p:sp>
        <p:nvSpPr>
          <p:cNvPr id="54" name="Text Placehold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977156" y="2734240"/>
            <a:ext cx="7662019" cy="384175"/>
          </a:xfrm>
          <a:prstGeom prst="rect">
            <a:avLst/>
          </a:prstGeom>
        </p:spPr>
        <p:txBody>
          <a:bodyPr vert="horz"/>
          <a:lstStyle>
            <a:lvl1pPr>
              <a:defRPr sz="1800" i="1" baseline="0">
                <a:solidFill>
                  <a:srgbClr val="FFFFFF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/>
              <a:t>Sub-heading/ Speaker Name</a:t>
            </a:r>
          </a:p>
        </p:txBody>
      </p:sp>
      <p:sp>
        <p:nvSpPr>
          <p:cNvPr id="61" name="Text Placeholder 60"/>
          <p:cNvSpPr>
            <a:spLocks noGrp="1"/>
          </p:cNvSpPr>
          <p:nvPr>
            <p:ph type="body" sz="quarter" idx="11" hasCustomPrompt="1"/>
          </p:nvPr>
        </p:nvSpPr>
        <p:spPr>
          <a:xfrm>
            <a:off x="977156" y="3284942"/>
            <a:ext cx="7662019" cy="1299447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40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578" y="0"/>
            <a:ext cx="1455964" cy="194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35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title_and_content_page.04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8532155" cy="595313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97520" y="1146768"/>
            <a:ext cx="8532155" cy="358133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rgbClr val="455565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rgbClr val="455565"/>
                </a:solidFill>
                <a:latin typeface="Arial"/>
                <a:cs typeface="Arial"/>
              </a:defRPr>
            </a:lvl3pPr>
            <a:lvl4pPr algn="l">
              <a:defRPr>
                <a:solidFill>
                  <a:srgbClr val="455565"/>
                </a:solidFill>
                <a:latin typeface="Arial"/>
                <a:cs typeface="Arial"/>
              </a:defRPr>
            </a:lvl4pPr>
            <a:lvl5pPr algn="l">
              <a:defRPr>
                <a:solidFill>
                  <a:srgbClr val="455565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79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D_title_and_2column_content.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1056617"/>
            <a:ext cx="4121820" cy="31395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455565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455565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455565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455565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24002" y="1056966"/>
            <a:ext cx="4123136" cy="31396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455565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455565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455565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455565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7519" y="127001"/>
            <a:ext cx="7257393" cy="595312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62279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D_char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6864" y="908568"/>
            <a:ext cx="8532826" cy="285750"/>
          </a:xfrm>
          <a:prstGeom prst="rect">
            <a:avLst/>
          </a:prstGeom>
        </p:spPr>
        <p:txBody>
          <a:bodyPr/>
          <a:lstStyle>
            <a:lvl1pPr algn="ctr">
              <a:defRPr sz="1400" i="1">
                <a:solidFill>
                  <a:schemeClr val="tx1"/>
                </a:solidFill>
                <a:latin typeface="Georgia"/>
                <a:cs typeface="Georgia"/>
              </a:defRPr>
            </a:lvl1pPr>
            <a:lvl2pPr marL="90488" indent="0" algn="ctr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/>
          </p:nvPr>
        </p:nvSpPr>
        <p:spPr>
          <a:xfrm>
            <a:off x="297520" y="1262702"/>
            <a:ext cx="8532155" cy="3081578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ZA" dirty="0">
                <a:solidFill>
                  <a:schemeClr val="lt1"/>
                </a:solidFill>
                <a:latin typeface="Arial"/>
              </a:defRPr>
            </a:lvl1pPr>
          </a:lstStyle>
          <a:p>
            <a:pPr lvl="0" algn="ct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icon to add chart</a:t>
            </a:r>
            <a:endParaRPr lang="en-ZA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7257393" cy="595313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4167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hart_layout.01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97521" y="1146768"/>
            <a:ext cx="8532154" cy="361293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  <a:latin typeface="Arial"/>
                <a:cs typeface="Arial"/>
              </a:defRPr>
            </a:lvl3pPr>
            <a:lvl4pPr algn="l">
              <a:defRPr>
                <a:solidFill>
                  <a:schemeClr val="bg1"/>
                </a:solidFill>
                <a:latin typeface="Arial"/>
                <a:cs typeface="Arial"/>
              </a:defRPr>
            </a:lvl4pPr>
            <a:lvl5pPr algn="l">
              <a:defRPr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8532155" cy="595313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6864" y="756437"/>
            <a:ext cx="8532826" cy="285750"/>
          </a:xfrm>
          <a:prstGeom prst="rect">
            <a:avLst/>
          </a:prstGeom>
        </p:spPr>
        <p:txBody>
          <a:bodyPr/>
          <a:lstStyle>
            <a:lvl1pPr algn="ctr">
              <a:defRPr sz="14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90488" indent="0" algn="ctr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6061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hart_layout.02">
    <p:bg bwMode="ltGray"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97520" y="1146768"/>
            <a:ext cx="8532155" cy="361293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  <a:latin typeface="Arial"/>
                <a:cs typeface="Arial"/>
              </a:defRPr>
            </a:lvl3pPr>
            <a:lvl4pPr algn="l">
              <a:defRPr>
                <a:solidFill>
                  <a:schemeClr val="bg1"/>
                </a:solidFill>
                <a:latin typeface="Arial"/>
                <a:cs typeface="Arial"/>
              </a:defRPr>
            </a:lvl4pPr>
            <a:lvl5pPr algn="l">
              <a:defRPr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97520" y="127000"/>
            <a:ext cx="8532154" cy="595313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6864" y="756437"/>
            <a:ext cx="8532825" cy="285750"/>
          </a:xfrm>
          <a:prstGeom prst="rect">
            <a:avLst/>
          </a:prstGeom>
        </p:spPr>
        <p:txBody>
          <a:bodyPr/>
          <a:lstStyle>
            <a:lvl1pPr algn="ctr">
              <a:defRPr sz="14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90488" indent="0" algn="ctr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639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hart_layout.03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1146768"/>
            <a:ext cx="8532155" cy="361293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rgbClr val="455565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rgbClr val="455565"/>
                </a:solidFill>
                <a:latin typeface="Arial"/>
                <a:cs typeface="Arial"/>
              </a:defRPr>
            </a:lvl3pPr>
            <a:lvl4pPr algn="l">
              <a:defRPr>
                <a:solidFill>
                  <a:srgbClr val="455565"/>
                </a:solidFill>
                <a:latin typeface="Arial"/>
                <a:cs typeface="Arial"/>
              </a:defRPr>
            </a:lvl4pPr>
            <a:lvl5pPr algn="l">
              <a:defRPr>
                <a:solidFill>
                  <a:srgbClr val="455565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8532155" cy="595313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6864" y="756437"/>
            <a:ext cx="8532826" cy="285750"/>
          </a:xfrm>
          <a:prstGeom prst="rect">
            <a:avLst/>
          </a:prstGeom>
        </p:spPr>
        <p:txBody>
          <a:bodyPr/>
          <a:lstStyle>
            <a:lvl1pPr algn="ctr">
              <a:defRPr sz="1400" i="1">
                <a:solidFill>
                  <a:srgbClr val="455565"/>
                </a:solidFill>
                <a:latin typeface="Georgia"/>
                <a:cs typeface="Georgia"/>
              </a:defRPr>
            </a:lvl1pPr>
            <a:lvl2pPr marL="90488" indent="0" algn="ctr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3825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text_grey_background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07810" y="858957"/>
            <a:ext cx="2854058" cy="2415309"/>
          </a:xfrm>
          <a:prstGeom prst="roundRect">
            <a:avLst>
              <a:gd name="adj" fmla="val 0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7810" y="3394326"/>
            <a:ext cx="2374356" cy="144919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 algn="l">
              <a:defRPr sz="2000" b="1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813537" y="3394326"/>
            <a:ext cx="6112151" cy="1449193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273338" y="858957"/>
            <a:ext cx="2036258" cy="2415309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5426254" y="142521"/>
            <a:ext cx="3499434" cy="1850277"/>
          </a:xfrm>
          <a:prstGeom prst="roundRect">
            <a:avLst>
              <a:gd name="adj" fmla="val 0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  <a:lvl2pPr algn="l"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426255" y="2112859"/>
            <a:ext cx="3523542" cy="11614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 algn="r"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rgbClr val="6A6A6A"/>
                </a:solidFill>
              </a:defRPr>
            </a:lvl2pPr>
            <a:lvl3pPr algn="l">
              <a:defRPr>
                <a:solidFill>
                  <a:srgbClr val="6A6A6A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810" y="142521"/>
            <a:ext cx="5034629" cy="563513"/>
          </a:xfrm>
          <a:prstGeom prst="rect">
            <a:avLst/>
          </a:prstGeom>
        </p:spPr>
        <p:txBody>
          <a:bodyPr/>
          <a:lstStyle>
            <a:lvl1pPr algn="l">
              <a:defRPr sz="2200" b="1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42587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text_blue_background">
    <p:bg bwMode="ltGray"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07810" y="858957"/>
            <a:ext cx="2854058" cy="2415309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anchor="ctr"/>
          <a:lstStyle>
            <a:lvl1pPr marL="179388" indent="0" algn="l">
              <a:defRPr sz="2400">
                <a:solidFill>
                  <a:srgbClr val="FFFFFF"/>
                </a:solidFill>
                <a:latin typeface="Arial"/>
                <a:cs typeface="Arial"/>
              </a:defRPr>
            </a:lvl1pPr>
            <a:lvl2pPr marL="358775" indent="180975" algn="l">
              <a:defRPr>
                <a:solidFill>
                  <a:srgbClr val="FFFFFF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7810" y="3394326"/>
            <a:ext cx="2374356" cy="144919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 algn="l">
              <a:defRPr sz="2000" b="1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813537" y="3394326"/>
            <a:ext cx="6112151" cy="1449193"/>
          </a:xfrm>
          <a:prstGeom prst="roundRect">
            <a:avLst>
              <a:gd name="adj" fmla="val 0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273338" y="858957"/>
            <a:ext cx="2036258" cy="2415309"/>
          </a:xfrm>
          <a:prstGeom prst="roundRect">
            <a:avLst>
              <a:gd name="adj" fmla="val 0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5426254" y="142521"/>
            <a:ext cx="3499434" cy="1850277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anchor="ctr"/>
          <a:lstStyle>
            <a:lvl1pPr marL="179388" indent="0" algn="l">
              <a:defRPr sz="2400"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  <a:lvl2pPr marL="358775" indent="-179388" algn="l">
              <a:defRPr>
                <a:solidFill>
                  <a:srgbClr val="FFFFFF"/>
                </a:solidFill>
                <a:effectLst/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426255" y="2112859"/>
            <a:ext cx="3523542" cy="11614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 algn="r"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rgbClr val="6A6A6A"/>
                </a:solidFill>
              </a:defRPr>
            </a:lvl2pPr>
            <a:lvl3pPr algn="l">
              <a:defRPr>
                <a:solidFill>
                  <a:srgbClr val="6A6A6A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810" y="142521"/>
            <a:ext cx="5034629" cy="563513"/>
          </a:xfrm>
          <a:prstGeom prst="rect">
            <a:avLst/>
          </a:prstGeom>
        </p:spPr>
        <p:txBody>
          <a:bodyPr/>
          <a:lstStyle>
            <a:lvl1pPr algn="l">
              <a:defRPr sz="2200" b="1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85101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text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07810" y="858957"/>
            <a:ext cx="2854058" cy="2415309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marL="87313" indent="0" algn="l"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 marL="87313" indent="92075" algn="l">
              <a:defRPr>
                <a:solidFill>
                  <a:schemeClr val="tx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7810" y="3394326"/>
            <a:ext cx="2374356" cy="1449193"/>
          </a:xfrm>
          <a:prstGeom prst="roundRect">
            <a:avLst>
              <a:gd name="adj" fmla="val 0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>
            <a:lvl1pPr marL="87313" indent="0" algn="l">
              <a:defRPr sz="2000" b="1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813537" y="3394326"/>
            <a:ext cx="6112151" cy="1449193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273338" y="858957"/>
            <a:ext cx="2036258" cy="2415309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5426254" y="142521"/>
            <a:ext cx="3499434" cy="1850277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anchor="ctr"/>
          <a:lstStyle>
            <a:lvl1pPr marL="87313" indent="0" algn="l">
              <a:defRPr sz="2400"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 marL="87313" indent="0" algn="l"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426255" y="2112859"/>
            <a:ext cx="3523542" cy="1161408"/>
          </a:xfrm>
          <a:prstGeom prst="roundRect">
            <a:avLst>
              <a:gd name="adj" fmla="val 0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>
            <a:lvl1pPr algn="r"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rgbClr val="6A6A6A"/>
                </a:solidFill>
              </a:defRPr>
            </a:lvl2pPr>
            <a:lvl3pPr algn="l">
              <a:defRPr>
                <a:solidFill>
                  <a:srgbClr val="6A6A6A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810" y="142521"/>
            <a:ext cx="5034629" cy="563513"/>
          </a:xfrm>
          <a:prstGeom prst="rect">
            <a:avLst/>
          </a:prstGeom>
        </p:spPr>
        <p:txBody>
          <a:bodyPr/>
          <a:lstStyle>
            <a:lvl1pPr algn="l">
              <a:defRPr sz="2200" b="1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808681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images_grey_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>
            <a:off x="7011988" y="3752258"/>
            <a:ext cx="1806574" cy="942427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10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41283"/>
            <a:ext cx="2516104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2911476" y="3041283"/>
            <a:ext cx="4025374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13" name="Rounded Rectangle 12"/>
          <p:cNvSpPr/>
          <p:nvPr userDrawn="1"/>
        </p:nvSpPr>
        <p:spPr>
          <a:xfrm>
            <a:off x="7011988" y="1671327"/>
            <a:ext cx="1806574" cy="200629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4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298818"/>
            <a:ext cx="326786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7" name="Rounded Rectangle 6"/>
          <p:cNvSpPr/>
          <p:nvPr userDrawn="1"/>
        </p:nvSpPr>
        <p:spPr>
          <a:xfrm>
            <a:off x="7011988" y="298818"/>
            <a:ext cx="1806574" cy="1308101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16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3752258"/>
            <a:ext cx="1806573" cy="942427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2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41283"/>
            <a:ext cx="4028516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4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64069"/>
            <a:ext cx="1806573" cy="201052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668713" y="298818"/>
            <a:ext cx="3268136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5" name="Rounded Rectangle 4"/>
          <p:cNvSpPr/>
          <p:nvPr userDrawn="1"/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334963" y="3041283"/>
            <a:ext cx="2501965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8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298818"/>
            <a:ext cx="1806573" cy="1308101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402628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over_page_with_image.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-786"/>
            <a:ext cx="9144000" cy="5144285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7370137 w 9144000"/>
              <a:gd name="connsiteY1" fmla="*/ 0 h 5143500"/>
              <a:gd name="connsiteX2" fmla="*/ 9144000 w 9144000"/>
              <a:gd name="connsiteY2" fmla="*/ 0 h 5143500"/>
              <a:gd name="connsiteX3" fmla="*/ 9144000 w 9144000"/>
              <a:gd name="connsiteY3" fmla="*/ 5143500 h 5143500"/>
              <a:gd name="connsiteX4" fmla="*/ 0 w 9144000"/>
              <a:gd name="connsiteY4" fmla="*/ 5143500 h 5143500"/>
              <a:gd name="connsiteX5" fmla="*/ 0 w 9144000"/>
              <a:gd name="connsiteY5" fmla="*/ 0 h 5143500"/>
              <a:gd name="connsiteX0" fmla="*/ 0 w 9144000"/>
              <a:gd name="connsiteY0" fmla="*/ 7135 h 5150635"/>
              <a:gd name="connsiteX1" fmla="*/ 7370137 w 9144000"/>
              <a:gd name="connsiteY1" fmla="*/ 7135 h 5150635"/>
              <a:gd name="connsiteX2" fmla="*/ 8811345 w 9144000"/>
              <a:gd name="connsiteY2" fmla="*/ 0 h 5150635"/>
              <a:gd name="connsiteX3" fmla="*/ 9144000 w 9144000"/>
              <a:gd name="connsiteY3" fmla="*/ 7135 h 5150635"/>
              <a:gd name="connsiteX4" fmla="*/ 9144000 w 9144000"/>
              <a:gd name="connsiteY4" fmla="*/ 5150635 h 5150635"/>
              <a:gd name="connsiteX5" fmla="*/ 0 w 9144000"/>
              <a:gd name="connsiteY5" fmla="*/ 5150635 h 5150635"/>
              <a:gd name="connsiteX6" fmla="*/ 0 w 9144000"/>
              <a:gd name="connsiteY6" fmla="*/ 7135 h 5150635"/>
              <a:gd name="connsiteX0" fmla="*/ 0 w 9144000"/>
              <a:gd name="connsiteY0" fmla="*/ 14269 h 5157769"/>
              <a:gd name="connsiteX1" fmla="*/ 7370137 w 9144000"/>
              <a:gd name="connsiteY1" fmla="*/ 14269 h 5157769"/>
              <a:gd name="connsiteX2" fmla="*/ 8212031 w 9144000"/>
              <a:gd name="connsiteY2" fmla="*/ 0 h 5157769"/>
              <a:gd name="connsiteX3" fmla="*/ 8811345 w 9144000"/>
              <a:gd name="connsiteY3" fmla="*/ 7134 h 5157769"/>
              <a:gd name="connsiteX4" fmla="*/ 9144000 w 9144000"/>
              <a:gd name="connsiteY4" fmla="*/ 14269 h 5157769"/>
              <a:gd name="connsiteX5" fmla="*/ 9144000 w 9144000"/>
              <a:gd name="connsiteY5" fmla="*/ 5157769 h 5157769"/>
              <a:gd name="connsiteX6" fmla="*/ 0 w 9144000"/>
              <a:gd name="connsiteY6" fmla="*/ 5157769 h 5157769"/>
              <a:gd name="connsiteX7" fmla="*/ 0 w 9144000"/>
              <a:gd name="connsiteY7" fmla="*/ 14269 h 5157769"/>
              <a:gd name="connsiteX0" fmla="*/ 0 w 9144000"/>
              <a:gd name="connsiteY0" fmla="*/ 7135 h 5150635"/>
              <a:gd name="connsiteX1" fmla="*/ 7370137 w 9144000"/>
              <a:gd name="connsiteY1" fmla="*/ 7135 h 5150635"/>
              <a:gd name="connsiteX2" fmla="*/ 8818480 w 9144000"/>
              <a:gd name="connsiteY2" fmla="*/ 1940742 h 5150635"/>
              <a:gd name="connsiteX3" fmla="*/ 8811345 w 9144000"/>
              <a:gd name="connsiteY3" fmla="*/ 0 h 5150635"/>
              <a:gd name="connsiteX4" fmla="*/ 9144000 w 9144000"/>
              <a:gd name="connsiteY4" fmla="*/ 7135 h 5150635"/>
              <a:gd name="connsiteX5" fmla="*/ 9144000 w 9144000"/>
              <a:gd name="connsiteY5" fmla="*/ 5150635 h 5150635"/>
              <a:gd name="connsiteX6" fmla="*/ 0 w 9144000"/>
              <a:gd name="connsiteY6" fmla="*/ 5150635 h 5150635"/>
              <a:gd name="connsiteX7" fmla="*/ 0 w 9144000"/>
              <a:gd name="connsiteY7" fmla="*/ 7135 h 515063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8818480 w 9144000"/>
              <a:gd name="connsiteY2" fmla="*/ 1934392 h 5144285"/>
              <a:gd name="connsiteX3" fmla="*/ 8814520 w 9144000"/>
              <a:gd name="connsiteY3" fmla="*/ 0 h 5144285"/>
              <a:gd name="connsiteX4" fmla="*/ 9144000 w 9144000"/>
              <a:gd name="connsiteY4" fmla="*/ 785 h 5144285"/>
              <a:gd name="connsiteX5" fmla="*/ 9144000 w 9144000"/>
              <a:gd name="connsiteY5" fmla="*/ 5144285 h 5144285"/>
              <a:gd name="connsiteX6" fmla="*/ 0 w 9144000"/>
              <a:gd name="connsiteY6" fmla="*/ 5144285 h 5144285"/>
              <a:gd name="connsiteX7" fmla="*/ 0 w 9144000"/>
              <a:gd name="connsiteY7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8115300 w 9144000"/>
              <a:gd name="connsiteY2" fmla="*/ 1000911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66000 w 9144000"/>
              <a:gd name="connsiteY2" fmla="*/ 1934361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75974 w 9144000"/>
              <a:gd name="connsiteY2" fmla="*/ 1937686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75974 w 9144000"/>
              <a:gd name="connsiteY2" fmla="*/ 1931037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144285">
                <a:moveTo>
                  <a:pt x="0" y="785"/>
                </a:moveTo>
                <a:lnTo>
                  <a:pt x="7370137" y="785"/>
                </a:lnTo>
                <a:cubicBezTo>
                  <a:pt x="7372083" y="646419"/>
                  <a:pt x="7374028" y="1285403"/>
                  <a:pt x="7375974" y="1931037"/>
                </a:cubicBezTo>
                <a:lnTo>
                  <a:pt x="8818480" y="1934392"/>
                </a:lnTo>
                <a:cubicBezTo>
                  <a:pt x="8816102" y="1287478"/>
                  <a:pt x="8816898" y="646914"/>
                  <a:pt x="8814520" y="0"/>
                </a:cubicBezTo>
                <a:lnTo>
                  <a:pt x="9144000" y="785"/>
                </a:lnTo>
                <a:lnTo>
                  <a:pt x="9144000" y="5144285"/>
                </a:lnTo>
                <a:lnTo>
                  <a:pt x="0" y="5144285"/>
                </a:lnTo>
                <a:lnTo>
                  <a:pt x="0" y="785"/>
                </a:lnTo>
                <a:close/>
              </a:path>
            </a:pathLst>
          </a:custGeo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ClrTx/>
              <a:buSzTx/>
              <a:buFont typeface="Arial" pitchFamily="34" charset="0"/>
              <a:buNone/>
              <a:tabLst/>
              <a:defRPr>
                <a:latin typeface="Arial"/>
              </a:defRPr>
            </a:lvl1pPr>
          </a:lstStyle>
          <a:p>
            <a:r>
              <a:rPr lang="en-US"/>
              <a:t>	</a:t>
            </a:r>
          </a:p>
          <a:p>
            <a:endParaRPr lang="en-US"/>
          </a:p>
          <a:p>
            <a:r>
              <a:rPr lang="en-US"/>
              <a:t>	Drag picture to placeholder or click icon to add</a:t>
            </a:r>
          </a:p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578" y="0"/>
            <a:ext cx="1455964" cy="1941286"/>
          </a:xfrm>
          <a:prstGeom prst="rect">
            <a:avLst/>
          </a:prstGeom>
        </p:spPr>
      </p:pic>
      <p:sp>
        <p:nvSpPr>
          <p:cNvPr id="12" name="Text Placehold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977156" y="2734240"/>
            <a:ext cx="7662019" cy="384175"/>
          </a:xfrm>
          <a:prstGeom prst="rect">
            <a:avLst/>
          </a:prstGeom>
        </p:spPr>
        <p:txBody>
          <a:bodyPr vert="horz"/>
          <a:lstStyle>
            <a:lvl1pPr>
              <a:defRPr sz="1800" i="1">
                <a:solidFill>
                  <a:srgbClr val="4555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/>
              <a:t>Sub-heading/ Speaker Name</a:t>
            </a:r>
          </a:p>
        </p:txBody>
      </p:sp>
      <p:sp>
        <p:nvSpPr>
          <p:cNvPr id="6" name="Text Placeholder 60"/>
          <p:cNvSpPr>
            <a:spLocks noGrp="1"/>
          </p:cNvSpPr>
          <p:nvPr>
            <p:ph type="body" sz="quarter" idx="11" hasCustomPrompt="1"/>
          </p:nvPr>
        </p:nvSpPr>
        <p:spPr>
          <a:xfrm>
            <a:off x="977156" y="3284942"/>
            <a:ext cx="7662019" cy="1299447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4000" b="1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0273133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images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3668713" y="298818"/>
            <a:ext cx="3268136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</a:endParaRPr>
          </a:p>
        </p:txBody>
      </p:sp>
      <p:sp>
        <p:nvSpPr>
          <p:cNvPr id="5" name="Rounded Rectangle 4"/>
          <p:cNvSpPr/>
          <p:nvPr userDrawn="1"/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334963" y="3041283"/>
            <a:ext cx="2501965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7011988" y="3752258"/>
            <a:ext cx="1806574" cy="942427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</a:endParaRPr>
          </a:p>
        </p:txBody>
      </p:sp>
      <p:sp>
        <p:nvSpPr>
          <p:cNvPr id="10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41283"/>
            <a:ext cx="2516104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2911476" y="3041283"/>
            <a:ext cx="4025374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</a:endParaRPr>
          </a:p>
        </p:txBody>
      </p:sp>
      <p:sp>
        <p:nvSpPr>
          <p:cNvPr id="13" name="Rounded Rectangle 12"/>
          <p:cNvSpPr/>
          <p:nvPr userDrawn="1"/>
        </p:nvSpPr>
        <p:spPr>
          <a:xfrm>
            <a:off x="7011988" y="1671327"/>
            <a:ext cx="1806574" cy="200629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</a:endParaRPr>
          </a:p>
        </p:txBody>
      </p:sp>
      <p:sp>
        <p:nvSpPr>
          <p:cNvPr id="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4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298818"/>
            <a:ext cx="326786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7" name="Rounded Rectangle 6"/>
          <p:cNvSpPr/>
          <p:nvPr userDrawn="1"/>
        </p:nvSpPr>
        <p:spPr>
          <a:xfrm>
            <a:off x="7011988" y="298818"/>
            <a:ext cx="1806574" cy="1308101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</a:endParaRPr>
          </a:p>
        </p:txBody>
      </p:sp>
      <p:sp>
        <p:nvSpPr>
          <p:cNvPr id="16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3752258"/>
            <a:ext cx="1806573" cy="942427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2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41283"/>
            <a:ext cx="4028516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4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64069"/>
            <a:ext cx="1806573" cy="201052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8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298818"/>
            <a:ext cx="1806573" cy="1308101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35774274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text_colour_image_mix.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676536" y="298818"/>
            <a:ext cx="3260314" cy="2660652"/>
          </a:xfrm>
          <a:prstGeom prst="rect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/>
          </a:p>
        </p:txBody>
      </p:sp>
      <p:sp>
        <p:nvSpPr>
          <p:cNvPr id="27" name="Rounded Rectangle 26"/>
          <p:cNvSpPr/>
          <p:nvPr userDrawn="1"/>
        </p:nvSpPr>
        <p:spPr>
          <a:xfrm>
            <a:off x="2911476" y="3041283"/>
            <a:ext cx="4025374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28" name="Picture Placeholder 25"/>
          <p:cNvSpPr>
            <a:spLocks noGrp="1"/>
          </p:cNvSpPr>
          <p:nvPr>
            <p:ph type="pic" sz="quarter" idx="22" hasCustomPrompt="1"/>
          </p:nvPr>
        </p:nvSpPr>
        <p:spPr>
          <a:xfrm>
            <a:off x="2908334" y="3041283"/>
            <a:ext cx="4028516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7011988" y="1671327"/>
            <a:ext cx="1806574" cy="200629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4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64069"/>
            <a:ext cx="1806573" cy="201052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5" name="Rounded Rectangle 4"/>
          <p:cNvSpPr/>
          <p:nvPr userDrawn="1"/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676536" y="298819"/>
            <a:ext cx="3260314" cy="266065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l">
              <a:defRPr sz="2400"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002300" y="298819"/>
            <a:ext cx="1816262" cy="127572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7011988" y="3756641"/>
            <a:ext cx="1806574" cy="9518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/>
          <a:srcRect l="3970" t="19287" r="18345" b="28370"/>
          <a:stretch/>
        </p:blipFill>
        <p:spPr>
          <a:xfrm>
            <a:off x="320824" y="3039492"/>
            <a:ext cx="2522984" cy="1669033"/>
          </a:xfrm>
          <a:prstGeom prst="rect">
            <a:avLst/>
          </a:prstGeom>
          <a:ln>
            <a:noFill/>
          </a:ln>
        </p:spPr>
      </p:pic>
      <p:sp>
        <p:nvSpPr>
          <p:cNvPr id="2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0824" y="3039492"/>
            <a:ext cx="2522984" cy="166903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l"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2908334" y="3719719"/>
            <a:ext cx="4028516" cy="98294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7002300" y="2694672"/>
            <a:ext cx="1816261" cy="98294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320824" y="1982646"/>
            <a:ext cx="3272751" cy="98294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05170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text_colour_image_mix.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3676536" y="298818"/>
            <a:ext cx="3260314" cy="2660652"/>
          </a:xfrm>
          <a:prstGeom prst="rect">
            <a:avLst/>
          </a:prstGeom>
          <a:solidFill>
            <a:srgbClr val="189BA9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/>
          </a:p>
        </p:txBody>
      </p:sp>
      <p:sp>
        <p:nvSpPr>
          <p:cNvPr id="27" name="Rounded Rectangle 26"/>
          <p:cNvSpPr/>
          <p:nvPr userDrawn="1"/>
        </p:nvSpPr>
        <p:spPr>
          <a:xfrm>
            <a:off x="2911476" y="3041283"/>
            <a:ext cx="4025374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55565"/>
              </a:solidFill>
              <a:latin typeface="Arial"/>
            </a:endParaRPr>
          </a:p>
        </p:txBody>
      </p:sp>
      <p:sp>
        <p:nvSpPr>
          <p:cNvPr id="28" name="Picture Placeholder 25"/>
          <p:cNvSpPr>
            <a:spLocks noGrp="1"/>
          </p:cNvSpPr>
          <p:nvPr>
            <p:ph type="pic" sz="quarter" idx="22" hasCustomPrompt="1"/>
          </p:nvPr>
        </p:nvSpPr>
        <p:spPr>
          <a:xfrm>
            <a:off x="2908334" y="3041283"/>
            <a:ext cx="4028516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455565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7011988" y="1671327"/>
            <a:ext cx="1806574" cy="200629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55565"/>
              </a:solidFill>
              <a:latin typeface="Arial"/>
            </a:endParaRPr>
          </a:p>
        </p:txBody>
      </p:sp>
      <p:sp>
        <p:nvSpPr>
          <p:cNvPr id="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455565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4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64069"/>
            <a:ext cx="1806573" cy="201052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455565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5" name="Rounded Rectangle 4"/>
          <p:cNvSpPr/>
          <p:nvPr userDrawn="1"/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55565"/>
              </a:solidFill>
              <a:latin typeface="Arial"/>
            </a:endParaRP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676536" y="298819"/>
            <a:ext cx="3260314" cy="266065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179388" indent="0" algn="l">
              <a:tabLst>
                <a:tab pos="87313" algn="l"/>
              </a:tabLst>
              <a:defRPr sz="2400"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 marL="358775" indent="-179388" algn="l"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002300" y="298819"/>
            <a:ext cx="1816262" cy="127572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7011988" y="3756641"/>
            <a:ext cx="1806574" cy="9518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/>
          <a:srcRect l="3970" t="19287" r="18345" b="28370"/>
          <a:stretch/>
        </p:blipFill>
        <p:spPr>
          <a:xfrm>
            <a:off x="320824" y="3039492"/>
            <a:ext cx="2522984" cy="1669033"/>
          </a:xfrm>
          <a:prstGeom prst="rect">
            <a:avLst/>
          </a:prstGeom>
          <a:ln>
            <a:noFill/>
          </a:ln>
        </p:spPr>
      </p:pic>
      <p:sp>
        <p:nvSpPr>
          <p:cNvPr id="2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0824" y="3039492"/>
            <a:ext cx="2522984" cy="166903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l"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2908334" y="3719719"/>
            <a:ext cx="4028516" cy="98294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7002300" y="2694672"/>
            <a:ext cx="1816261" cy="98294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320824" y="1982646"/>
            <a:ext cx="3272751" cy="98294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7442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-branded(DD_led-partners_and_subsidiari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577" y="0"/>
            <a:ext cx="1455964" cy="1941286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-786"/>
            <a:ext cx="9144000" cy="5144285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7370137 w 9144000"/>
              <a:gd name="connsiteY1" fmla="*/ 0 h 5143500"/>
              <a:gd name="connsiteX2" fmla="*/ 9144000 w 9144000"/>
              <a:gd name="connsiteY2" fmla="*/ 0 h 5143500"/>
              <a:gd name="connsiteX3" fmla="*/ 9144000 w 9144000"/>
              <a:gd name="connsiteY3" fmla="*/ 5143500 h 5143500"/>
              <a:gd name="connsiteX4" fmla="*/ 0 w 9144000"/>
              <a:gd name="connsiteY4" fmla="*/ 5143500 h 5143500"/>
              <a:gd name="connsiteX5" fmla="*/ 0 w 9144000"/>
              <a:gd name="connsiteY5" fmla="*/ 0 h 5143500"/>
              <a:gd name="connsiteX0" fmla="*/ 0 w 9144000"/>
              <a:gd name="connsiteY0" fmla="*/ 7135 h 5150635"/>
              <a:gd name="connsiteX1" fmla="*/ 7370137 w 9144000"/>
              <a:gd name="connsiteY1" fmla="*/ 7135 h 5150635"/>
              <a:gd name="connsiteX2" fmla="*/ 8811345 w 9144000"/>
              <a:gd name="connsiteY2" fmla="*/ 0 h 5150635"/>
              <a:gd name="connsiteX3" fmla="*/ 9144000 w 9144000"/>
              <a:gd name="connsiteY3" fmla="*/ 7135 h 5150635"/>
              <a:gd name="connsiteX4" fmla="*/ 9144000 w 9144000"/>
              <a:gd name="connsiteY4" fmla="*/ 5150635 h 5150635"/>
              <a:gd name="connsiteX5" fmla="*/ 0 w 9144000"/>
              <a:gd name="connsiteY5" fmla="*/ 5150635 h 5150635"/>
              <a:gd name="connsiteX6" fmla="*/ 0 w 9144000"/>
              <a:gd name="connsiteY6" fmla="*/ 7135 h 5150635"/>
              <a:gd name="connsiteX0" fmla="*/ 0 w 9144000"/>
              <a:gd name="connsiteY0" fmla="*/ 14269 h 5157769"/>
              <a:gd name="connsiteX1" fmla="*/ 7370137 w 9144000"/>
              <a:gd name="connsiteY1" fmla="*/ 14269 h 5157769"/>
              <a:gd name="connsiteX2" fmla="*/ 8212031 w 9144000"/>
              <a:gd name="connsiteY2" fmla="*/ 0 h 5157769"/>
              <a:gd name="connsiteX3" fmla="*/ 8811345 w 9144000"/>
              <a:gd name="connsiteY3" fmla="*/ 7134 h 5157769"/>
              <a:gd name="connsiteX4" fmla="*/ 9144000 w 9144000"/>
              <a:gd name="connsiteY4" fmla="*/ 14269 h 5157769"/>
              <a:gd name="connsiteX5" fmla="*/ 9144000 w 9144000"/>
              <a:gd name="connsiteY5" fmla="*/ 5157769 h 5157769"/>
              <a:gd name="connsiteX6" fmla="*/ 0 w 9144000"/>
              <a:gd name="connsiteY6" fmla="*/ 5157769 h 5157769"/>
              <a:gd name="connsiteX7" fmla="*/ 0 w 9144000"/>
              <a:gd name="connsiteY7" fmla="*/ 14269 h 5157769"/>
              <a:gd name="connsiteX0" fmla="*/ 0 w 9144000"/>
              <a:gd name="connsiteY0" fmla="*/ 7135 h 5150635"/>
              <a:gd name="connsiteX1" fmla="*/ 7370137 w 9144000"/>
              <a:gd name="connsiteY1" fmla="*/ 7135 h 5150635"/>
              <a:gd name="connsiteX2" fmla="*/ 8818480 w 9144000"/>
              <a:gd name="connsiteY2" fmla="*/ 1940742 h 5150635"/>
              <a:gd name="connsiteX3" fmla="*/ 8811345 w 9144000"/>
              <a:gd name="connsiteY3" fmla="*/ 0 h 5150635"/>
              <a:gd name="connsiteX4" fmla="*/ 9144000 w 9144000"/>
              <a:gd name="connsiteY4" fmla="*/ 7135 h 5150635"/>
              <a:gd name="connsiteX5" fmla="*/ 9144000 w 9144000"/>
              <a:gd name="connsiteY5" fmla="*/ 5150635 h 5150635"/>
              <a:gd name="connsiteX6" fmla="*/ 0 w 9144000"/>
              <a:gd name="connsiteY6" fmla="*/ 5150635 h 5150635"/>
              <a:gd name="connsiteX7" fmla="*/ 0 w 9144000"/>
              <a:gd name="connsiteY7" fmla="*/ 7135 h 515063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8818480 w 9144000"/>
              <a:gd name="connsiteY2" fmla="*/ 1934392 h 5144285"/>
              <a:gd name="connsiteX3" fmla="*/ 8814520 w 9144000"/>
              <a:gd name="connsiteY3" fmla="*/ 0 h 5144285"/>
              <a:gd name="connsiteX4" fmla="*/ 9144000 w 9144000"/>
              <a:gd name="connsiteY4" fmla="*/ 785 h 5144285"/>
              <a:gd name="connsiteX5" fmla="*/ 9144000 w 9144000"/>
              <a:gd name="connsiteY5" fmla="*/ 5144285 h 5144285"/>
              <a:gd name="connsiteX6" fmla="*/ 0 w 9144000"/>
              <a:gd name="connsiteY6" fmla="*/ 5144285 h 5144285"/>
              <a:gd name="connsiteX7" fmla="*/ 0 w 9144000"/>
              <a:gd name="connsiteY7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8115300 w 9144000"/>
              <a:gd name="connsiteY2" fmla="*/ 1000911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66000 w 9144000"/>
              <a:gd name="connsiteY2" fmla="*/ 1934361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75974 w 9144000"/>
              <a:gd name="connsiteY2" fmla="*/ 1937686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75974 w 9144000"/>
              <a:gd name="connsiteY2" fmla="*/ 1931037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144285">
                <a:moveTo>
                  <a:pt x="0" y="785"/>
                </a:moveTo>
                <a:lnTo>
                  <a:pt x="7370137" y="785"/>
                </a:lnTo>
                <a:cubicBezTo>
                  <a:pt x="7372083" y="646419"/>
                  <a:pt x="7374028" y="1285403"/>
                  <a:pt x="7375974" y="1931037"/>
                </a:cubicBezTo>
                <a:lnTo>
                  <a:pt x="8818480" y="1934392"/>
                </a:lnTo>
                <a:cubicBezTo>
                  <a:pt x="8816102" y="1287478"/>
                  <a:pt x="8816898" y="646914"/>
                  <a:pt x="8814520" y="0"/>
                </a:cubicBezTo>
                <a:lnTo>
                  <a:pt x="9144000" y="785"/>
                </a:lnTo>
                <a:lnTo>
                  <a:pt x="9144000" y="5144285"/>
                </a:lnTo>
                <a:lnTo>
                  <a:pt x="0" y="5144285"/>
                </a:lnTo>
                <a:lnTo>
                  <a:pt x="0" y="785"/>
                </a:lnTo>
                <a:close/>
              </a:path>
            </a:pathLst>
          </a:custGeo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ClrTx/>
              <a:buSzTx/>
              <a:buFont typeface="Arial" pitchFamily="34" charset="0"/>
              <a:buNone/>
              <a:tabLst/>
              <a:defRPr>
                <a:latin typeface="Arial"/>
              </a:defRPr>
            </a:lvl1pPr>
          </a:lstStyle>
          <a:p>
            <a:r>
              <a:rPr lang="en-US"/>
              <a:t>	</a:t>
            </a:r>
          </a:p>
          <a:p>
            <a:endParaRPr lang="en-US"/>
          </a:p>
          <a:p>
            <a:r>
              <a:rPr lang="en-US"/>
              <a:t>	Drag picture to placeholder or click icon to add</a:t>
            </a:r>
          </a:p>
          <a:p>
            <a:endParaRPr lang="en-US"/>
          </a:p>
        </p:txBody>
      </p:sp>
      <p:sp>
        <p:nvSpPr>
          <p:cNvPr id="12" name="Text Placehold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977156" y="2734240"/>
            <a:ext cx="7662019" cy="384175"/>
          </a:xfrm>
          <a:prstGeom prst="rect">
            <a:avLst/>
          </a:prstGeom>
        </p:spPr>
        <p:txBody>
          <a:bodyPr vert="horz"/>
          <a:lstStyle>
            <a:lvl1pPr>
              <a:defRPr sz="1800" i="1">
                <a:solidFill>
                  <a:srgbClr val="4555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/>
              <a:t>Sub-heading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7567220" y="1443691"/>
            <a:ext cx="1091426" cy="42509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/>
              <a:t>Drag white logo to placeholder or click icon to add</a:t>
            </a:r>
          </a:p>
        </p:txBody>
      </p:sp>
      <p:sp>
        <p:nvSpPr>
          <p:cNvPr id="8" name="Text Placeholder 60"/>
          <p:cNvSpPr>
            <a:spLocks noGrp="1"/>
          </p:cNvSpPr>
          <p:nvPr>
            <p:ph type="body" sz="quarter" idx="11" hasCustomPrompt="1"/>
          </p:nvPr>
        </p:nvSpPr>
        <p:spPr>
          <a:xfrm>
            <a:off x="977156" y="3284942"/>
            <a:ext cx="7662019" cy="1299447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4000" b="1" baseline="0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Heading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916198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-branded(Equal_voice-partners_and_cli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7365577" y="-786"/>
            <a:ext cx="1454895" cy="1942072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>
              <a:latin typeface="Arial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-786"/>
            <a:ext cx="9144000" cy="5144285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7370137 w 9144000"/>
              <a:gd name="connsiteY1" fmla="*/ 0 h 5143500"/>
              <a:gd name="connsiteX2" fmla="*/ 9144000 w 9144000"/>
              <a:gd name="connsiteY2" fmla="*/ 0 h 5143500"/>
              <a:gd name="connsiteX3" fmla="*/ 9144000 w 9144000"/>
              <a:gd name="connsiteY3" fmla="*/ 5143500 h 5143500"/>
              <a:gd name="connsiteX4" fmla="*/ 0 w 9144000"/>
              <a:gd name="connsiteY4" fmla="*/ 5143500 h 5143500"/>
              <a:gd name="connsiteX5" fmla="*/ 0 w 9144000"/>
              <a:gd name="connsiteY5" fmla="*/ 0 h 5143500"/>
              <a:gd name="connsiteX0" fmla="*/ 0 w 9144000"/>
              <a:gd name="connsiteY0" fmla="*/ 7135 h 5150635"/>
              <a:gd name="connsiteX1" fmla="*/ 7370137 w 9144000"/>
              <a:gd name="connsiteY1" fmla="*/ 7135 h 5150635"/>
              <a:gd name="connsiteX2" fmla="*/ 8811345 w 9144000"/>
              <a:gd name="connsiteY2" fmla="*/ 0 h 5150635"/>
              <a:gd name="connsiteX3" fmla="*/ 9144000 w 9144000"/>
              <a:gd name="connsiteY3" fmla="*/ 7135 h 5150635"/>
              <a:gd name="connsiteX4" fmla="*/ 9144000 w 9144000"/>
              <a:gd name="connsiteY4" fmla="*/ 5150635 h 5150635"/>
              <a:gd name="connsiteX5" fmla="*/ 0 w 9144000"/>
              <a:gd name="connsiteY5" fmla="*/ 5150635 h 5150635"/>
              <a:gd name="connsiteX6" fmla="*/ 0 w 9144000"/>
              <a:gd name="connsiteY6" fmla="*/ 7135 h 5150635"/>
              <a:gd name="connsiteX0" fmla="*/ 0 w 9144000"/>
              <a:gd name="connsiteY0" fmla="*/ 14269 h 5157769"/>
              <a:gd name="connsiteX1" fmla="*/ 7370137 w 9144000"/>
              <a:gd name="connsiteY1" fmla="*/ 14269 h 5157769"/>
              <a:gd name="connsiteX2" fmla="*/ 8212031 w 9144000"/>
              <a:gd name="connsiteY2" fmla="*/ 0 h 5157769"/>
              <a:gd name="connsiteX3" fmla="*/ 8811345 w 9144000"/>
              <a:gd name="connsiteY3" fmla="*/ 7134 h 5157769"/>
              <a:gd name="connsiteX4" fmla="*/ 9144000 w 9144000"/>
              <a:gd name="connsiteY4" fmla="*/ 14269 h 5157769"/>
              <a:gd name="connsiteX5" fmla="*/ 9144000 w 9144000"/>
              <a:gd name="connsiteY5" fmla="*/ 5157769 h 5157769"/>
              <a:gd name="connsiteX6" fmla="*/ 0 w 9144000"/>
              <a:gd name="connsiteY6" fmla="*/ 5157769 h 5157769"/>
              <a:gd name="connsiteX7" fmla="*/ 0 w 9144000"/>
              <a:gd name="connsiteY7" fmla="*/ 14269 h 5157769"/>
              <a:gd name="connsiteX0" fmla="*/ 0 w 9144000"/>
              <a:gd name="connsiteY0" fmla="*/ 7135 h 5150635"/>
              <a:gd name="connsiteX1" fmla="*/ 7370137 w 9144000"/>
              <a:gd name="connsiteY1" fmla="*/ 7135 h 5150635"/>
              <a:gd name="connsiteX2" fmla="*/ 8818480 w 9144000"/>
              <a:gd name="connsiteY2" fmla="*/ 1940742 h 5150635"/>
              <a:gd name="connsiteX3" fmla="*/ 8811345 w 9144000"/>
              <a:gd name="connsiteY3" fmla="*/ 0 h 5150635"/>
              <a:gd name="connsiteX4" fmla="*/ 9144000 w 9144000"/>
              <a:gd name="connsiteY4" fmla="*/ 7135 h 5150635"/>
              <a:gd name="connsiteX5" fmla="*/ 9144000 w 9144000"/>
              <a:gd name="connsiteY5" fmla="*/ 5150635 h 5150635"/>
              <a:gd name="connsiteX6" fmla="*/ 0 w 9144000"/>
              <a:gd name="connsiteY6" fmla="*/ 5150635 h 5150635"/>
              <a:gd name="connsiteX7" fmla="*/ 0 w 9144000"/>
              <a:gd name="connsiteY7" fmla="*/ 7135 h 515063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8818480 w 9144000"/>
              <a:gd name="connsiteY2" fmla="*/ 1934392 h 5144285"/>
              <a:gd name="connsiteX3" fmla="*/ 8814520 w 9144000"/>
              <a:gd name="connsiteY3" fmla="*/ 0 h 5144285"/>
              <a:gd name="connsiteX4" fmla="*/ 9144000 w 9144000"/>
              <a:gd name="connsiteY4" fmla="*/ 785 h 5144285"/>
              <a:gd name="connsiteX5" fmla="*/ 9144000 w 9144000"/>
              <a:gd name="connsiteY5" fmla="*/ 5144285 h 5144285"/>
              <a:gd name="connsiteX6" fmla="*/ 0 w 9144000"/>
              <a:gd name="connsiteY6" fmla="*/ 5144285 h 5144285"/>
              <a:gd name="connsiteX7" fmla="*/ 0 w 9144000"/>
              <a:gd name="connsiteY7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8115300 w 9144000"/>
              <a:gd name="connsiteY2" fmla="*/ 1000911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66000 w 9144000"/>
              <a:gd name="connsiteY2" fmla="*/ 1934361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75974 w 9144000"/>
              <a:gd name="connsiteY2" fmla="*/ 1937686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75974 w 9144000"/>
              <a:gd name="connsiteY2" fmla="*/ 1931037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144285">
                <a:moveTo>
                  <a:pt x="0" y="785"/>
                </a:moveTo>
                <a:lnTo>
                  <a:pt x="7370137" y="785"/>
                </a:lnTo>
                <a:cubicBezTo>
                  <a:pt x="7372083" y="646419"/>
                  <a:pt x="7374028" y="1285403"/>
                  <a:pt x="7375974" y="1931037"/>
                </a:cubicBezTo>
                <a:lnTo>
                  <a:pt x="8818480" y="1934392"/>
                </a:lnTo>
                <a:cubicBezTo>
                  <a:pt x="8816102" y="1287478"/>
                  <a:pt x="8816898" y="646914"/>
                  <a:pt x="8814520" y="0"/>
                </a:cubicBezTo>
                <a:lnTo>
                  <a:pt x="9144000" y="785"/>
                </a:lnTo>
                <a:lnTo>
                  <a:pt x="9144000" y="5144285"/>
                </a:lnTo>
                <a:lnTo>
                  <a:pt x="0" y="5144285"/>
                </a:lnTo>
                <a:lnTo>
                  <a:pt x="0" y="785"/>
                </a:lnTo>
                <a:close/>
              </a:path>
            </a:pathLst>
          </a:custGeo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ClrTx/>
              <a:buSzTx/>
              <a:buFont typeface="Arial" pitchFamily="34" charset="0"/>
              <a:buNone/>
              <a:tabLst/>
              <a:defRPr>
                <a:latin typeface="Arial"/>
              </a:defRPr>
            </a:lvl1pPr>
          </a:lstStyle>
          <a:p>
            <a:r>
              <a:rPr lang="en-US"/>
              <a:t>	</a:t>
            </a:r>
          </a:p>
          <a:p>
            <a:endParaRPr lang="en-US"/>
          </a:p>
          <a:p>
            <a:r>
              <a:rPr lang="en-US"/>
              <a:t>	Drag picture to placeholder or click icon to add</a:t>
            </a:r>
          </a:p>
          <a:p>
            <a:endParaRPr lang="en-US"/>
          </a:p>
        </p:txBody>
      </p:sp>
      <p:sp>
        <p:nvSpPr>
          <p:cNvPr id="12" name="Text Placehold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977156" y="2734240"/>
            <a:ext cx="7662019" cy="384175"/>
          </a:xfrm>
          <a:prstGeom prst="rect">
            <a:avLst/>
          </a:prstGeom>
        </p:spPr>
        <p:txBody>
          <a:bodyPr vert="horz"/>
          <a:lstStyle>
            <a:lvl1pPr>
              <a:defRPr sz="1800" i="1">
                <a:solidFill>
                  <a:srgbClr val="4555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/>
              <a:t>Sub-heading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7554912" y="1443691"/>
            <a:ext cx="1084263" cy="42509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455565"/>
                </a:solidFill>
                <a:latin typeface="Arial"/>
              </a:defRPr>
            </a:lvl1pPr>
          </a:lstStyle>
          <a:p>
            <a:r>
              <a:rPr lang="en-US"/>
              <a:t>Drag logo to placeholder or click icon to add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190" y="411510"/>
            <a:ext cx="1125789" cy="933712"/>
          </a:xfrm>
          <a:prstGeom prst="rect">
            <a:avLst/>
          </a:prstGeom>
        </p:spPr>
      </p:pic>
      <p:sp>
        <p:nvSpPr>
          <p:cNvPr id="8" name="Text Placeholder 60"/>
          <p:cNvSpPr>
            <a:spLocks noGrp="1"/>
          </p:cNvSpPr>
          <p:nvPr>
            <p:ph type="body" sz="quarter" idx="11" hasCustomPrompt="1"/>
          </p:nvPr>
        </p:nvSpPr>
        <p:spPr>
          <a:xfrm>
            <a:off x="977156" y="3284942"/>
            <a:ext cx="7662019" cy="1299447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4000" b="1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Heading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525708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1E39-8CD7-458E-963E-29164E6A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22921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968820"/>
            <a:ext cx="4121820" cy="3434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24002" y="969169"/>
            <a:ext cx="4123136" cy="34349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218594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6864" y="1026319"/>
            <a:ext cx="8550275" cy="285750"/>
          </a:xfrm>
        </p:spPr>
        <p:txBody>
          <a:bodyPr/>
          <a:lstStyle>
            <a:lvl1pPr algn="ctr">
              <a:defRPr sz="1050">
                <a:solidFill>
                  <a:schemeClr val="tx1"/>
                </a:solidFill>
              </a:defRPr>
            </a:lvl1pPr>
            <a:lvl2pPr marL="67866" indent="0" algn="ctr">
              <a:buNone/>
              <a:defRPr sz="105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/>
          </p:nvPr>
        </p:nvSpPr>
        <p:spPr>
          <a:xfrm>
            <a:off x="602840" y="1255058"/>
            <a:ext cx="7939636" cy="343485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lIns="36000" tIns="36000" rIns="36000" bIns="36000" spcCol="0" rtlCol="0" fromWordArt="0" anchor="ctr" forceAA="0">
            <a:noAutofit/>
          </a:bodyPr>
          <a:lstStyle>
            <a:lvl1pPr>
              <a:defRPr lang="en-ZA" dirty="0">
                <a:solidFill>
                  <a:schemeClr val="lt1"/>
                </a:solidFill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ZA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0024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ontents_pag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07976" y="120752"/>
            <a:ext cx="7845434" cy="625335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Contents</a:t>
            </a:r>
            <a:endParaRPr lang="en-ZA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00038" y="1031878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00038" y="1539879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910907" y="1031878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910907" y="1539879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518250" y="1031878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518250" y="1539879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116767" y="1031878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116767" y="1539879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11757" y="1031878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6711757" y="1539879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00038" y="2921003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300038" y="3429004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910907" y="2921003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07</a:t>
            </a:r>
          </a:p>
        </p:txBody>
      </p:sp>
      <p:sp>
        <p:nvSpPr>
          <p:cNvPr id="69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1910907" y="3429004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518250" y="2921003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08</a:t>
            </a:r>
          </a:p>
        </p:txBody>
      </p:sp>
      <p:sp>
        <p:nvSpPr>
          <p:cNvPr id="72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3518250" y="3429004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5116767" y="2921003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09</a:t>
            </a:r>
          </a:p>
        </p:txBody>
      </p:sp>
      <p:sp>
        <p:nvSpPr>
          <p:cNvPr id="75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116767" y="3429004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0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6711757" y="2921003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10</a:t>
            </a:r>
          </a:p>
        </p:txBody>
      </p:sp>
      <p:sp>
        <p:nvSpPr>
          <p:cNvPr id="78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6711757" y="3429004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226808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hapter_page.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/>
          <a:srcRect l="3971" t="19287" r="2922" b="27313"/>
          <a:stretch/>
        </p:blipFill>
        <p:spPr>
          <a:xfrm>
            <a:off x="-6136" y="0"/>
            <a:ext cx="9150135" cy="5152382"/>
          </a:xfrm>
          <a:prstGeom prst="rect">
            <a:avLst/>
          </a:prstGeom>
        </p:spPr>
      </p:pic>
      <p:sp>
        <p:nvSpPr>
          <p:cNvPr id="5" name="Isosceles Triangle 4"/>
          <p:cNvSpPr/>
          <p:nvPr userDrawn="1"/>
        </p:nvSpPr>
        <p:spPr>
          <a:xfrm rot="10800000">
            <a:off x="-7775" y="-2"/>
            <a:ext cx="2748856" cy="5152383"/>
          </a:xfrm>
          <a:custGeom>
            <a:avLst/>
            <a:gdLst>
              <a:gd name="connsiteX0" fmla="*/ 0 w 2762587"/>
              <a:gd name="connsiteY0" fmla="*/ 3794125 h 3794125"/>
              <a:gd name="connsiteX1" fmla="*/ 1381294 w 2762587"/>
              <a:gd name="connsiteY1" fmla="*/ 0 h 3794125"/>
              <a:gd name="connsiteX2" fmla="*/ 2762587 w 2762587"/>
              <a:gd name="connsiteY2" fmla="*/ 3794125 h 3794125"/>
              <a:gd name="connsiteX3" fmla="*/ 0 w 2762587"/>
              <a:gd name="connsiteY3" fmla="*/ 3794125 h 3794125"/>
              <a:gd name="connsiteX0" fmla="*/ 0 w 2770357"/>
              <a:gd name="connsiteY0" fmla="*/ 3913188 h 3913188"/>
              <a:gd name="connsiteX1" fmla="*/ 2770357 w 2770357"/>
              <a:gd name="connsiteY1" fmla="*/ 0 h 3913188"/>
              <a:gd name="connsiteX2" fmla="*/ 2762587 w 2770357"/>
              <a:gd name="connsiteY2" fmla="*/ 3913188 h 3913188"/>
              <a:gd name="connsiteX3" fmla="*/ 0 w 2770357"/>
              <a:gd name="connsiteY3" fmla="*/ 3913188 h 3913188"/>
              <a:gd name="connsiteX0" fmla="*/ 0 w 2087732"/>
              <a:gd name="connsiteY0" fmla="*/ 3913188 h 3913188"/>
              <a:gd name="connsiteX1" fmla="*/ 2087732 w 2087732"/>
              <a:gd name="connsiteY1" fmla="*/ 0 h 3913188"/>
              <a:gd name="connsiteX2" fmla="*/ 2079962 w 2087732"/>
              <a:gd name="connsiteY2" fmla="*/ 3913188 h 3913188"/>
              <a:gd name="connsiteX3" fmla="*/ 0 w 2087732"/>
              <a:gd name="connsiteY3" fmla="*/ 3913188 h 3913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7732" h="3913188">
                <a:moveTo>
                  <a:pt x="0" y="3913188"/>
                </a:moveTo>
                <a:lnTo>
                  <a:pt x="2087732" y="0"/>
                </a:lnTo>
                <a:lnTo>
                  <a:pt x="2079962" y="3913188"/>
                </a:lnTo>
                <a:lnTo>
                  <a:pt x="0" y="3913188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>
              <a:latin typeface="Arial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20911" y="785816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sz="14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220911" y="1293817"/>
            <a:ext cx="1516072" cy="1150933"/>
          </a:xfrm>
          <a:prstGeom prst="rect">
            <a:avLst/>
          </a:prstGeom>
        </p:spPr>
        <p:txBody>
          <a:bodyPr vert="horz"/>
          <a:lstStyle>
            <a:lvl1pPr>
              <a:lnSpc>
                <a:spcPct val="90000"/>
              </a:lnSpc>
              <a:defRPr sz="1200">
                <a:solidFill>
                  <a:schemeClr val="tx2"/>
                </a:solidFill>
                <a:latin typeface="Arial"/>
                <a:cs typeface="Arial"/>
              </a:defRPr>
            </a:lvl1pPr>
            <a:lvl2pPr marL="3175" indent="0">
              <a:buNone/>
              <a:defRPr sz="1050" i="0">
                <a:solidFill>
                  <a:schemeClr val="accent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55" name="Text Placeholder 60"/>
          <p:cNvSpPr>
            <a:spLocks noGrp="1"/>
          </p:cNvSpPr>
          <p:nvPr>
            <p:ph type="body" sz="quarter" idx="13" hasCustomPrompt="1"/>
          </p:nvPr>
        </p:nvSpPr>
        <p:spPr>
          <a:xfrm>
            <a:off x="2786906" y="1293817"/>
            <a:ext cx="6042769" cy="420683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24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220663" y="131763"/>
            <a:ext cx="547687" cy="590550"/>
          </a:xfrm>
          <a:prstGeom prst="rect">
            <a:avLst/>
          </a:prstGeom>
        </p:spPr>
        <p:txBody>
          <a:bodyPr vert="horz"/>
          <a:lstStyle>
            <a:lvl1pPr>
              <a:defRPr sz="14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2786906" y="1996281"/>
            <a:ext cx="6042769" cy="2090738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135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hapter_page_with_image.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692"/>
            <a:ext cx="9144000" cy="5139807"/>
          </a:xfrm>
          <a:custGeom>
            <a:avLst/>
            <a:gdLst>
              <a:gd name="connsiteX0" fmla="*/ 0 w 9144000"/>
              <a:gd name="connsiteY0" fmla="*/ 0 h 5139807"/>
              <a:gd name="connsiteX1" fmla="*/ 9144000 w 9144000"/>
              <a:gd name="connsiteY1" fmla="*/ 0 h 5139807"/>
              <a:gd name="connsiteX2" fmla="*/ 9144000 w 9144000"/>
              <a:gd name="connsiteY2" fmla="*/ 5139807 h 5139807"/>
              <a:gd name="connsiteX3" fmla="*/ 0 w 9144000"/>
              <a:gd name="connsiteY3" fmla="*/ 5139807 h 5139807"/>
              <a:gd name="connsiteX4" fmla="*/ 0 w 9144000"/>
              <a:gd name="connsiteY4" fmla="*/ 0 h 5139807"/>
              <a:gd name="connsiteX0" fmla="*/ 2738438 w 9144000"/>
              <a:gd name="connsiteY0" fmla="*/ 0 h 5139807"/>
              <a:gd name="connsiteX1" fmla="*/ 9144000 w 9144000"/>
              <a:gd name="connsiteY1" fmla="*/ 0 h 5139807"/>
              <a:gd name="connsiteX2" fmla="*/ 9144000 w 9144000"/>
              <a:gd name="connsiteY2" fmla="*/ 5139807 h 5139807"/>
              <a:gd name="connsiteX3" fmla="*/ 0 w 9144000"/>
              <a:gd name="connsiteY3" fmla="*/ 5139807 h 5139807"/>
              <a:gd name="connsiteX4" fmla="*/ 2738438 w 9144000"/>
              <a:gd name="connsiteY4" fmla="*/ 0 h 513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5139807">
                <a:moveTo>
                  <a:pt x="2738438" y="0"/>
                </a:moveTo>
                <a:lnTo>
                  <a:pt x="9144000" y="0"/>
                </a:lnTo>
                <a:lnTo>
                  <a:pt x="9144000" y="5139807"/>
                </a:lnTo>
                <a:lnTo>
                  <a:pt x="0" y="5139807"/>
                </a:lnTo>
                <a:lnTo>
                  <a:pt x="2738438" y="0"/>
                </a:lnTo>
                <a:close/>
              </a:path>
            </a:pathLst>
          </a:cu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					Drag picture to placeholder or click icon to add</a:t>
            </a:r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-7775" y="-2"/>
            <a:ext cx="2748856" cy="5152383"/>
          </a:xfrm>
          <a:custGeom>
            <a:avLst/>
            <a:gdLst>
              <a:gd name="connsiteX0" fmla="*/ 0 w 2762587"/>
              <a:gd name="connsiteY0" fmla="*/ 3794125 h 3794125"/>
              <a:gd name="connsiteX1" fmla="*/ 1381294 w 2762587"/>
              <a:gd name="connsiteY1" fmla="*/ 0 h 3794125"/>
              <a:gd name="connsiteX2" fmla="*/ 2762587 w 2762587"/>
              <a:gd name="connsiteY2" fmla="*/ 3794125 h 3794125"/>
              <a:gd name="connsiteX3" fmla="*/ 0 w 2762587"/>
              <a:gd name="connsiteY3" fmla="*/ 3794125 h 3794125"/>
              <a:gd name="connsiteX0" fmla="*/ 0 w 2770357"/>
              <a:gd name="connsiteY0" fmla="*/ 3913188 h 3913188"/>
              <a:gd name="connsiteX1" fmla="*/ 2770357 w 2770357"/>
              <a:gd name="connsiteY1" fmla="*/ 0 h 3913188"/>
              <a:gd name="connsiteX2" fmla="*/ 2762587 w 2770357"/>
              <a:gd name="connsiteY2" fmla="*/ 3913188 h 3913188"/>
              <a:gd name="connsiteX3" fmla="*/ 0 w 2770357"/>
              <a:gd name="connsiteY3" fmla="*/ 3913188 h 3913188"/>
              <a:gd name="connsiteX0" fmla="*/ 0 w 2087732"/>
              <a:gd name="connsiteY0" fmla="*/ 3913188 h 3913188"/>
              <a:gd name="connsiteX1" fmla="*/ 2087732 w 2087732"/>
              <a:gd name="connsiteY1" fmla="*/ 0 h 3913188"/>
              <a:gd name="connsiteX2" fmla="*/ 2079962 w 2087732"/>
              <a:gd name="connsiteY2" fmla="*/ 3913188 h 3913188"/>
              <a:gd name="connsiteX3" fmla="*/ 0 w 2087732"/>
              <a:gd name="connsiteY3" fmla="*/ 3913188 h 3913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7732" h="3913188">
                <a:moveTo>
                  <a:pt x="0" y="3913188"/>
                </a:moveTo>
                <a:lnTo>
                  <a:pt x="2087732" y="0"/>
                </a:lnTo>
                <a:lnTo>
                  <a:pt x="2079962" y="3913188"/>
                </a:lnTo>
                <a:lnTo>
                  <a:pt x="0" y="3913188"/>
                </a:lnTo>
                <a:close/>
              </a:path>
            </a:pathLst>
          </a:custGeom>
          <a:solidFill>
            <a:schemeClr val="tx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>
              <a:latin typeface="Arial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20911" y="785816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220911" y="1293817"/>
            <a:ext cx="1516072" cy="2032963"/>
          </a:xfrm>
          <a:prstGeom prst="rect">
            <a:avLst/>
          </a:prstGeom>
        </p:spPr>
        <p:txBody>
          <a:bodyPr vert="horz"/>
          <a:lstStyle>
            <a:lvl1pPr>
              <a:lnSpc>
                <a:spcPct val="90000"/>
              </a:lnSpc>
              <a:defRPr sz="1200">
                <a:solidFill>
                  <a:schemeClr val="tx2"/>
                </a:solidFill>
                <a:latin typeface="Arial"/>
                <a:cs typeface="Arial"/>
              </a:defRPr>
            </a:lvl1pPr>
            <a:lvl2pPr marL="3175" indent="0">
              <a:buNone/>
              <a:defRPr sz="105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2"/>
          </p:nvPr>
        </p:nvSpPr>
        <p:spPr>
          <a:xfrm>
            <a:off x="2786906" y="1889125"/>
            <a:ext cx="6042769" cy="2091030"/>
          </a:xfrm>
          <a:prstGeom prst="rect">
            <a:avLst/>
          </a:prstGeom>
        </p:spPr>
        <p:txBody>
          <a:bodyPr vert="horz"/>
          <a:lstStyle>
            <a:lvl1pPr>
              <a:defRPr sz="160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endParaRPr lang="en-US"/>
          </a:p>
        </p:txBody>
      </p:sp>
      <p:sp>
        <p:nvSpPr>
          <p:cNvPr id="55" name="Text Placeholder 60"/>
          <p:cNvSpPr>
            <a:spLocks noGrp="1"/>
          </p:cNvSpPr>
          <p:nvPr>
            <p:ph type="body" sz="quarter" idx="13" hasCustomPrompt="1"/>
          </p:nvPr>
        </p:nvSpPr>
        <p:spPr>
          <a:xfrm>
            <a:off x="2786906" y="1293817"/>
            <a:ext cx="6042769" cy="420683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24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220663" y="131763"/>
            <a:ext cx="547687" cy="590550"/>
          </a:xfrm>
          <a:prstGeom prst="rect">
            <a:avLst/>
          </a:prstGeom>
        </p:spPr>
        <p:txBody>
          <a:bodyPr vert="horz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96708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divider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 userDrawn="1">
            <p:ph type="pic" sz="quarter" idx="14"/>
          </p:nvPr>
        </p:nvSpPr>
        <p:spPr>
          <a:xfrm>
            <a:off x="0" y="3692"/>
            <a:ext cx="9144000" cy="5139807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6191540" y="4499624"/>
            <a:ext cx="3395527" cy="3257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ZA" sz="1400" b="1">
                <a:solidFill>
                  <a:schemeClr val="bg1"/>
                </a:solidFill>
                <a:latin typeface="Arial"/>
              </a:rPr>
              <a:t>accelerate your ambition</a:t>
            </a:r>
            <a:endParaRPr lang="en-US" sz="1200">
              <a:solidFill>
                <a:schemeClr val="bg1"/>
              </a:solidFill>
              <a:latin typeface="Arial"/>
            </a:endParaRPr>
          </a:p>
        </p:txBody>
      </p:sp>
      <p:sp>
        <p:nvSpPr>
          <p:cNvPr id="8" name="Text Placehold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977156" y="2734240"/>
            <a:ext cx="7662019" cy="384175"/>
          </a:xfrm>
          <a:prstGeom prst="rect">
            <a:avLst/>
          </a:prstGeom>
        </p:spPr>
        <p:txBody>
          <a:bodyPr vert="horz"/>
          <a:lstStyle>
            <a:lvl1pPr>
              <a:defRPr sz="1800" i="1">
                <a:solidFill>
                  <a:srgbClr val="4555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/>
              <a:t>Sub-heading</a:t>
            </a:r>
          </a:p>
        </p:txBody>
      </p:sp>
      <p:sp>
        <p:nvSpPr>
          <p:cNvPr id="6" name="Text Placeholder 60"/>
          <p:cNvSpPr>
            <a:spLocks noGrp="1"/>
          </p:cNvSpPr>
          <p:nvPr>
            <p:ph type="body" sz="quarter" idx="11" hasCustomPrompt="1"/>
          </p:nvPr>
        </p:nvSpPr>
        <p:spPr>
          <a:xfrm>
            <a:off x="977156" y="3284942"/>
            <a:ext cx="7662019" cy="1299447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4000" b="1" baseline="0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Heading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259984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D_title_and_content_page.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968820"/>
            <a:ext cx="8532155" cy="3154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455565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455565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455565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455565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7446383" cy="595314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582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title_and_content_page.02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8532155" cy="595313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7520" y="1146768"/>
            <a:ext cx="8532155" cy="358133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  <a:latin typeface="Arial"/>
                <a:cs typeface="Arial"/>
              </a:defRPr>
            </a:lvl3pPr>
            <a:lvl4pPr algn="l">
              <a:defRPr>
                <a:solidFill>
                  <a:schemeClr val="bg1"/>
                </a:solidFill>
                <a:latin typeface="Arial"/>
                <a:cs typeface="Arial"/>
              </a:defRPr>
            </a:lvl4pPr>
            <a:lvl5pPr algn="l">
              <a:defRPr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310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title_and_content_page.03">
    <p:bg bwMode="ltGray"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8532155" cy="595313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7520" y="1146768"/>
            <a:ext cx="8532155" cy="358133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  <a:latin typeface="Arial"/>
                <a:cs typeface="Arial"/>
              </a:defRPr>
            </a:lvl3pPr>
            <a:lvl4pPr algn="l">
              <a:defRPr>
                <a:solidFill>
                  <a:schemeClr val="bg1"/>
                </a:solidFill>
                <a:latin typeface="Arial"/>
                <a:cs typeface="Arial"/>
              </a:defRPr>
            </a:lvl4pPr>
            <a:lvl5pPr algn="l">
              <a:defRPr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272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372" y="135500"/>
            <a:ext cx="1198627" cy="5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9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1" r:id="rId2"/>
    <p:sldLayoutId id="2147483985" r:id="rId3"/>
    <p:sldLayoutId id="2147484024" r:id="rId4"/>
    <p:sldLayoutId id="2147484026" r:id="rId5"/>
    <p:sldLayoutId id="2147484014" r:id="rId6"/>
    <p:sldLayoutId id="2147484022" r:id="rId7"/>
    <p:sldLayoutId id="2147484023" r:id="rId8"/>
    <p:sldLayoutId id="2147484035" r:id="rId9"/>
    <p:sldLayoutId id="2147483988" r:id="rId10"/>
    <p:sldLayoutId id="2147483989" r:id="rId11"/>
    <p:sldLayoutId id="2147483993" r:id="rId12"/>
    <p:sldLayoutId id="2147484034" r:id="rId13"/>
    <p:sldLayoutId id="2147483994" r:id="rId14"/>
    <p:sldLayoutId id="2147483996" r:id="rId15"/>
    <p:sldLayoutId id="2147484027" r:id="rId16"/>
    <p:sldLayoutId id="2147484037" r:id="rId17"/>
    <p:sldLayoutId id="2147484036" r:id="rId18"/>
    <p:sldLayoutId id="2147484002" r:id="rId19"/>
    <p:sldLayoutId id="2147484032" r:id="rId20"/>
    <p:sldLayoutId id="2147484028" r:id="rId21"/>
    <p:sldLayoutId id="2147484033" r:id="rId22"/>
    <p:sldLayoutId id="2147484029" r:id="rId23"/>
    <p:sldLayoutId id="2147484030" r:id="rId24"/>
    <p:sldLayoutId id="2147484038" r:id="rId25"/>
    <p:sldLayoutId id="2147484041" r:id="rId26"/>
    <p:sldLayoutId id="2147484042" r:id="rId27"/>
  </p:sldLayoutIdLst>
  <p:txStyles>
    <p:titleStyle>
      <a:lvl1pPr algn="l" defTabSz="914400" rtl="0" eaLnBrk="1" latinLnBrk="0" hangingPunct="1">
        <a:lnSpc>
          <a:spcPct val="120000"/>
        </a:lnSpc>
        <a:spcBef>
          <a:spcPts val="200"/>
        </a:spcBef>
        <a:spcAft>
          <a:spcPts val="200"/>
        </a:spcAft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600"/>
        </a:spcBef>
        <a:spcAft>
          <a:spcPts val="100"/>
        </a:spcAft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17780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88913" algn="l" defTabSz="914400" rtl="0" eaLnBrk="1" latinLnBrk="0" hangingPunct="1">
        <a:lnSpc>
          <a:spcPct val="114000"/>
        </a:lnSpc>
        <a:spcBef>
          <a:spcPts val="100"/>
        </a:spcBef>
        <a:spcAft>
          <a:spcPts val="200"/>
        </a:spcAft>
        <a:buFont typeface="Arial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85850" indent="-228600" algn="l" defTabSz="914400" rtl="0" eaLnBrk="1" latinLnBrk="0" hangingPunct="1">
        <a:lnSpc>
          <a:spcPct val="114000"/>
        </a:lnSpc>
        <a:spcBef>
          <a:spcPts val="100"/>
        </a:spcBef>
        <a:spcAft>
          <a:spcPts val="40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43038" indent="-173038" algn="l" defTabSz="914400" rtl="0" eaLnBrk="1" latinLnBrk="0" hangingPunct="1">
        <a:lnSpc>
          <a:spcPct val="114000"/>
        </a:lnSpc>
        <a:spcBef>
          <a:spcPts val="100"/>
        </a:spcBef>
        <a:spcAft>
          <a:spcPts val="600"/>
        </a:spcAft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auth.net/articles/authentication/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openid.net/connect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wt.io/introduction/" TargetMode="Externa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photo-1462331321792-cc44368b8894.jpg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5" b="3795"/>
          <a:stretch>
            <a:fillRect/>
          </a:stretch>
        </p:blipFill>
        <p:spPr/>
      </p:pic>
      <p:sp>
        <p:nvSpPr>
          <p:cNvPr id="17" name="Rectangle 16"/>
          <p:cNvSpPr/>
          <p:nvPr/>
        </p:nvSpPr>
        <p:spPr>
          <a:xfrm>
            <a:off x="0" y="1726317"/>
            <a:ext cx="9144000" cy="3417183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7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>
              <a:latin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DevCruise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2019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983771" y="3237896"/>
            <a:ext cx="7655404" cy="120722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i="1" dirty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eorgia"/>
                <a:cs typeface="Georgia"/>
              </a:rPr>
              <a:t>OAuth 2.0 and OpenID Connect</a:t>
            </a:r>
            <a:endParaRPr lang="en-US" sz="3600" b="0" i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eorgia"/>
              <a:cs typeface="Georgia"/>
            </a:endParaRPr>
          </a:p>
        </p:txBody>
      </p:sp>
      <p:pic>
        <p:nvPicPr>
          <p:cNvPr id="9" name="Picture Placeholder 8" descr="Microsoft-Logo-PNG.png"/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4" r="7318"/>
          <a:stretch/>
        </p:blipFill>
        <p:spPr>
          <a:xfrm>
            <a:off x="7587987" y="1443691"/>
            <a:ext cx="1084263" cy="425090"/>
          </a:xfrm>
        </p:spPr>
      </p:pic>
      <p:cxnSp>
        <p:nvCxnSpPr>
          <p:cNvPr id="11" name="Straight Connector 10"/>
          <p:cNvCxnSpPr/>
          <p:nvPr/>
        </p:nvCxnSpPr>
        <p:spPr>
          <a:xfrm>
            <a:off x="1058219" y="3191812"/>
            <a:ext cx="2328509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422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2.0 and OpenID Connect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Basic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1"/>
                </a:solidFill>
              </a:rPr>
              <a:t>OAuth2 vs OpenID 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JSON Web Token (JWT)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Flows</a:t>
            </a:r>
          </a:p>
          <a:p>
            <a:pPr lvl="2"/>
            <a:r>
              <a:rPr lang="en-US" sz="1500" dirty="0"/>
              <a:t>Implicit Flow</a:t>
            </a:r>
          </a:p>
          <a:p>
            <a:pPr lvl="2"/>
            <a:r>
              <a:rPr lang="en-US" sz="1500" dirty="0"/>
              <a:t>Resource owner Flow</a:t>
            </a:r>
          </a:p>
          <a:p>
            <a:pPr lvl="2"/>
            <a:r>
              <a:rPr lang="en-US" sz="1500" dirty="0"/>
              <a:t>Client Credential Flow</a:t>
            </a:r>
          </a:p>
          <a:p>
            <a:pPr lvl="2"/>
            <a:r>
              <a:rPr lang="en-US" sz="1500" dirty="0"/>
              <a:t>Authorization Code Flow</a:t>
            </a:r>
          </a:p>
          <a:p>
            <a:pPr lvl="2"/>
            <a:r>
              <a:rPr lang="en-US" sz="1500" dirty="0"/>
              <a:t>Refresh Code Flow</a:t>
            </a:r>
          </a:p>
          <a:p>
            <a:pPr lvl="2"/>
            <a:r>
              <a:rPr lang="en-US" sz="1500" dirty="0"/>
              <a:t>Hybrid Flow</a:t>
            </a:r>
          </a:p>
          <a:p>
            <a:pPr lvl="1"/>
            <a:r>
              <a:rPr lang="en-US" sz="1500" dirty="0"/>
              <a:t>Bearer tokens</a:t>
            </a:r>
            <a:endParaRPr lang="nl-BE" sz="1500" dirty="0"/>
          </a:p>
          <a:p>
            <a:pPr lvl="2"/>
            <a:endParaRPr lang="nl-BE" sz="1500" dirty="0"/>
          </a:p>
        </p:txBody>
      </p:sp>
    </p:spTree>
    <p:extLst>
      <p:ext uri="{BB962C8B-B14F-4D97-AF65-F5344CB8AC3E}">
        <p14:creationId xmlns:p14="http://schemas.microsoft.com/office/powerpoint/2010/main" val="702559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OAuth2 vs OpenID Connect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“OAuth provides to clients a "secure delegated access" to server resources on behalf of a resource owner. It specifies a process for resource owners to authorize third-party access to their server resources without sharing their credentials.”</a:t>
            </a:r>
          </a:p>
          <a:p>
            <a:r>
              <a:rPr lang="en-US" dirty="0"/>
              <a:t>… it in fact does not specify how to authenticate the user.</a:t>
            </a:r>
          </a:p>
          <a:p>
            <a:endParaRPr lang="en-US" dirty="0"/>
          </a:p>
          <a:p>
            <a:r>
              <a:rPr lang="en-US" dirty="0"/>
              <a:t>The result: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Every identity provider had its own implementation and flow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Every consumer needed to have separate clients for each provider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had </a:t>
            </a:r>
            <a:r>
              <a:rPr lang="nl-BE" dirty="0" err="1"/>
              <a:t>to</a:t>
            </a:r>
            <a:r>
              <a:rPr lang="nl-BE" dirty="0"/>
              <a:t> map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issued</a:t>
            </a:r>
            <a:r>
              <a:rPr lang="nl-BE" dirty="0"/>
              <a:t> claims</a:t>
            </a:r>
            <a:endParaRPr lang="en-US" dirty="0"/>
          </a:p>
        </p:txBody>
      </p:sp>
      <p:pic>
        <p:nvPicPr>
          <p:cNvPr id="1026" name="Picture 2" descr="https://encrypted-tbn1.gstatic.com/images?q=tbn:ANd9GcSN2mZa2SicDY9YlrG1ZJYAcKWtqQYzLJVBQjfQPSD8nNlFNEmMEQ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295" y="4137924"/>
            <a:ext cx="707231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69622" y="4677984"/>
            <a:ext cx="222368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900" dirty="0">
                <a:hlinkClick r:id="rId3"/>
              </a:rPr>
              <a:t>https://oauth.net/articles/authentication/</a:t>
            </a:r>
            <a:r>
              <a:rPr lang="nl-BE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0664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OAuth2 vs OpenID Connect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“OpenID Connect 1.0 is a simple identity layer on top of the OAuth 2.0 protocol. It allows Clients to verify the identity of the End-User based on the authentication performed by an Authorization Server, as well as to obtain basic profile information about the End-User in an interoperable and REST-like manner.”</a:t>
            </a:r>
          </a:p>
          <a:p>
            <a:r>
              <a:rPr lang="en-US" sz="1400" dirty="0"/>
              <a:t>… so OpenID Connect in fact </a:t>
            </a:r>
            <a:r>
              <a:rPr lang="en-US" sz="1400" b="1" i="1" dirty="0"/>
              <a:t>is</a:t>
            </a:r>
            <a:r>
              <a:rPr lang="en-US" sz="1400" dirty="0"/>
              <a:t> OAuth2.</a:t>
            </a:r>
          </a:p>
          <a:p>
            <a:endParaRPr lang="en-US" sz="1400" dirty="0"/>
          </a:p>
          <a:p>
            <a:r>
              <a:rPr lang="en-US" sz="1400" dirty="0"/>
              <a:t>The result: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400" dirty="0"/>
              <a:t>Uses well known and proven standards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400" dirty="0"/>
              <a:t>It does specify how to authenticate a user and present basic identity claims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400" dirty="0"/>
              <a:t>Eliminates the need to have multiple different clients and mostly the need to map claims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400" dirty="0"/>
              <a:t>Provides a certification for Identity Providers and Client libraries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400" dirty="0"/>
              <a:t>Provides an (optional) discovery mechanism to auto-configure the client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nl-BE" sz="1400" dirty="0"/>
          </a:p>
        </p:txBody>
      </p:sp>
      <p:pic>
        <p:nvPicPr>
          <p:cNvPr id="2050" name="Picture 2" descr="https://openid.net/wordpress-content/uploads/2014/09/openid-r-logo-900x360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228" y="4353948"/>
            <a:ext cx="1324478" cy="52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69622" y="4677984"/>
            <a:ext cx="151195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900" dirty="0">
                <a:hlinkClick r:id="rId3"/>
              </a:rPr>
              <a:t>http://openid.net/connect/</a:t>
            </a:r>
            <a:r>
              <a:rPr lang="nl-BE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3487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2.0 and OpenID Connect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Basic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OAuth2 vs OpenID 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1"/>
                </a:solidFill>
              </a:rPr>
              <a:t>JSON Web Token (JWT)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Flows</a:t>
            </a:r>
          </a:p>
          <a:p>
            <a:pPr lvl="2"/>
            <a:r>
              <a:rPr lang="en-US" sz="1500" dirty="0"/>
              <a:t>Implicit Flow</a:t>
            </a:r>
          </a:p>
          <a:p>
            <a:pPr lvl="2"/>
            <a:r>
              <a:rPr lang="en-US" sz="1500" dirty="0"/>
              <a:t>Resource owner Flow</a:t>
            </a:r>
          </a:p>
          <a:p>
            <a:pPr lvl="2"/>
            <a:r>
              <a:rPr lang="en-US" sz="1500" dirty="0"/>
              <a:t>Client Credential Flow</a:t>
            </a:r>
          </a:p>
          <a:p>
            <a:pPr lvl="2"/>
            <a:r>
              <a:rPr lang="en-US" sz="1500" dirty="0"/>
              <a:t>Authorization Code Flow</a:t>
            </a:r>
          </a:p>
          <a:p>
            <a:pPr lvl="2"/>
            <a:r>
              <a:rPr lang="en-US" sz="1500" dirty="0"/>
              <a:t>Refresh Code Flow</a:t>
            </a:r>
          </a:p>
          <a:p>
            <a:pPr lvl="2"/>
            <a:r>
              <a:rPr lang="en-US" sz="1500" dirty="0"/>
              <a:t>Hybrid Flow</a:t>
            </a:r>
          </a:p>
          <a:p>
            <a:pPr lvl="1"/>
            <a:r>
              <a:rPr lang="en-US" sz="1500" dirty="0"/>
              <a:t>Bearer tokens</a:t>
            </a:r>
            <a:endParaRPr lang="nl-BE" sz="1500" dirty="0"/>
          </a:p>
          <a:p>
            <a:pPr lvl="2">
              <a:buFont typeface="Arial" panose="020B0604020202020204" pitchFamily="34" charset="0"/>
              <a:buChar char="•"/>
            </a:pPr>
            <a:endParaRPr lang="nl-BE" sz="1500" dirty="0"/>
          </a:p>
        </p:txBody>
      </p:sp>
    </p:spTree>
    <p:extLst>
      <p:ext uri="{BB962C8B-B14F-4D97-AF65-F5344CB8AC3E}">
        <p14:creationId xmlns:p14="http://schemas.microsoft.com/office/powerpoint/2010/main" val="2481397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JSON Web Token (JWT) is a JSON-based open standard (RFC 7519) for creating access tokens that assert some number of claims.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It consists of 3 parts separated by a “.”:</a:t>
            </a:r>
          </a:p>
          <a:p>
            <a:pPr marL="358379" lvl="2" indent="-214313">
              <a:buFont typeface="Arial" panose="020B0604020202020204" pitchFamily="34" charset="0"/>
              <a:buChar char="•"/>
            </a:pPr>
            <a:r>
              <a:rPr lang="en-US" dirty="0"/>
              <a:t>Header: identifies which algorithm is used to generate the signature</a:t>
            </a:r>
          </a:p>
          <a:p>
            <a:pPr marL="358379" lvl="2" indent="-214313">
              <a:buFont typeface="Arial" panose="020B0604020202020204" pitchFamily="34" charset="0"/>
              <a:buChar char="•"/>
            </a:pPr>
            <a:r>
              <a:rPr lang="en-US" dirty="0"/>
              <a:t>Payload: contains the claims that we wish to make</a:t>
            </a:r>
          </a:p>
          <a:p>
            <a:pPr marL="358379" lvl="2" indent="-214313">
              <a:buFont typeface="Arial" panose="020B0604020202020204" pitchFamily="34" charset="0"/>
              <a:buChar char="•"/>
            </a:pPr>
            <a:r>
              <a:rPr lang="en-US" dirty="0"/>
              <a:t>Signature: is calculated by base64url encoding the header and payload</a:t>
            </a:r>
          </a:p>
          <a:p>
            <a:pPr marL="358379" lvl="2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144066" lvl="2" indent="0">
              <a:buNone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6" name="Rectangle 5"/>
          <p:cNvSpPr/>
          <p:nvPr/>
        </p:nvSpPr>
        <p:spPr>
          <a:xfrm>
            <a:off x="1169622" y="4677984"/>
            <a:ext cx="14863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900" dirty="0">
                <a:hlinkClick r:id="rId2"/>
              </a:rPr>
              <a:t>https://jwt.io/introduction/</a:t>
            </a:r>
            <a:r>
              <a:rPr lang="nl-BE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1383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</a:t>
            </a:r>
            <a:endParaRPr lang="nl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551" y="722313"/>
            <a:ext cx="6096898" cy="4005262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854396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2.0 and OpenID Connect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Basic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OAuth2 vs OpenID 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JSON Web Token (JWT)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1"/>
                </a:solidFill>
              </a:rPr>
              <a:t>Flows</a:t>
            </a:r>
          </a:p>
          <a:p>
            <a:pPr lvl="2"/>
            <a:r>
              <a:rPr lang="en-US" sz="1500" dirty="0"/>
              <a:t>Implicit Flow</a:t>
            </a:r>
          </a:p>
          <a:p>
            <a:pPr lvl="2"/>
            <a:r>
              <a:rPr lang="en-US" sz="1500" dirty="0"/>
              <a:t>Resource owner Flow</a:t>
            </a:r>
          </a:p>
          <a:p>
            <a:pPr lvl="2"/>
            <a:r>
              <a:rPr lang="en-US" sz="1500" dirty="0"/>
              <a:t>Client Credential Flow</a:t>
            </a:r>
          </a:p>
          <a:p>
            <a:pPr lvl="2"/>
            <a:r>
              <a:rPr lang="en-US" sz="1500" dirty="0"/>
              <a:t>Authorization Code Flow</a:t>
            </a:r>
          </a:p>
          <a:p>
            <a:pPr lvl="2"/>
            <a:r>
              <a:rPr lang="en-US" sz="1500" dirty="0"/>
              <a:t>Refresh Code Flow</a:t>
            </a:r>
          </a:p>
          <a:p>
            <a:pPr lvl="2"/>
            <a:r>
              <a:rPr lang="en-US" sz="1500" dirty="0"/>
              <a:t>Hybrid Flow</a:t>
            </a:r>
          </a:p>
          <a:p>
            <a:pPr lvl="1"/>
            <a:r>
              <a:rPr lang="en-US" sz="1500" dirty="0"/>
              <a:t>Bearer tokens</a:t>
            </a:r>
            <a:endParaRPr lang="nl-BE" sz="15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344462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b="1" dirty="0"/>
              <a:t>Scenario:</a:t>
            </a:r>
          </a:p>
          <a:p>
            <a:r>
              <a:rPr lang="en-US" sz="1400" dirty="0"/>
              <a:t>A Client application wants to authenticate the user and/or to access a resource on a Resource Server and the user can authenticate interactively with the Authorization Server.</a:t>
            </a:r>
          </a:p>
          <a:p>
            <a:r>
              <a:rPr lang="en-US" sz="1400" b="1" dirty="0"/>
              <a:t>Typical use:</a:t>
            </a:r>
          </a:p>
          <a:p>
            <a:r>
              <a:rPr lang="en-US" sz="1400" dirty="0"/>
              <a:t>A web application, single page application or browser-based mobile application wants to authenticate and/or has to call a REST service and needs to authenticate the user to do so.</a:t>
            </a:r>
          </a:p>
          <a:p>
            <a:r>
              <a:rPr lang="en-US" sz="1400" b="1" dirty="0"/>
              <a:t>Steps: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Client prepares an Authentication Request containing the desired request parameters.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Client sends the request to the Authorization Server.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Authorization Server Authenticates the End-User.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Authorization Server obtains End-User Consent/Authorization.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Authorization Server sends the End-User back to the Client with an ID Token and, if requested, an Access Token.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Client validates the ID token and retrieves the End-User's Subject Identifier.</a:t>
            </a:r>
          </a:p>
        </p:txBody>
      </p:sp>
    </p:spTree>
    <p:extLst>
      <p:ext uri="{BB962C8B-B14F-4D97-AF65-F5344CB8AC3E}">
        <p14:creationId xmlns:p14="http://schemas.microsoft.com/office/powerpoint/2010/main" val="719169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Flow</a:t>
            </a:r>
            <a:endParaRPr lang="nl-B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332" y="1143854"/>
            <a:ext cx="5239336" cy="3628645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2891715-F645-406D-87B2-4C67C4EDB237}"/>
              </a:ext>
            </a:extLst>
          </p:cNvPr>
          <p:cNvSpPr txBox="1">
            <a:spLocks/>
          </p:cNvSpPr>
          <p:nvPr/>
        </p:nvSpPr>
        <p:spPr>
          <a:xfrm>
            <a:off x="305923" y="722313"/>
            <a:ext cx="8532154" cy="28575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Font typeface="Arial" pitchFamily="34" charset="0"/>
              <a:buNone/>
              <a:defRPr sz="1400" i="1" kern="1200">
                <a:solidFill>
                  <a:schemeClr val="bg1"/>
                </a:solidFill>
                <a:latin typeface="Georgia"/>
                <a:ea typeface="+mn-ea"/>
                <a:cs typeface="Georgia"/>
              </a:defRPr>
            </a:lvl1pPr>
            <a:lvl2pPr marL="90488" indent="0" algn="ctr" defTabSz="914400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400"/>
              </a:spcAft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88913" algn="l" defTabSz="914400" rtl="0" eaLnBrk="1" latinLnBrk="0" hangingPunct="1">
              <a:lnSpc>
                <a:spcPct val="114000"/>
              </a:lnSpc>
              <a:spcBef>
                <a:spcPts val="100"/>
              </a:spcBef>
              <a:spcAft>
                <a:spcPts val="200"/>
              </a:spcAft>
              <a:buFont typeface="Arial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5850" indent="-228600" algn="l" defTabSz="914400" rtl="0" eaLnBrk="1" latinLnBrk="0" hangingPunct="1">
              <a:lnSpc>
                <a:spcPct val="114000"/>
              </a:lnSpc>
              <a:spcBef>
                <a:spcPts val="100"/>
              </a:spcBef>
              <a:spcAft>
                <a:spcPts val="40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3038" indent="-173038" algn="l" defTabSz="914400" rtl="0" eaLnBrk="1" latinLnBrk="0" hangingPunct="1">
              <a:lnSpc>
                <a:spcPct val="114000"/>
              </a:lnSpc>
              <a:spcBef>
                <a:spcPts val="100"/>
              </a:spcBef>
              <a:spcAft>
                <a:spcPts val="600"/>
              </a:spcAft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1350" i="0" dirty="0">
                <a:latin typeface="+mn-lt"/>
              </a:rPr>
              <a:t>Start (web application)</a:t>
            </a:r>
            <a:endParaRPr lang="nl-BE" sz="1350" i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6614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har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300" y="1146175"/>
            <a:ext cx="4921938" cy="361315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Flow</a:t>
            </a:r>
            <a:endParaRPr lang="nl-B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5587" y="722313"/>
            <a:ext cx="8532826" cy="285750"/>
          </a:xfrm>
        </p:spPr>
        <p:txBody>
          <a:bodyPr/>
          <a:lstStyle/>
          <a:p>
            <a:r>
              <a:rPr lang="en-US" sz="1350" i="0" dirty="0">
                <a:latin typeface="+mn-lt"/>
              </a:rPr>
              <a:t>Start (native application)</a:t>
            </a:r>
            <a:endParaRPr lang="nl-BE" sz="1350" i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072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2.0 and OpenID Connect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1"/>
                </a:solidFill>
              </a:rPr>
              <a:t>Basic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OAuth2 vs OpenID 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JSON Web Token (JWT)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Flows</a:t>
            </a:r>
          </a:p>
          <a:p>
            <a:pPr lvl="2"/>
            <a:r>
              <a:rPr lang="en-US" sz="1500" dirty="0"/>
              <a:t>Implicit Flow</a:t>
            </a:r>
          </a:p>
          <a:p>
            <a:pPr lvl="2"/>
            <a:r>
              <a:rPr lang="en-US" sz="1500" dirty="0"/>
              <a:t>Resource owner Flow</a:t>
            </a:r>
          </a:p>
          <a:p>
            <a:pPr lvl="2"/>
            <a:r>
              <a:rPr lang="en-US" sz="1500" dirty="0"/>
              <a:t>Client Credential Flow</a:t>
            </a:r>
          </a:p>
          <a:p>
            <a:pPr lvl="2"/>
            <a:r>
              <a:rPr lang="en-US" sz="1500" dirty="0"/>
              <a:t>Authorization Code Flow</a:t>
            </a:r>
          </a:p>
          <a:p>
            <a:pPr lvl="2"/>
            <a:r>
              <a:rPr lang="en-US" sz="1500" dirty="0"/>
              <a:t>Refresh Code Flow</a:t>
            </a:r>
          </a:p>
          <a:p>
            <a:pPr lvl="2"/>
            <a:r>
              <a:rPr lang="en-US" sz="1500" dirty="0"/>
              <a:t>Hybrid Flow</a:t>
            </a:r>
          </a:p>
          <a:p>
            <a:pPr lvl="1"/>
            <a:r>
              <a:rPr lang="en-US" sz="1500" dirty="0"/>
              <a:t>Bearer tokens</a:t>
            </a:r>
            <a:endParaRPr lang="nl-BE" sz="1500" dirty="0"/>
          </a:p>
        </p:txBody>
      </p:sp>
    </p:spTree>
    <p:extLst>
      <p:ext uri="{BB962C8B-B14F-4D97-AF65-F5344CB8AC3E}">
        <p14:creationId xmlns:p14="http://schemas.microsoft.com/office/powerpoint/2010/main" val="1065028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Flow</a:t>
            </a:r>
            <a:endParaRPr lang="nl-BE" dirty="0"/>
          </a:p>
        </p:txBody>
      </p:sp>
      <p:pic>
        <p:nvPicPr>
          <p:cNvPr id="4" name="Char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536" y="1146175"/>
            <a:ext cx="5775465" cy="35814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1356518" y="722313"/>
            <a:ext cx="6413500" cy="285750"/>
          </a:xfrm>
        </p:spPr>
        <p:txBody>
          <a:bodyPr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User Authentication</a:t>
            </a:r>
            <a:endParaRPr lang="nl-BE" sz="13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770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har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3744" y="1146175"/>
            <a:ext cx="5279049" cy="361315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Flow</a:t>
            </a:r>
            <a:endParaRPr lang="nl-B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14326" y="648494"/>
            <a:ext cx="8532826" cy="285750"/>
          </a:xfrm>
        </p:spPr>
        <p:txBody>
          <a:bodyPr/>
          <a:lstStyle/>
          <a:p>
            <a:r>
              <a:rPr lang="en-US" sz="1350" i="0" dirty="0">
                <a:latin typeface="+mn-lt"/>
              </a:rPr>
              <a:t>Authentication response (web application)</a:t>
            </a:r>
            <a:endParaRPr lang="nl-BE" sz="1350" i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4024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Flow</a:t>
            </a:r>
            <a:endParaRPr lang="nl-BE" dirty="0"/>
          </a:p>
        </p:txBody>
      </p:sp>
      <p:pic>
        <p:nvPicPr>
          <p:cNvPr id="4" name="Char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0341" y="1146175"/>
            <a:ext cx="4185855" cy="35814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1356518" y="722313"/>
            <a:ext cx="6413500" cy="285750"/>
          </a:xfrm>
        </p:spPr>
        <p:txBody>
          <a:bodyPr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Authentication response (native application)</a:t>
            </a:r>
            <a:endParaRPr lang="nl-BE" sz="13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408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Flow</a:t>
            </a:r>
            <a:endParaRPr lang="nl-BE" dirty="0"/>
          </a:p>
        </p:txBody>
      </p:sp>
      <p:pic>
        <p:nvPicPr>
          <p:cNvPr id="9218" name="Picture 2" descr="https://docs.oracle.com/cd/E39820_01/doc.11121/gateway_docs/content/images/oauth/oauth_user_agent_flow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3696" y="1146460"/>
            <a:ext cx="6439799" cy="3429479"/>
          </a:xfrm>
          <a:prstGeom prst="rect">
            <a:avLst/>
          </a:prstGeom>
          <a:noFill/>
          <a:ln w="762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365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/>
              <a:t>There are 2 types of scopes: </a:t>
            </a:r>
          </a:p>
          <a:p>
            <a:pPr lvl="2"/>
            <a:r>
              <a:rPr lang="en-US" sz="1350" dirty="0"/>
              <a:t>ID scopes: request access to information </a:t>
            </a:r>
          </a:p>
          <a:p>
            <a:pPr lvl="2"/>
            <a:r>
              <a:rPr lang="en-US" sz="1350" dirty="0"/>
              <a:t>Resource scopes: request access to resources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/>
              <a:t>Well-known OpenID Connect Scopes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5582681"/>
              </p:ext>
            </p:extLst>
          </p:nvPr>
        </p:nvGraphicFramePr>
        <p:xfrm>
          <a:off x="1357242" y="2487974"/>
          <a:ext cx="6412707" cy="229160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88251">
                  <a:extLst>
                    <a:ext uri="{9D8B030D-6E8A-4147-A177-3AD203B41FA5}">
                      <a16:colId xmlns:a16="http://schemas.microsoft.com/office/drawing/2014/main" val="2028151897"/>
                    </a:ext>
                  </a:extLst>
                </a:gridCol>
                <a:gridCol w="4124456">
                  <a:extLst>
                    <a:ext uri="{9D8B030D-6E8A-4147-A177-3AD203B41FA5}">
                      <a16:colId xmlns:a16="http://schemas.microsoft.com/office/drawing/2014/main" val="307785177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nl-BE" sz="1200" u="none" strike="noStrike" kern="1200" baseline="0" dirty="0"/>
                        <a:t>Scope</a:t>
                      </a:r>
                      <a:endParaRPr lang="nl-BE" sz="12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200" u="none" strike="noStrike" kern="1200" baseline="0" dirty="0"/>
                        <a:t>Claims</a:t>
                      </a:r>
                      <a:endParaRPr lang="nl-BE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8125809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err="1"/>
                        <a:t>openid</a:t>
                      </a:r>
                      <a:endParaRPr lang="nl-BE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kern="1200" baseline="0" dirty="0"/>
                        <a:t>required scope</a:t>
                      </a:r>
                      <a:endParaRPr lang="en-US" sz="12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51715353"/>
                  </a:ext>
                </a:extLst>
              </a:tr>
              <a:tr h="622826">
                <a:tc>
                  <a:txBody>
                    <a:bodyPr/>
                    <a:lstStyle/>
                    <a:p>
                      <a:r>
                        <a:rPr lang="en-US" sz="1200" u="none" strike="noStrike" kern="1200" baseline="0" dirty="0"/>
                        <a:t>profile	</a:t>
                      </a:r>
                      <a:endParaRPr lang="nl-BE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kern="1200" baseline="0" dirty="0"/>
                        <a:t>name, </a:t>
                      </a:r>
                      <a:r>
                        <a:rPr lang="en-US" sz="1200" u="none" strike="noStrike" kern="1200" baseline="0" dirty="0" err="1"/>
                        <a:t>family_name</a:t>
                      </a:r>
                      <a:r>
                        <a:rPr lang="en-US" sz="1200" u="none" strike="noStrike" kern="1200" baseline="0" dirty="0"/>
                        <a:t>, </a:t>
                      </a:r>
                      <a:r>
                        <a:rPr lang="en-US" sz="1200" u="none" strike="noStrike" kern="1200" baseline="0" dirty="0" err="1"/>
                        <a:t>given_name</a:t>
                      </a:r>
                      <a:r>
                        <a:rPr lang="en-US" sz="1200" u="none" strike="noStrike" kern="1200" baseline="0" dirty="0"/>
                        <a:t>, </a:t>
                      </a:r>
                      <a:r>
                        <a:rPr lang="en-US" sz="1200" u="none" strike="noStrike" kern="1200" baseline="0" dirty="0" err="1"/>
                        <a:t>middle_name</a:t>
                      </a:r>
                      <a:r>
                        <a:rPr lang="en-US" sz="1200" u="none" strike="noStrike" kern="1200" baseline="0" dirty="0"/>
                        <a:t>, nickname, </a:t>
                      </a:r>
                      <a:r>
                        <a:rPr lang="en-US" sz="1200" u="none" strike="noStrike" kern="1200" baseline="0" dirty="0" err="1"/>
                        <a:t>preferred_username</a:t>
                      </a:r>
                      <a:r>
                        <a:rPr lang="en-US" sz="1200" u="none" strike="noStrike" kern="1200" baseline="0" dirty="0"/>
                        <a:t>, profile, picture, website, gender, birthdate, </a:t>
                      </a:r>
                      <a:r>
                        <a:rPr lang="en-US" sz="1200" u="none" strike="noStrike" kern="1200" baseline="0" dirty="0" err="1"/>
                        <a:t>zoneinfo</a:t>
                      </a:r>
                      <a:r>
                        <a:rPr lang="en-US" sz="1200" u="none" strike="noStrike" kern="1200" baseline="0" dirty="0"/>
                        <a:t>, locale, </a:t>
                      </a:r>
                      <a:r>
                        <a:rPr lang="en-US" sz="1200" u="none" strike="noStrike" kern="1200" baseline="0" dirty="0" err="1"/>
                        <a:t>updated_at</a:t>
                      </a:r>
                      <a:endParaRPr lang="en-US" sz="12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931887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nl-BE" sz="1200" u="none" strike="noStrike" kern="1200" baseline="0" dirty="0"/>
                        <a:t>email	</a:t>
                      </a:r>
                      <a:endParaRPr lang="nl-BE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200" u="none" strike="noStrike" kern="1200" baseline="0" dirty="0"/>
                        <a:t>email, </a:t>
                      </a:r>
                      <a:r>
                        <a:rPr lang="nl-BE" sz="1200" u="none" strike="noStrike" kern="1200" baseline="0" dirty="0" err="1"/>
                        <a:t>email_verified</a:t>
                      </a:r>
                      <a:r>
                        <a:rPr lang="nl-BE" sz="1200" u="none" strike="noStrike" kern="1200" baseline="0" dirty="0"/>
                        <a:t>	</a:t>
                      </a:r>
                      <a:endParaRPr lang="nl-BE" sz="12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8317591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nl-BE" sz="1200" u="none" strike="noStrike" kern="1200" baseline="0" dirty="0" err="1"/>
                        <a:t>address</a:t>
                      </a:r>
                      <a:r>
                        <a:rPr lang="nl-BE" sz="1200" u="none" strike="noStrike" kern="1200" baseline="0" dirty="0"/>
                        <a:t>	</a:t>
                      </a:r>
                      <a:endParaRPr lang="nl-BE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200" u="none" strike="noStrike" kern="1200" baseline="0" dirty="0" err="1"/>
                        <a:t>address</a:t>
                      </a:r>
                      <a:r>
                        <a:rPr lang="nl-BE" sz="1200" u="none" strike="noStrike" kern="1200" baseline="0" dirty="0"/>
                        <a:t>	</a:t>
                      </a:r>
                      <a:endParaRPr lang="nl-BE" sz="12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3510741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nl-BE" sz="1200" u="none" strike="noStrike" kern="1200" baseline="0" dirty="0" err="1"/>
                        <a:t>phone</a:t>
                      </a:r>
                      <a:r>
                        <a:rPr lang="nl-BE" sz="1200" u="none" strike="noStrike" kern="1200" baseline="0" dirty="0"/>
                        <a:t>	</a:t>
                      </a:r>
                      <a:endParaRPr lang="nl-BE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200" u="none" strike="noStrike" kern="1200" baseline="0" dirty="0" err="1"/>
                        <a:t>phone_number</a:t>
                      </a:r>
                      <a:r>
                        <a:rPr lang="nl-BE" sz="1200" u="none" strike="noStrike" kern="1200" baseline="0" dirty="0"/>
                        <a:t>, </a:t>
                      </a:r>
                      <a:r>
                        <a:rPr lang="nl-BE" sz="1200" u="none" strike="noStrike" kern="1200" baseline="0" dirty="0" err="1"/>
                        <a:t>phone_number_verified</a:t>
                      </a:r>
                      <a:endParaRPr lang="nl-BE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9437422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nl-BE" sz="1200" u="none" strike="noStrike" kern="1200" baseline="0" dirty="0" err="1"/>
                        <a:t>offline_access</a:t>
                      </a:r>
                      <a:r>
                        <a:rPr lang="nl-BE" sz="1200" u="none" strike="noStrike" kern="1200" baseline="0" dirty="0"/>
                        <a:t>	</a:t>
                      </a:r>
                      <a:endParaRPr lang="nl-BE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200" u="none" strike="noStrike" kern="1200" baseline="0" dirty="0" err="1"/>
                        <a:t>requests</a:t>
                      </a:r>
                      <a:r>
                        <a:rPr lang="nl-BE" sz="1200" u="none" strike="noStrike" kern="1200" baseline="0" dirty="0"/>
                        <a:t> </a:t>
                      </a:r>
                      <a:r>
                        <a:rPr lang="nl-BE" sz="1200" u="none" strike="noStrike" kern="1200" baseline="0" dirty="0" err="1"/>
                        <a:t>refreshtoken</a:t>
                      </a:r>
                      <a:endParaRPr lang="nl-BE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661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093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Types</a:t>
            </a:r>
            <a:endParaRPr lang="nl-B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9570881"/>
              </p:ext>
            </p:extLst>
          </p:nvPr>
        </p:nvGraphicFramePr>
        <p:xfrm>
          <a:off x="296863" y="1146175"/>
          <a:ext cx="8532648" cy="22479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70521">
                  <a:extLst>
                    <a:ext uri="{9D8B030D-6E8A-4147-A177-3AD203B41FA5}">
                      <a16:colId xmlns:a16="http://schemas.microsoft.com/office/drawing/2014/main" val="1285140082"/>
                    </a:ext>
                  </a:extLst>
                </a:gridCol>
                <a:gridCol w="1572571">
                  <a:extLst>
                    <a:ext uri="{9D8B030D-6E8A-4147-A177-3AD203B41FA5}">
                      <a16:colId xmlns:a16="http://schemas.microsoft.com/office/drawing/2014/main" val="3176069078"/>
                    </a:ext>
                  </a:extLst>
                </a:gridCol>
                <a:gridCol w="1000727">
                  <a:extLst>
                    <a:ext uri="{9D8B030D-6E8A-4147-A177-3AD203B41FA5}">
                      <a16:colId xmlns:a16="http://schemas.microsoft.com/office/drawing/2014/main" val="3763753670"/>
                    </a:ext>
                  </a:extLst>
                </a:gridCol>
                <a:gridCol w="4288829">
                  <a:extLst>
                    <a:ext uri="{9D8B030D-6E8A-4147-A177-3AD203B41FA5}">
                      <a16:colId xmlns:a16="http://schemas.microsoft.com/office/drawing/2014/main" val="1317350800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Token type</a:t>
                      </a:r>
                      <a:endParaRPr lang="nl-BE" sz="1400" dirty="0"/>
                    </a:p>
                  </a:txBody>
                  <a:tcPr marL="90770" marR="9077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Response Type</a:t>
                      </a:r>
                      <a:endParaRPr lang="nl-BE" sz="1400" dirty="0"/>
                    </a:p>
                  </a:txBody>
                  <a:tcPr marL="90770" marR="9077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Form</a:t>
                      </a:r>
                      <a:endParaRPr lang="nl-BE" sz="1400" dirty="0"/>
                    </a:p>
                  </a:txBody>
                  <a:tcPr marL="90770" marR="9077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Usage</a:t>
                      </a:r>
                      <a:endParaRPr lang="nl-BE" sz="1400" dirty="0"/>
                    </a:p>
                  </a:txBody>
                  <a:tcPr marL="90770" marR="90770" marT="34290" marB="34290"/>
                </a:tc>
                <a:extLst>
                  <a:ext uri="{0D108BD9-81ED-4DB2-BD59-A6C34878D82A}">
                    <a16:rowId xmlns:a16="http://schemas.microsoft.com/office/drawing/2014/main" val="155407114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Access</a:t>
                      </a:r>
                      <a:r>
                        <a:rPr lang="en-US" sz="1400" baseline="0" dirty="0"/>
                        <a:t> token</a:t>
                      </a:r>
                      <a:endParaRPr lang="nl-BE" sz="1400" dirty="0"/>
                    </a:p>
                  </a:txBody>
                  <a:tcPr marL="90770" marR="9077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token</a:t>
                      </a:r>
                      <a:endParaRPr lang="nl-BE" sz="1400" dirty="0"/>
                    </a:p>
                  </a:txBody>
                  <a:tcPr marL="90770" marR="9077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JWT</a:t>
                      </a:r>
                      <a:endParaRPr lang="nl-BE" sz="1400" dirty="0"/>
                    </a:p>
                  </a:txBody>
                  <a:tcPr marL="90770" marR="9077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Grants access</a:t>
                      </a:r>
                      <a:r>
                        <a:rPr lang="en-US" sz="1400" baseline="0" dirty="0"/>
                        <a:t> to one or more resources</a:t>
                      </a:r>
                      <a:endParaRPr lang="nl-BE" sz="1400" dirty="0"/>
                    </a:p>
                  </a:txBody>
                  <a:tcPr marL="90770" marR="90770" marT="34290" marB="34290"/>
                </a:tc>
                <a:extLst>
                  <a:ext uri="{0D108BD9-81ED-4DB2-BD59-A6C34878D82A}">
                    <a16:rowId xmlns:a16="http://schemas.microsoft.com/office/drawing/2014/main" val="238864795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ID token</a:t>
                      </a:r>
                      <a:endParaRPr lang="nl-BE" sz="1400" dirty="0"/>
                    </a:p>
                  </a:txBody>
                  <a:tcPr marL="90770" marR="9077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id_token</a:t>
                      </a:r>
                      <a:endParaRPr lang="nl-BE" sz="1400" dirty="0"/>
                    </a:p>
                  </a:txBody>
                  <a:tcPr marL="90770" marR="9077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JWT</a:t>
                      </a:r>
                      <a:endParaRPr lang="nl-BE" sz="1400" dirty="0"/>
                    </a:p>
                  </a:txBody>
                  <a:tcPr marL="90770" marR="9077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Contains the profile claims of a user</a:t>
                      </a:r>
                      <a:endParaRPr lang="nl-BE" sz="1400" dirty="0"/>
                    </a:p>
                  </a:txBody>
                  <a:tcPr marL="90770" marR="90770" marT="34290" marB="34290"/>
                </a:tc>
                <a:extLst>
                  <a:ext uri="{0D108BD9-81ED-4DB2-BD59-A6C34878D82A}">
                    <a16:rowId xmlns:a16="http://schemas.microsoft.com/office/drawing/2014/main" val="84629188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Authorization code</a:t>
                      </a:r>
                      <a:endParaRPr lang="nl-BE" sz="1400" dirty="0"/>
                    </a:p>
                  </a:txBody>
                  <a:tcPr marL="90770" marR="9077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code</a:t>
                      </a:r>
                      <a:endParaRPr lang="nl-BE" sz="1400" dirty="0"/>
                    </a:p>
                  </a:txBody>
                  <a:tcPr marL="90770" marR="9077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Code</a:t>
                      </a:r>
                      <a:endParaRPr lang="nl-BE" sz="1400" dirty="0"/>
                    </a:p>
                  </a:txBody>
                  <a:tcPr marL="90770" marR="9077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Used</a:t>
                      </a:r>
                      <a:r>
                        <a:rPr lang="en-US" sz="1400" baseline="0" dirty="0"/>
                        <a:t> to delegate access to a resource</a:t>
                      </a:r>
                    </a:p>
                    <a:p>
                      <a:r>
                        <a:rPr lang="en-US" sz="1400" baseline="0" dirty="0">
                          <a:sym typeface="Wingdings" panose="05000000000000000000" pitchFamily="2" charset="2"/>
                        </a:rPr>
                        <a:t></a:t>
                      </a:r>
                      <a:r>
                        <a:rPr lang="en-US" sz="1400" baseline="0" dirty="0"/>
                        <a:t> Only Auth. Code or Hybrid flow</a:t>
                      </a:r>
                      <a:endParaRPr lang="nl-BE" sz="1400" dirty="0"/>
                    </a:p>
                  </a:txBody>
                  <a:tcPr marL="90770" marR="90770" marT="34290" marB="34290"/>
                </a:tc>
                <a:extLst>
                  <a:ext uri="{0D108BD9-81ED-4DB2-BD59-A6C34878D82A}">
                    <a16:rowId xmlns:a16="http://schemas.microsoft.com/office/drawing/2014/main" val="343608338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sz="1400" dirty="0"/>
                        <a:t>Refresh token</a:t>
                      </a:r>
                      <a:endParaRPr lang="nl-BE" sz="1400" dirty="0"/>
                    </a:p>
                  </a:txBody>
                  <a:tcPr marL="90770" marR="9077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refresh_token</a:t>
                      </a:r>
                      <a:endParaRPr lang="nl-BE" sz="1400" dirty="0"/>
                    </a:p>
                  </a:txBody>
                  <a:tcPr marL="90770" marR="9077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Code</a:t>
                      </a:r>
                      <a:endParaRPr lang="nl-BE" sz="1400" dirty="0"/>
                    </a:p>
                  </a:txBody>
                  <a:tcPr marL="90770" marR="9077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Used to refresh access tokens</a:t>
                      </a:r>
                    </a:p>
                    <a:p>
                      <a:r>
                        <a:rPr lang="en-US" sz="1400" baseline="0" dirty="0">
                          <a:sym typeface="Wingdings" panose="05000000000000000000" pitchFamily="2" charset="2"/>
                        </a:rPr>
                        <a:t></a:t>
                      </a:r>
                      <a:r>
                        <a:rPr lang="en-US" sz="1400" baseline="0" dirty="0"/>
                        <a:t> Requires authorization code and “</a:t>
                      </a:r>
                      <a:r>
                        <a:rPr lang="en-US" sz="1400" baseline="0" dirty="0" err="1"/>
                        <a:t>offline_access</a:t>
                      </a:r>
                      <a:r>
                        <a:rPr lang="en-US" sz="1400" baseline="0" dirty="0"/>
                        <a:t>” scope</a:t>
                      </a:r>
                      <a:endParaRPr lang="nl-BE" sz="1400" dirty="0"/>
                    </a:p>
                  </a:txBody>
                  <a:tcPr marL="90770" marR="90770" marT="34290" marB="34290"/>
                </a:tc>
                <a:extLst>
                  <a:ext uri="{0D108BD9-81ED-4DB2-BD59-A6C34878D82A}">
                    <a16:rowId xmlns:a16="http://schemas.microsoft.com/office/drawing/2014/main" val="576810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170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Owner Flow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b="1" dirty="0"/>
              <a:t>Scenario:</a:t>
            </a:r>
          </a:p>
          <a:p>
            <a:r>
              <a:rPr lang="en-US" sz="1400" dirty="0"/>
              <a:t>A Client application wants to access a resource on a Resource Server and sends the user’s and its own credentials to the Authorization Server.</a:t>
            </a:r>
          </a:p>
          <a:p>
            <a:r>
              <a:rPr lang="en-US" sz="1400" b="1" dirty="0"/>
              <a:t>Typical use:</a:t>
            </a:r>
          </a:p>
          <a:p>
            <a:r>
              <a:rPr lang="en-US" sz="1400" dirty="0"/>
              <a:t>An application want to access a resource, but cannot or does not want to have an interactive login to do so.</a:t>
            </a:r>
          </a:p>
          <a:p>
            <a:r>
              <a:rPr lang="en-US" sz="1400" b="1" dirty="0"/>
              <a:t>Steps: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Resource Owner provides credentials to the Client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Client provides Resource Owner credentials and its own to Authentication Server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Authentication Server authenticates Resource Owner credentials and Client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Authorization Server sends answers Client with an ID Token and, if requested, an Access Token.</a:t>
            </a:r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86026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Owner Flow</a:t>
            </a:r>
            <a:endParaRPr lang="nl-BE" dirty="0"/>
          </a:p>
        </p:txBody>
      </p:sp>
      <p:pic>
        <p:nvPicPr>
          <p:cNvPr id="4100" name="Picture 4" descr="Afbeeldingsresultaat voor resource owner flow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571" y="1113720"/>
            <a:ext cx="7748857" cy="3477198"/>
          </a:xfrm>
          <a:prstGeom prst="rect">
            <a:avLst/>
          </a:prstGeom>
          <a:noFill/>
          <a:ln w="762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241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Credentials Flow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b="1" dirty="0"/>
              <a:t>Scenario:</a:t>
            </a:r>
          </a:p>
          <a:p>
            <a:r>
              <a:rPr lang="en-US" sz="1400" dirty="0"/>
              <a:t>A Client application wants to access a resource on a Resource Server and sends only its own credentials to the Authorization Server.</a:t>
            </a:r>
          </a:p>
          <a:p>
            <a:r>
              <a:rPr lang="en-US" sz="1400" b="1" dirty="0"/>
              <a:t>Typical use:</a:t>
            </a:r>
          </a:p>
          <a:p>
            <a:r>
              <a:rPr lang="en-US" sz="1400" dirty="0"/>
              <a:t>An application want to access a resource, but cannot or does not want authenticate the user to do so.</a:t>
            </a:r>
          </a:p>
          <a:p>
            <a:r>
              <a:rPr lang="en-US" sz="1400" b="1" dirty="0"/>
              <a:t>Steps: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Client provides its own to Authentication Server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Authentication Server authenticates Client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Authorization Server sends answers Client with an Access Token.</a:t>
            </a:r>
          </a:p>
          <a:p>
            <a:pPr lvl="2">
              <a:buFont typeface="+mj-lt"/>
              <a:buAutoNum type="arabicPeriod"/>
            </a:pPr>
            <a:endParaRPr lang="en-US" dirty="0"/>
          </a:p>
          <a:p>
            <a:pPr lvl="2">
              <a:buFont typeface="+mj-lt"/>
              <a:buAutoNum type="arabicPeriod"/>
            </a:pPr>
            <a:endParaRPr lang="en-US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83112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Credentials Flow</a:t>
            </a:r>
            <a:endParaRPr lang="nl-BE" dirty="0"/>
          </a:p>
        </p:txBody>
      </p:sp>
      <p:pic>
        <p:nvPicPr>
          <p:cNvPr id="10242" name="Picture 2" descr="https://docs.oracle.com/cd/E39820_01/doc.11121/gateway_docs/content/images/oauth/oauth_client_credentials_flow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5185" y="1146175"/>
            <a:ext cx="6696167" cy="3581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19877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500" b="1" u="sng" dirty="0"/>
              <a:t>The problem</a:t>
            </a:r>
          </a:p>
          <a:p>
            <a:r>
              <a:rPr lang="en-US" dirty="0"/>
              <a:t>Every system that needs authentication, needs the same kind code for it, posing the same kind of security issues and potential weaknesses. Users generally don’t want to create and remember a new username and password for every application. </a:t>
            </a:r>
          </a:p>
          <a:p>
            <a:endParaRPr lang="en-US" sz="1500" b="1" u="sng" dirty="0"/>
          </a:p>
          <a:p>
            <a:r>
              <a:rPr lang="en-US" sz="1500" b="1" u="sng" dirty="0"/>
              <a:t>The goal</a:t>
            </a:r>
          </a:p>
          <a:p>
            <a:r>
              <a:rPr lang="en-US" dirty="0"/>
              <a:t>Delegate authentication logic to a trustworthy, external system that is secure, can reuse user accounts and is based on proven standards.</a:t>
            </a:r>
          </a:p>
          <a:p>
            <a:endParaRPr lang="en-US" sz="1500" b="1" u="sng" dirty="0"/>
          </a:p>
          <a:p>
            <a:r>
              <a:rPr lang="en-US" sz="1500" b="1" u="sng" dirty="0"/>
              <a:t>The solution</a:t>
            </a:r>
            <a:endParaRPr lang="en-US" b="1" u="sng" dirty="0"/>
          </a:p>
          <a:p>
            <a:r>
              <a:rPr lang="en-US" dirty="0"/>
              <a:t>Claims-based Authentication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03870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Code Flow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b="1" dirty="0"/>
              <a:t>Scenario:</a:t>
            </a:r>
          </a:p>
          <a:p>
            <a:r>
              <a:rPr lang="en-US" sz="1400" dirty="0"/>
              <a:t>A Client application wants to delegate access a resource on a Resource Server to another application without further user interaction and the user can authenticate interactively with the Authorization Server</a:t>
            </a:r>
          </a:p>
          <a:p>
            <a:r>
              <a:rPr lang="en-US" sz="1400" b="1" dirty="0"/>
              <a:t>Typical use:</a:t>
            </a:r>
          </a:p>
          <a:p>
            <a:r>
              <a:rPr lang="en-US" sz="1400" dirty="0"/>
              <a:t>An application want to access a resource or wants to delegate access, and needs to authenticate the user to do so.</a:t>
            </a:r>
          </a:p>
          <a:p>
            <a:r>
              <a:rPr lang="en-US" sz="1400" b="1" dirty="0"/>
              <a:t>Steps: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Client redirects End-User to Authorization Server to authenticate and authorize the server to access data on their behalf.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Authorization Server Authenticates the End-User.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Client receives a callback with an authorization code.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Client passes back the authorization code to obtain an access token.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Authorization Server verifies the authorization code.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Authorization Server passes back a token response to Client.</a:t>
            </a:r>
          </a:p>
          <a:p>
            <a:pPr lvl="2">
              <a:buFont typeface="+mj-lt"/>
              <a:buAutoNum type="arabicPeriod"/>
            </a:pPr>
            <a:endParaRPr lang="en-US" sz="1200" dirty="0"/>
          </a:p>
          <a:p>
            <a:endParaRPr lang="nl-BE" sz="1200" dirty="0"/>
          </a:p>
          <a:p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3978423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Code Flow</a:t>
            </a:r>
            <a:endParaRPr lang="nl-BE" dirty="0"/>
          </a:p>
        </p:txBody>
      </p:sp>
      <p:pic>
        <p:nvPicPr>
          <p:cNvPr id="11268" name="Picture 4" descr="OAuth 2.0 Web Server Flow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9212" y="1188793"/>
            <a:ext cx="5468113" cy="3496163"/>
          </a:xfrm>
          <a:prstGeom prst="rect">
            <a:avLst/>
          </a:prstGeom>
          <a:noFill/>
          <a:ln w="762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013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 Token Flow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b="1" dirty="0"/>
              <a:t>Scenario:</a:t>
            </a:r>
          </a:p>
          <a:p>
            <a:r>
              <a:rPr lang="en-US" sz="1400" dirty="0"/>
              <a:t>A Client application wants to access a resource on a Resource Server and sends its own credentials and a refresh token to the Authorization Server.</a:t>
            </a:r>
          </a:p>
          <a:p>
            <a:r>
              <a:rPr lang="en-US" sz="1400" b="1" dirty="0"/>
              <a:t>Typical use:</a:t>
            </a:r>
          </a:p>
          <a:p>
            <a:r>
              <a:rPr lang="en-US" sz="1400" dirty="0"/>
              <a:t>An application has a refresh token and want to access a resource.</a:t>
            </a:r>
          </a:p>
          <a:p>
            <a:r>
              <a:rPr lang="en-US" sz="1400" b="1" dirty="0"/>
              <a:t>Steps: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Client sends the refresh token to Authorization Server.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Authorization Server validates the refresh token.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Authorization Server passes back a token response to Client.</a:t>
            </a:r>
          </a:p>
          <a:p>
            <a:pPr lvl="2">
              <a:buFont typeface="+mj-lt"/>
              <a:buAutoNum type="arabicPeriod"/>
            </a:pPr>
            <a:endParaRPr lang="en-US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58466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OAuth 2.0 JWT Flo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3269" y="1727353"/>
            <a:ext cx="7200000" cy="2450794"/>
          </a:xfrm>
          <a:prstGeom prst="rect">
            <a:avLst/>
          </a:prstGeom>
          <a:noFill/>
          <a:ln w="762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 Token Flow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8AC40-1755-46D7-A554-68F1F453DC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418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Flow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b="1" dirty="0"/>
              <a:t>Scenario:</a:t>
            </a:r>
          </a:p>
          <a:p>
            <a:r>
              <a:rPr lang="en-US" sz="1400" dirty="0"/>
              <a:t>A Client application wants to both delegate access a resource on a Resource Server to another application and authenticate the user interactively with the Authorization Server</a:t>
            </a:r>
          </a:p>
          <a:p>
            <a:r>
              <a:rPr lang="en-US" sz="1400" b="1" dirty="0"/>
              <a:t>Typical use:</a:t>
            </a:r>
          </a:p>
          <a:p>
            <a:r>
              <a:rPr lang="en-US" sz="1400" dirty="0"/>
              <a:t>An application needs both an access and/or an id token, and an authorization code.</a:t>
            </a:r>
          </a:p>
          <a:p>
            <a:r>
              <a:rPr lang="en-US" sz="1400" b="1" dirty="0"/>
              <a:t>Steps:</a:t>
            </a:r>
          </a:p>
          <a:p>
            <a:pPr lvl="2">
              <a:lnSpc>
                <a:spcPct val="100000"/>
              </a:lnSpc>
              <a:buFont typeface="+mj-lt"/>
              <a:buAutoNum type="arabicPeriod"/>
            </a:pPr>
            <a:r>
              <a:rPr lang="en-US" sz="1200" dirty="0"/>
              <a:t>Client prepares an Authentication Request containing the desired request parameters.</a:t>
            </a:r>
          </a:p>
          <a:p>
            <a:pPr lvl="2">
              <a:lnSpc>
                <a:spcPct val="100000"/>
              </a:lnSpc>
              <a:buFont typeface="+mj-lt"/>
              <a:buAutoNum type="arabicPeriod"/>
            </a:pPr>
            <a:r>
              <a:rPr lang="en-US" sz="1200" dirty="0"/>
              <a:t>Client sends the request to the Authorization Server.</a:t>
            </a:r>
          </a:p>
          <a:p>
            <a:pPr lvl="2">
              <a:lnSpc>
                <a:spcPct val="100000"/>
              </a:lnSpc>
              <a:buFont typeface="+mj-lt"/>
              <a:buAutoNum type="arabicPeriod"/>
            </a:pPr>
            <a:r>
              <a:rPr lang="en-US" sz="1200" dirty="0"/>
              <a:t>Authorization Server Authenticates the End-User.</a:t>
            </a:r>
          </a:p>
          <a:p>
            <a:pPr lvl="2">
              <a:lnSpc>
                <a:spcPct val="100000"/>
              </a:lnSpc>
              <a:buFont typeface="+mj-lt"/>
              <a:buAutoNum type="arabicPeriod"/>
            </a:pPr>
            <a:r>
              <a:rPr lang="en-US" sz="1200" dirty="0"/>
              <a:t>Authorization Server obtains End-User Consent/Authorization.</a:t>
            </a:r>
          </a:p>
          <a:p>
            <a:pPr lvl="2">
              <a:lnSpc>
                <a:spcPct val="100000"/>
              </a:lnSpc>
              <a:buFont typeface="+mj-lt"/>
              <a:buAutoNum type="arabicPeriod"/>
            </a:pPr>
            <a:r>
              <a:rPr lang="en-US" sz="1200" dirty="0"/>
              <a:t>Authorization Server sends the End-User back to the Client with an Authorization Code and, depending on the Response Type, one or more additional parameters.</a:t>
            </a:r>
          </a:p>
          <a:p>
            <a:pPr lvl="2">
              <a:lnSpc>
                <a:spcPct val="100000"/>
              </a:lnSpc>
              <a:buFont typeface="+mj-lt"/>
              <a:buAutoNum type="arabicPeriod"/>
            </a:pPr>
            <a:r>
              <a:rPr lang="en-US" sz="1200" dirty="0"/>
              <a:t>Client requests a response using the Authorization Code at the Token Endpoint.</a:t>
            </a:r>
          </a:p>
          <a:p>
            <a:pPr lvl="2">
              <a:lnSpc>
                <a:spcPct val="100000"/>
              </a:lnSpc>
              <a:buFont typeface="+mj-lt"/>
              <a:buAutoNum type="arabicPeriod"/>
            </a:pPr>
            <a:r>
              <a:rPr lang="en-US" sz="1200" dirty="0"/>
              <a:t>Client receives a response that contains an ID Token and Access Token in the response body.</a:t>
            </a:r>
          </a:p>
          <a:p>
            <a:pPr lvl="2">
              <a:lnSpc>
                <a:spcPct val="100000"/>
              </a:lnSpc>
              <a:buFont typeface="+mj-lt"/>
              <a:buAutoNum type="arabicPeriod"/>
            </a:pPr>
            <a:r>
              <a:rPr lang="en-US" sz="1200" dirty="0"/>
              <a:t>Client validates the ID Token and retrieves the End-User's Subject Identifier.</a:t>
            </a:r>
          </a:p>
          <a:p>
            <a:endParaRPr lang="nl-BE" sz="1400" dirty="0"/>
          </a:p>
          <a:p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2070750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Flow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6962" y="1146175"/>
            <a:ext cx="5552614" cy="35814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24920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ea typeface="ＭＳ Ｐゴシック" pitchFamily="34" charset="-128"/>
              </a:rPr>
              <a:t>.NET Core Authentication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Basic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OAuth2 vs OpenID 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JSON Web Token (JWT)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Flows</a:t>
            </a:r>
          </a:p>
          <a:p>
            <a:pPr lvl="2"/>
            <a:r>
              <a:rPr lang="en-US" sz="1500" dirty="0"/>
              <a:t>Implicit Flow</a:t>
            </a:r>
          </a:p>
          <a:p>
            <a:pPr lvl="2"/>
            <a:r>
              <a:rPr lang="en-US" sz="1500" dirty="0"/>
              <a:t>Resource owner Flow</a:t>
            </a:r>
          </a:p>
          <a:p>
            <a:pPr lvl="2"/>
            <a:r>
              <a:rPr lang="en-US" sz="1500" dirty="0"/>
              <a:t>Client Credential Flow</a:t>
            </a:r>
          </a:p>
          <a:p>
            <a:pPr lvl="2"/>
            <a:r>
              <a:rPr lang="en-US" sz="1500" dirty="0"/>
              <a:t>Authorization Code Flow</a:t>
            </a:r>
          </a:p>
          <a:p>
            <a:pPr lvl="2"/>
            <a:r>
              <a:rPr lang="en-US" sz="1500" dirty="0"/>
              <a:t>Refresh Code Flow</a:t>
            </a:r>
          </a:p>
          <a:p>
            <a:pPr lvl="2"/>
            <a:r>
              <a:rPr lang="en-US" sz="1500" dirty="0"/>
              <a:t>Hybrid Flow</a:t>
            </a:r>
          </a:p>
          <a:p>
            <a:pPr lvl="1"/>
            <a:r>
              <a:rPr lang="en-US" sz="1500" dirty="0">
                <a:solidFill>
                  <a:schemeClr val="accent1"/>
                </a:solidFill>
              </a:rPr>
              <a:t>Bearer tokens</a:t>
            </a:r>
            <a:endParaRPr lang="nl-BE" sz="1500" dirty="0">
              <a:solidFill>
                <a:schemeClr val="accent1"/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endParaRPr lang="nl-BE" sz="1500" dirty="0"/>
          </a:p>
        </p:txBody>
      </p:sp>
    </p:spTree>
    <p:extLst>
      <p:ext uri="{BB962C8B-B14F-4D97-AF65-F5344CB8AC3E}">
        <p14:creationId xmlns:p14="http://schemas.microsoft.com/office/powerpoint/2010/main" val="6145324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Bearer Tokens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Used to authorize access to a resource (for example an API)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Carried in the HTTP </a:t>
            </a:r>
            <a:r>
              <a:rPr lang="en-US" sz="1400" dirty="0">
                <a:latin typeface="Consolas" panose="020B0609020204030204" pitchFamily="49" charset="0"/>
              </a:rPr>
              <a:t>Authorize</a:t>
            </a:r>
            <a:r>
              <a:rPr lang="en-US" sz="1400" dirty="0"/>
              <a:t> header using the </a:t>
            </a:r>
            <a:r>
              <a:rPr lang="en-US" sz="1400" dirty="0">
                <a:latin typeface="Consolas" panose="020B0609020204030204" pitchFamily="49" charset="0"/>
              </a:rPr>
              <a:t>"Bearer"</a:t>
            </a:r>
            <a:r>
              <a:rPr lang="en-US" sz="1400" dirty="0"/>
              <a:t> scheme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Usually an OAuth2 JWT Access 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Thing that are used to verify access</a:t>
            </a:r>
            <a:r>
              <a:rPr lang="nl-BE" sz="1400" dirty="0"/>
              <a:t>:</a:t>
            </a:r>
          </a:p>
          <a:p>
            <a:pPr lvl="2">
              <a:lnSpc>
                <a:spcPct val="100000"/>
              </a:lnSpc>
            </a:pPr>
            <a:r>
              <a:rPr lang="en-US" sz="1400" dirty="0"/>
              <a:t>Issuer</a:t>
            </a:r>
          </a:p>
          <a:p>
            <a:pPr lvl="2">
              <a:lnSpc>
                <a:spcPct val="100000"/>
              </a:lnSpc>
            </a:pPr>
            <a:r>
              <a:rPr lang="en-US" sz="1400" dirty="0"/>
              <a:t>Signature</a:t>
            </a:r>
          </a:p>
          <a:p>
            <a:pPr lvl="2">
              <a:lnSpc>
                <a:spcPct val="100000"/>
              </a:lnSpc>
            </a:pPr>
            <a:r>
              <a:rPr lang="en-US" sz="1400" dirty="0"/>
              <a:t>Validity (not before and expiry)</a:t>
            </a:r>
          </a:p>
          <a:p>
            <a:pPr lvl="2">
              <a:lnSpc>
                <a:spcPct val="100000"/>
              </a:lnSpc>
            </a:pPr>
            <a:r>
              <a:rPr lang="en-US" sz="1400" dirty="0"/>
              <a:t>Audience (this is optional, but can be useful)</a:t>
            </a:r>
          </a:p>
          <a:p>
            <a:pPr lvl="2">
              <a:lnSpc>
                <a:spcPct val="100000"/>
              </a:lnSpc>
            </a:pPr>
            <a:r>
              <a:rPr lang="en-US" sz="1400" dirty="0"/>
              <a:t>Scopes (requested by the user, confirmed by the authentication server)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55676" y="3806859"/>
            <a:ext cx="5832648" cy="123444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51181" rIns="0" bIns="51181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hangingPunct="0"/>
            <a:r>
              <a:rPr lang="nl-BE" altLang="nl-BE" sz="1050" dirty="0">
                <a:solidFill>
                  <a:srgbClr val="37474F"/>
                </a:solidFill>
                <a:latin typeface="Roboto Mono"/>
              </a:rPr>
              <a:t>POST /</a:t>
            </a:r>
            <a:r>
              <a:rPr lang="nl-BE" altLang="nl-BE" sz="1050" dirty="0" err="1">
                <a:solidFill>
                  <a:srgbClr val="37474F"/>
                </a:solidFill>
                <a:latin typeface="Roboto Mono"/>
              </a:rPr>
              <a:t>rsvp?eventId</a:t>
            </a:r>
            <a:r>
              <a:rPr lang="nl-BE" altLang="nl-BE" sz="105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nl-BE" altLang="nl-BE" sz="1050" dirty="0">
                <a:solidFill>
                  <a:srgbClr val="C53929"/>
                </a:solidFill>
                <a:latin typeface="Roboto Mono"/>
              </a:rPr>
              <a:t>123</a:t>
            </a:r>
            <a:r>
              <a:rPr lang="nl-BE" altLang="nl-BE" sz="1050" dirty="0">
                <a:solidFill>
                  <a:srgbClr val="37474F"/>
                </a:solidFill>
                <a:latin typeface="Roboto Mono"/>
              </a:rPr>
              <a:t> HTTP/</a:t>
            </a:r>
            <a:r>
              <a:rPr lang="nl-BE" altLang="nl-BE" sz="1050" dirty="0">
                <a:solidFill>
                  <a:srgbClr val="C53929"/>
                </a:solidFill>
                <a:latin typeface="Roboto Mono"/>
              </a:rPr>
              <a:t>1.1</a:t>
            </a:r>
            <a:br>
              <a:rPr lang="nl-BE" altLang="nl-BE" sz="1050" dirty="0">
                <a:solidFill>
                  <a:srgbClr val="37474F"/>
                </a:solidFill>
                <a:latin typeface="Roboto Mono"/>
              </a:rPr>
            </a:br>
            <a:r>
              <a:rPr lang="nl-BE" altLang="nl-BE" sz="1050" dirty="0">
                <a:solidFill>
                  <a:srgbClr val="9C27B0"/>
                </a:solidFill>
                <a:latin typeface="Roboto Mono"/>
              </a:rPr>
              <a:t>Host</a:t>
            </a:r>
            <a:r>
              <a:rPr lang="nl-BE" altLang="nl-BE" sz="1050" dirty="0">
                <a:solidFill>
                  <a:srgbClr val="37474F"/>
                </a:solidFill>
                <a:latin typeface="Roboto Mono"/>
              </a:rPr>
              <a:t>: events-organizer.com</a:t>
            </a:r>
            <a:br>
              <a:rPr lang="nl-BE" altLang="nl-BE" sz="1050" dirty="0">
                <a:solidFill>
                  <a:srgbClr val="37474F"/>
                </a:solidFill>
                <a:latin typeface="Roboto Mono"/>
              </a:rPr>
            </a:br>
            <a:r>
              <a:rPr lang="nl-BE" altLang="nl-BE" sz="1050" dirty="0" err="1">
                <a:solidFill>
                  <a:srgbClr val="9C27B0"/>
                </a:solidFill>
                <a:latin typeface="Roboto Mono"/>
              </a:rPr>
              <a:t>Authorization</a:t>
            </a:r>
            <a:r>
              <a:rPr lang="nl-BE" altLang="nl-BE" sz="1050" dirty="0">
                <a:solidFill>
                  <a:srgbClr val="37474F"/>
                </a:solidFill>
                <a:latin typeface="Roboto Mono"/>
              </a:rPr>
              <a:t>: </a:t>
            </a:r>
            <a:r>
              <a:rPr lang="nl-BE" altLang="nl-BE" sz="1050" dirty="0" err="1">
                <a:solidFill>
                  <a:srgbClr val="9C27B0"/>
                </a:solidFill>
                <a:latin typeface="Roboto Mono"/>
              </a:rPr>
              <a:t>Bearer</a:t>
            </a:r>
            <a:r>
              <a:rPr lang="nl-BE" altLang="nl-BE" sz="105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nl-BE" altLang="nl-BE" sz="1050" dirty="0">
                <a:solidFill>
                  <a:srgbClr val="9C27B0"/>
                </a:solidFill>
                <a:latin typeface="Roboto Mono"/>
              </a:rPr>
              <a:t>AbCdEf123456</a:t>
            </a:r>
            <a:br>
              <a:rPr lang="nl-BE" altLang="nl-BE" sz="1050" dirty="0">
                <a:solidFill>
                  <a:srgbClr val="37474F"/>
                </a:solidFill>
                <a:latin typeface="Roboto Mono"/>
              </a:rPr>
            </a:br>
            <a:r>
              <a:rPr lang="nl-BE" altLang="nl-BE" sz="1050" dirty="0">
                <a:solidFill>
                  <a:srgbClr val="9C27B0"/>
                </a:solidFill>
                <a:latin typeface="Roboto Mono"/>
              </a:rPr>
              <a:t>Content</a:t>
            </a:r>
            <a:r>
              <a:rPr lang="nl-BE" altLang="nl-BE" sz="1050" dirty="0">
                <a:solidFill>
                  <a:srgbClr val="37474F"/>
                </a:solidFill>
                <a:latin typeface="Roboto Mono"/>
              </a:rPr>
              <a:t>-</a:t>
            </a:r>
            <a:r>
              <a:rPr lang="nl-BE" altLang="nl-BE" sz="1050" dirty="0">
                <a:solidFill>
                  <a:srgbClr val="9C27B0"/>
                </a:solidFill>
                <a:latin typeface="Roboto Mono"/>
              </a:rPr>
              <a:t>Type</a:t>
            </a:r>
            <a:r>
              <a:rPr lang="nl-BE" altLang="nl-BE" sz="1050" dirty="0">
                <a:solidFill>
                  <a:srgbClr val="37474F"/>
                </a:solidFill>
                <a:latin typeface="Roboto Mono"/>
              </a:rPr>
              <a:t>: </a:t>
            </a:r>
            <a:r>
              <a:rPr lang="nl-BE" altLang="nl-BE" sz="1050" dirty="0" err="1">
                <a:solidFill>
                  <a:srgbClr val="37474F"/>
                </a:solidFill>
                <a:latin typeface="Roboto Mono"/>
              </a:rPr>
              <a:t>application</a:t>
            </a:r>
            <a:r>
              <a:rPr lang="nl-BE" altLang="nl-BE" sz="1050" dirty="0">
                <a:solidFill>
                  <a:srgbClr val="37474F"/>
                </a:solidFill>
                <a:latin typeface="Roboto Mono"/>
              </a:rPr>
              <a:t>/x-www-form-</a:t>
            </a:r>
            <a:r>
              <a:rPr lang="nl-BE" altLang="nl-BE" sz="1050" dirty="0" err="1">
                <a:solidFill>
                  <a:srgbClr val="37474F"/>
                </a:solidFill>
                <a:latin typeface="Roboto Mono"/>
              </a:rPr>
              <a:t>urlencoded</a:t>
            </a:r>
            <a:br>
              <a:rPr lang="nl-BE" altLang="nl-BE" sz="1050" dirty="0">
                <a:solidFill>
                  <a:srgbClr val="37474F"/>
                </a:solidFill>
                <a:latin typeface="Roboto Mono"/>
              </a:rPr>
            </a:br>
            <a:r>
              <a:rPr lang="nl-BE" altLang="nl-BE" sz="1050" dirty="0">
                <a:solidFill>
                  <a:srgbClr val="9C27B0"/>
                </a:solidFill>
                <a:latin typeface="Roboto Mono"/>
              </a:rPr>
              <a:t>User</a:t>
            </a:r>
            <a:r>
              <a:rPr lang="nl-BE" altLang="nl-BE" sz="1050" dirty="0">
                <a:solidFill>
                  <a:srgbClr val="37474F"/>
                </a:solidFill>
                <a:latin typeface="Roboto Mono"/>
              </a:rPr>
              <a:t>-</a:t>
            </a:r>
            <a:r>
              <a:rPr lang="nl-BE" altLang="nl-BE" sz="1050" dirty="0">
                <a:solidFill>
                  <a:srgbClr val="9C27B0"/>
                </a:solidFill>
                <a:latin typeface="Roboto Mono"/>
              </a:rPr>
              <a:t>Agent</a:t>
            </a:r>
            <a:r>
              <a:rPr lang="nl-BE" altLang="nl-BE" sz="1050" dirty="0">
                <a:solidFill>
                  <a:srgbClr val="37474F"/>
                </a:solidFill>
                <a:latin typeface="Roboto Mono"/>
              </a:rPr>
              <a:t>: </a:t>
            </a:r>
            <a:r>
              <a:rPr lang="nl-BE" altLang="nl-BE" sz="1050" dirty="0">
                <a:solidFill>
                  <a:srgbClr val="9C27B0"/>
                </a:solidFill>
                <a:latin typeface="Roboto Mono"/>
              </a:rPr>
              <a:t>Mozilla</a:t>
            </a:r>
            <a:r>
              <a:rPr lang="nl-BE" altLang="nl-BE" sz="1050" dirty="0">
                <a:solidFill>
                  <a:srgbClr val="37474F"/>
                </a:solidFill>
                <a:latin typeface="Roboto Mono"/>
              </a:rPr>
              <a:t>/</a:t>
            </a:r>
            <a:r>
              <a:rPr lang="nl-BE" altLang="nl-BE" sz="1050" dirty="0">
                <a:solidFill>
                  <a:srgbClr val="C53929"/>
                </a:solidFill>
                <a:latin typeface="Roboto Mono"/>
              </a:rPr>
              <a:t>5.0</a:t>
            </a:r>
            <a:r>
              <a:rPr lang="nl-BE" altLang="nl-BE" sz="1050" dirty="0">
                <a:solidFill>
                  <a:srgbClr val="37474F"/>
                </a:solidFill>
                <a:latin typeface="Roboto Mono"/>
              </a:rPr>
              <a:t> (X11; </a:t>
            </a:r>
            <a:r>
              <a:rPr lang="nl-BE" altLang="nl-BE" sz="1050" dirty="0">
                <a:solidFill>
                  <a:srgbClr val="9C27B0"/>
                </a:solidFill>
                <a:latin typeface="Roboto Mono"/>
              </a:rPr>
              <a:t>Linux</a:t>
            </a:r>
            <a:r>
              <a:rPr lang="nl-BE" altLang="nl-BE" sz="1050" dirty="0">
                <a:solidFill>
                  <a:srgbClr val="37474F"/>
                </a:solidFill>
                <a:latin typeface="Roboto Mono"/>
              </a:rPr>
              <a:t> x86_64) </a:t>
            </a:r>
            <a:r>
              <a:rPr lang="nl-BE" altLang="nl-BE" sz="1050" dirty="0" err="1">
                <a:solidFill>
                  <a:srgbClr val="9C27B0"/>
                </a:solidFill>
                <a:latin typeface="Roboto Mono"/>
              </a:rPr>
              <a:t>AppleWebKit</a:t>
            </a:r>
            <a:r>
              <a:rPr lang="nl-BE" altLang="nl-BE" sz="1050" dirty="0">
                <a:solidFill>
                  <a:srgbClr val="37474F"/>
                </a:solidFill>
                <a:latin typeface="Roboto Mono"/>
              </a:rPr>
              <a:t>/</a:t>
            </a:r>
            <a:r>
              <a:rPr lang="nl-BE" altLang="nl-BE" sz="1050" dirty="0">
                <a:solidFill>
                  <a:srgbClr val="C53929"/>
                </a:solidFill>
                <a:latin typeface="Roboto Mono"/>
              </a:rPr>
              <a:t>1.0</a:t>
            </a:r>
            <a:r>
              <a:rPr lang="nl-BE" altLang="nl-BE" sz="1050" dirty="0">
                <a:solidFill>
                  <a:srgbClr val="37474F"/>
                </a:solidFill>
                <a:latin typeface="Roboto Mono"/>
              </a:rPr>
              <a:t> (KHTML, like </a:t>
            </a:r>
            <a:r>
              <a:rPr lang="nl-BE" altLang="nl-BE" sz="1050" dirty="0" err="1">
                <a:solidFill>
                  <a:srgbClr val="9C27B0"/>
                </a:solidFill>
                <a:latin typeface="Roboto Mono"/>
              </a:rPr>
              <a:t>Gecko</a:t>
            </a:r>
            <a:r>
              <a:rPr lang="nl-BE" altLang="nl-BE" sz="1050" dirty="0">
                <a:solidFill>
                  <a:srgbClr val="37474F"/>
                </a:solidFill>
                <a:latin typeface="Roboto Mono"/>
              </a:rPr>
              <a:t>; </a:t>
            </a:r>
            <a:r>
              <a:rPr lang="nl-BE" altLang="nl-BE" sz="1050" dirty="0">
                <a:solidFill>
                  <a:srgbClr val="9C27B0"/>
                </a:solidFill>
                <a:latin typeface="Roboto Mono"/>
              </a:rPr>
              <a:t>Gmail</a:t>
            </a:r>
            <a:r>
              <a:rPr lang="nl-BE" altLang="nl-BE" sz="105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nl-BE" altLang="nl-BE" sz="1050" dirty="0">
                <a:solidFill>
                  <a:srgbClr val="9C27B0"/>
                </a:solidFill>
                <a:latin typeface="Roboto Mono"/>
              </a:rPr>
              <a:t>Actions</a:t>
            </a:r>
            <a:r>
              <a:rPr lang="nl-BE" altLang="nl-BE" sz="1050" dirty="0">
                <a:solidFill>
                  <a:srgbClr val="37474F"/>
                </a:solidFill>
                <a:latin typeface="Roboto Mono"/>
              </a:rPr>
              <a:t>)</a:t>
            </a:r>
            <a:br>
              <a:rPr lang="nl-BE" altLang="nl-BE" sz="1050" dirty="0">
                <a:solidFill>
                  <a:srgbClr val="37474F"/>
                </a:solidFill>
                <a:latin typeface="Roboto Mono"/>
              </a:rPr>
            </a:br>
            <a:br>
              <a:rPr lang="nl-BE" altLang="nl-BE" sz="1050" dirty="0">
                <a:solidFill>
                  <a:srgbClr val="37474F"/>
                </a:solidFill>
                <a:latin typeface="Roboto Mono"/>
              </a:rPr>
            </a:br>
            <a:r>
              <a:rPr lang="nl-BE" altLang="nl-BE" sz="1050" dirty="0" err="1">
                <a:solidFill>
                  <a:srgbClr val="37474F"/>
                </a:solidFill>
                <a:latin typeface="Roboto Mono"/>
              </a:rPr>
              <a:t>rsvpStatus</a:t>
            </a:r>
            <a:r>
              <a:rPr lang="nl-BE" altLang="nl-BE" sz="1050" dirty="0">
                <a:solidFill>
                  <a:srgbClr val="37474F"/>
                </a:solidFill>
                <a:latin typeface="Roboto Mono"/>
              </a:rPr>
              <a:t>=YES</a:t>
            </a:r>
            <a:r>
              <a:rPr lang="nl-BE" altLang="nl-BE" sz="600" dirty="0"/>
              <a:t> </a:t>
            </a:r>
            <a:endParaRPr lang="nl-BE" altLang="nl-BE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019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E74F2-34C9-4557-B774-1753488CFF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7156" y="2734240"/>
            <a:ext cx="7662019" cy="1850149"/>
          </a:xfrm>
        </p:spPr>
        <p:txBody>
          <a:bodyPr/>
          <a:lstStyle/>
          <a:p>
            <a:r>
              <a:rPr lang="en-US" dirty="0"/>
              <a:t>Any more questions?</a:t>
            </a:r>
          </a:p>
        </p:txBody>
      </p:sp>
    </p:spTree>
    <p:extLst>
      <p:ext uri="{BB962C8B-B14F-4D97-AF65-F5344CB8AC3E}">
        <p14:creationId xmlns:p14="http://schemas.microsoft.com/office/powerpoint/2010/main" val="1095526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Claims-Based Authentication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500" b="1" dirty="0"/>
              <a:t>Client Application</a:t>
            </a:r>
            <a:endParaRPr lang="en-US" b="1" dirty="0"/>
          </a:p>
          <a:p>
            <a:r>
              <a:rPr lang="en-US" dirty="0"/>
              <a:t>This application would like to gain access to a resource owned by the Resource Server.</a:t>
            </a:r>
          </a:p>
          <a:p>
            <a:endParaRPr lang="en-US" dirty="0"/>
          </a:p>
          <a:p>
            <a:r>
              <a:rPr lang="en-US" sz="1500" b="1" dirty="0"/>
              <a:t>Resource Server</a:t>
            </a:r>
            <a:r>
              <a:rPr lang="en-US" sz="1800" dirty="0"/>
              <a:t> </a:t>
            </a:r>
            <a:r>
              <a:rPr lang="en-US" dirty="0"/>
              <a:t>(Relying Party)</a:t>
            </a:r>
          </a:p>
          <a:p>
            <a:r>
              <a:rPr lang="en-US" dirty="0"/>
              <a:t>This server holds resources that need to be secured, but does not want to handle authentication and authorization. It delegates those to the Authorization Server.</a:t>
            </a:r>
          </a:p>
          <a:p>
            <a:endParaRPr lang="en-US" dirty="0"/>
          </a:p>
          <a:p>
            <a:r>
              <a:rPr lang="en-US" sz="1500" b="1" dirty="0"/>
              <a:t>Authorization Server</a:t>
            </a:r>
            <a:r>
              <a:rPr lang="en-US" sz="1500" dirty="0"/>
              <a:t> </a:t>
            </a:r>
            <a:r>
              <a:rPr lang="en-US" dirty="0"/>
              <a:t>(Identity Provider or Security Token Server)</a:t>
            </a:r>
          </a:p>
          <a:p>
            <a:r>
              <a:rPr lang="en-US" dirty="0"/>
              <a:t>This server is tasked with establishing the user’s identity, authorizing the request and creating a trusted Token for the resource server.</a:t>
            </a:r>
          </a:p>
        </p:txBody>
      </p:sp>
    </p:spTree>
    <p:extLst>
      <p:ext uri="{BB962C8B-B14F-4D97-AF65-F5344CB8AC3E}">
        <p14:creationId xmlns:p14="http://schemas.microsoft.com/office/powerpoint/2010/main" val="790064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58C6-B0C5-4BF0-91EE-C0F2E331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Claims-Based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9E471-83BF-4E5F-A232-64CD2D616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500" b="1" dirty="0"/>
              <a:t>Token</a:t>
            </a:r>
            <a:endParaRPr lang="en-US" b="1" dirty="0"/>
          </a:p>
          <a:p>
            <a:r>
              <a:rPr lang="en-US" dirty="0"/>
              <a:t>Data structure consisting of a set of claims and a signature that can be independently verified by a Resource Server. It has an audience, requested resource(s) and a validity.</a:t>
            </a:r>
          </a:p>
          <a:p>
            <a:endParaRPr lang="en-US" sz="1500" b="1" dirty="0"/>
          </a:p>
          <a:p>
            <a:r>
              <a:rPr lang="en-US" sz="1500" b="1" dirty="0"/>
              <a:t>Claim</a:t>
            </a:r>
            <a:endParaRPr lang="en-US" b="1" dirty="0"/>
          </a:p>
          <a:p>
            <a:r>
              <a:rPr lang="en-US" dirty="0"/>
              <a:t>Is a key-value pair representing a validated fact about the user.</a:t>
            </a:r>
            <a:endParaRPr lang="nl-B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95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Claims-Based Authentication</a:t>
            </a:r>
            <a:endParaRPr lang="nl-BE" dirty="0"/>
          </a:p>
        </p:txBody>
      </p:sp>
      <p:pic>
        <p:nvPicPr>
          <p:cNvPr id="47110" name="Picture 6" descr="https://s3.amazonaws.com/dfc-wiki/en/images/6/6f/OAuthRole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0274" y="722313"/>
            <a:ext cx="4423451" cy="4133879"/>
          </a:xfrm>
          <a:prstGeom prst="rect">
            <a:avLst/>
          </a:prstGeom>
          <a:noFill/>
          <a:ln w="762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598542" y="1344661"/>
            <a:ext cx="2278619" cy="346890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7000" tIns="27000" rIns="27000" bIns="27000" rtlCol="0" anchor="b"/>
          <a:lstStyle/>
          <a:p>
            <a:pPr algn="ctr">
              <a:lnSpc>
                <a:spcPct val="110000"/>
              </a:lnSpc>
              <a:spcBef>
                <a:spcPts val="150"/>
              </a:spcBef>
              <a:spcAft>
                <a:spcPts val="150"/>
              </a:spcAft>
            </a:pPr>
            <a:r>
              <a:rPr lang="en-US" sz="1200" dirty="0"/>
              <a:t>Resource Server / Relying Party</a:t>
            </a:r>
            <a:endParaRPr lang="nl-BE" sz="1200" dirty="0"/>
          </a:p>
        </p:txBody>
      </p:sp>
      <p:sp>
        <p:nvSpPr>
          <p:cNvPr id="15" name="Rectangle 14"/>
          <p:cNvSpPr/>
          <p:nvPr/>
        </p:nvSpPr>
        <p:spPr>
          <a:xfrm>
            <a:off x="1239080" y="3247389"/>
            <a:ext cx="4212468" cy="156617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7000" tIns="27000" rIns="27000" bIns="27000" rtlCol="0" anchor="b"/>
          <a:lstStyle/>
          <a:p>
            <a:pPr algn="ctr">
              <a:lnSpc>
                <a:spcPct val="110000"/>
              </a:lnSpc>
              <a:spcBef>
                <a:spcPts val="150"/>
              </a:spcBef>
              <a:spcAft>
                <a:spcPts val="150"/>
              </a:spcAft>
            </a:pPr>
            <a:r>
              <a:rPr lang="en-US" sz="1200" dirty="0"/>
              <a:t>Tokens</a:t>
            </a:r>
            <a:endParaRPr lang="nl-BE" sz="1200" dirty="0"/>
          </a:p>
        </p:txBody>
      </p:sp>
      <p:sp>
        <p:nvSpPr>
          <p:cNvPr id="8" name="Rectangle 7"/>
          <p:cNvSpPr/>
          <p:nvPr/>
        </p:nvSpPr>
        <p:spPr>
          <a:xfrm>
            <a:off x="1239080" y="1344661"/>
            <a:ext cx="4212468" cy="179471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7000" tIns="27000" rIns="27000" bIns="27000" rtlCol="0" anchor="b"/>
          <a:lstStyle/>
          <a:p>
            <a:pPr algn="ctr">
              <a:lnSpc>
                <a:spcPct val="110000"/>
              </a:lnSpc>
              <a:spcBef>
                <a:spcPts val="150"/>
              </a:spcBef>
              <a:spcAft>
                <a:spcPts val="150"/>
              </a:spcAft>
            </a:pPr>
            <a:r>
              <a:rPr lang="en-US" sz="1200" dirty="0"/>
              <a:t>Authentication Services</a:t>
            </a:r>
            <a:endParaRPr lang="nl-BE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Claims-Based Authentication</a:t>
            </a:r>
            <a:endParaRPr lang="nl-B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C1D6CA9-D897-40BD-BA30-82EAC5A16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520" y="1282347"/>
            <a:ext cx="8532155" cy="358133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http://www.data-display.com/file/images/installations/orly-check-in-displays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895" y="1492972"/>
            <a:ext cx="1656184" cy="124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upload.wikimedia.org/wikipedia/commons/b/bb/US_Navy_110323-N-VA590-072_Family_members_of_U.S._military_personnel_board_a_flight_to_the_continental_United_States_during_an_authorized_voluntary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753" y="3305727"/>
            <a:ext cx="1782198" cy="118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7599" y="1465191"/>
            <a:ext cx="2080505" cy="1242138"/>
          </a:xfrm>
          <a:prstGeom prst="rect">
            <a:avLst/>
          </a:prstGeom>
        </p:spPr>
      </p:pic>
      <p:pic>
        <p:nvPicPr>
          <p:cNvPr id="3" name="Picture 2" descr="Stadhuis ANTWERPEN 1 (centrum) / ANTWERPEN foto Overzicht voorzijde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51" y="1492972"/>
            <a:ext cx="2042423" cy="123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141730" y="2730680"/>
            <a:ext cx="0" cy="617886"/>
          </a:xfrm>
          <a:prstGeom prst="straightConnector1">
            <a:avLst/>
          </a:prstGeom>
          <a:ln w="1270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410828" y="2730680"/>
            <a:ext cx="1410470" cy="833910"/>
          </a:xfrm>
          <a:prstGeom prst="straightConnector1">
            <a:avLst/>
          </a:prstGeom>
          <a:ln w="1270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28" idx="0"/>
          </p:cNvCxnSpPr>
          <p:nvPr/>
        </p:nvCxnSpPr>
        <p:spPr>
          <a:xfrm flipH="1">
            <a:off x="4296913" y="2730679"/>
            <a:ext cx="5057" cy="809576"/>
          </a:xfrm>
          <a:prstGeom prst="straightConnector1">
            <a:avLst/>
          </a:prstGeom>
          <a:ln w="1270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680012" y="2707330"/>
            <a:ext cx="1331792" cy="965273"/>
          </a:xfrm>
          <a:prstGeom prst="straightConnector1">
            <a:avLst/>
          </a:prstGeom>
          <a:ln w="1270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fbeeldingsresultaat voor boarding pass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180" y="3540255"/>
            <a:ext cx="2083468" cy="80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1446" y="3357119"/>
            <a:ext cx="1800833" cy="11341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39080" y="896110"/>
            <a:ext cx="663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How do you use the Airplane service?</a:t>
            </a:r>
            <a:endParaRPr lang="nl-BE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>
            <a:stCxn id="7" idx="2"/>
            <a:endCxn id="1036" idx="0"/>
          </p:cNvCxnSpPr>
          <p:nvPr/>
        </p:nvCxnSpPr>
        <p:spPr>
          <a:xfrm>
            <a:off x="6737852" y="2707330"/>
            <a:ext cx="0" cy="598397"/>
          </a:xfrm>
          <a:prstGeom prst="straightConnector1">
            <a:avLst/>
          </a:prstGeom>
          <a:ln w="1270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83D6D5A-8A5C-4B41-9876-FFE73AEFD939}"/>
              </a:ext>
            </a:extLst>
          </p:cNvPr>
          <p:cNvSpPr/>
          <p:nvPr/>
        </p:nvSpPr>
        <p:spPr>
          <a:xfrm>
            <a:off x="3271827" y="4319282"/>
            <a:ext cx="2066821" cy="34624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Access token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423256-C979-4769-8FF5-1CB6CB367FDE}"/>
              </a:ext>
            </a:extLst>
          </p:cNvPr>
          <p:cNvSpPr/>
          <p:nvPr/>
        </p:nvSpPr>
        <p:spPr>
          <a:xfrm>
            <a:off x="1341446" y="4487167"/>
            <a:ext cx="1800833" cy="34624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ID token</a:t>
            </a:r>
          </a:p>
        </p:txBody>
      </p:sp>
    </p:spTree>
    <p:extLst>
      <p:ext uri="{BB962C8B-B14F-4D97-AF65-F5344CB8AC3E}">
        <p14:creationId xmlns:p14="http://schemas.microsoft.com/office/powerpoint/2010/main" val="117663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mage result for tomorowland armbands 2017">
            <a:extLst>
              <a:ext uri="{FF2B5EF4-FFF2-40B4-BE49-F238E27FC236}">
                <a16:creationId xmlns:a16="http://schemas.microsoft.com/office/drawing/2014/main" id="{B9B93ABE-EC12-4966-8B0E-A1613D92EE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393" y="993775"/>
            <a:ext cx="2709862" cy="361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719DDB-D754-4792-8499-D19F1DBC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types of Access Tokens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A4462-B1BF-496F-9645-AE12AB0812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Image result for tomorrowland armbands 2017">
            <a:extLst>
              <a:ext uri="{FF2B5EF4-FFF2-40B4-BE49-F238E27FC236}">
                <a16:creationId xmlns:a16="http://schemas.microsoft.com/office/drawing/2014/main" id="{524D1054-952D-4CDF-8B8D-AAFF6D5FA6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7700" y="245745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5" name="AutoShape 4" descr="Image result for tomorrowland armbands 2017">
            <a:extLst>
              <a:ext uri="{FF2B5EF4-FFF2-40B4-BE49-F238E27FC236}">
                <a16:creationId xmlns:a16="http://schemas.microsoft.com/office/drawing/2014/main" id="{054BEE20-9990-4D01-8881-2E5BD5D16E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1034" name="Picture 10" descr="Image result for tomorrowland armbands 2017">
            <a:extLst>
              <a:ext uri="{FF2B5EF4-FFF2-40B4-BE49-F238E27FC236}">
                <a16:creationId xmlns:a16="http://schemas.microsoft.com/office/drawing/2014/main" id="{E8B35E8A-E42C-4D3B-9A1D-3EB00F27A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140" y="1384396"/>
            <a:ext cx="432048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719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7521" y="1146768"/>
            <a:ext cx="3874035" cy="3612935"/>
          </a:xfrm>
        </p:spPr>
        <p:txBody>
          <a:bodyPr/>
          <a:lstStyle/>
          <a:p>
            <a:r>
              <a:rPr lang="en-US" b="1" dirty="0"/>
              <a:t>WS-Federation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Aimed at: SOAP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Token type: SAML2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Published by: OASIS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published: 2002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WS-Federation is still widely used and supported, but its complicated setup and reliance on XML-standards make it unattractive for new development.</a:t>
            </a:r>
          </a:p>
          <a:p>
            <a:endParaRPr lang="en-US" dirty="0"/>
          </a:p>
          <a:p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Claims-Based Authentication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72000" y="1146767"/>
            <a:ext cx="4274481" cy="3612935"/>
          </a:xfrm>
        </p:spPr>
        <p:txBody>
          <a:bodyPr/>
          <a:lstStyle/>
          <a:p>
            <a:pPr algn="l"/>
            <a:r>
              <a:rPr lang="en-US" sz="1600" b="1" i="0" dirty="0">
                <a:latin typeface="+mn-lt"/>
              </a:rPr>
              <a:t>OAuth 2.0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latin typeface="+mn-lt"/>
              </a:rPr>
              <a:t>Aimed at: REST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latin typeface="+mn-lt"/>
              </a:rPr>
              <a:t>Token type: JSON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latin typeface="+mn-lt"/>
              </a:rPr>
              <a:t>Published by: IETF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latin typeface="+mn-lt"/>
              </a:rPr>
              <a:t>First published: 2012</a:t>
            </a:r>
          </a:p>
          <a:p>
            <a:pPr algn="l"/>
            <a:endParaRPr lang="en-US" sz="1600" i="0" dirty="0">
              <a:latin typeface="+mn-lt"/>
            </a:endParaRPr>
          </a:p>
          <a:p>
            <a:pPr algn="l"/>
            <a:r>
              <a:rPr lang="en-US" sz="1600" i="0" dirty="0">
                <a:latin typeface="+mn-lt"/>
              </a:rPr>
              <a:t>OAuth 1.0 was first published in 2010, but had a serious design flaw allowing session fixation attacks.</a:t>
            </a:r>
          </a:p>
          <a:p>
            <a:pPr algn="l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37522292"/>
      </p:ext>
    </p:extLst>
  </p:cSld>
  <p:clrMapOvr>
    <a:masterClrMapping/>
  </p:clrMapOvr>
</p:sld>
</file>

<file path=ppt/theme/theme1.xml><?xml version="1.0" encoding="utf-8"?>
<a:theme xmlns:a="http://schemas.openxmlformats.org/drawingml/2006/main" name="DD_master_page">
  <a:themeElements>
    <a:clrScheme name="Custom 28">
      <a:dk1>
        <a:srgbClr val="455565"/>
      </a:dk1>
      <a:lt1>
        <a:sysClr val="window" lastClr="FFFFFF"/>
      </a:lt1>
      <a:dk2>
        <a:srgbClr val="A2AAB2"/>
      </a:dk2>
      <a:lt2>
        <a:srgbClr val="656E71"/>
      </a:lt2>
      <a:accent1>
        <a:srgbClr val="69BE28"/>
      </a:accent1>
      <a:accent2>
        <a:srgbClr val="82DC3C"/>
      </a:accent2>
      <a:accent3>
        <a:srgbClr val="00B3A0"/>
      </a:accent3>
      <a:accent4>
        <a:srgbClr val="189BA9"/>
      </a:accent4>
      <a:accent5>
        <a:srgbClr val="437DB2"/>
      </a:accent5>
      <a:accent6>
        <a:srgbClr val="27AAE1"/>
      </a:accent6>
      <a:hlink>
        <a:srgbClr val="0784C1"/>
      </a:hlink>
      <a:folHlink>
        <a:srgbClr val="0784C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12700">
          <a:noFill/>
        </a:ln>
        <a:effectLst/>
      </a:spPr>
      <a:bodyPr lIns="36000" tIns="36000" rIns="36000" bIns="36000" anchor="ctr"/>
      <a:lstStyle>
        <a:defPPr algn="ctr" fontAlgn="auto">
          <a:lnSpc>
            <a:spcPct val="110000"/>
          </a:lnSpc>
          <a:spcBef>
            <a:spcPts val="200"/>
          </a:spcBef>
          <a:spcAft>
            <a:spcPts val="200"/>
          </a:spcAft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PT Guidelines_26 02 2014_v4" id="{0BC10357-EC50-4911-A748-C21717FBD21B}" vid="{E9D06FB4-3EBD-4EE0-910D-62CBDA6F39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9D33A83376F241B96FC317B2040BAF" ma:contentTypeVersion="5" ma:contentTypeDescription="Create a new document." ma:contentTypeScope="" ma:versionID="59ef597d6a75d36456d8987b68fe3918">
  <xsd:schema xmlns:xsd="http://www.w3.org/2001/XMLSchema" xmlns:xs="http://www.w3.org/2001/XMLSchema" xmlns:p="http://schemas.microsoft.com/office/2006/metadata/properties" xmlns:ns2="9c644b71-f2b7-4af3-8fc7-b12615162907" xmlns:ns3="54f3cedd-548f-4720-83cb-d6c05b93ad22" targetNamespace="http://schemas.microsoft.com/office/2006/metadata/properties" ma:root="true" ma:fieldsID="5acc792bdc0d5c19889f7a43467ba220" ns2:_="" ns3:_="">
    <xsd:import namespace="9c644b71-f2b7-4af3-8fc7-b12615162907"/>
    <xsd:import namespace="54f3cedd-548f-4720-83cb-d6c05b93ad2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644b71-f2b7-4af3-8fc7-b1261516290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f3cedd-548f-4720-83cb-d6c05b93ad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c644b71-f2b7-4af3-8fc7-b12615162907">
      <UserInfo>
        <DisplayName>Petr Bulicka (Europe)</DisplayName>
        <AccountId>6149</AccountId>
        <AccountType/>
      </UserInfo>
      <UserInfo>
        <DisplayName>Jana Svobodova (Europe)</DisplayName>
        <AccountId>2663</AccountId>
        <AccountType/>
      </UserInfo>
      <UserInfo>
        <DisplayName>Ruth Rowan (Group)</DisplayName>
        <AccountId>7627</AccountId>
        <AccountType/>
      </UserInfo>
      <UserInfo>
        <DisplayName>Jane Perry (AU)</DisplayName>
        <AccountId>4599</AccountId>
        <AccountType/>
      </UserInfo>
      <UserInfo>
        <DisplayName>Sean Cronin (Americas)</DisplayName>
        <AccountId>9344</AccountId>
        <AccountType/>
      </UserInfo>
      <UserInfo>
        <DisplayName>Renjith Philip (Group)</DisplayName>
        <AccountId>4434</AccountId>
        <AccountType/>
      </UserInfo>
      <UserInfo>
        <DisplayName>Heather Pope (AU)</DisplayName>
        <AccountId>9715</AccountId>
        <AccountType/>
      </UserInfo>
      <UserInfo>
        <DisplayName>Phumudzo Mufamadi (MEA)</DisplayName>
        <AccountId>10288</AccountId>
        <AccountType/>
      </UserInfo>
      <UserInfo>
        <DisplayName>Buhle Chauke (MEA)</DisplayName>
        <AccountId>4261</AccountId>
        <AccountType/>
      </UserInfo>
      <UserInfo>
        <DisplayName/>
        <AccountId>346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8040622-0D82-4996-8BB0-4B767CAA16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644b71-f2b7-4af3-8fc7-b12615162907"/>
    <ds:schemaRef ds:uri="54f3cedd-548f-4720-83cb-d6c05b93ad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7C7070-5768-412A-B9F8-33F98270A5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DEB37B-1B98-440A-A5C5-9240F9E373FB}">
  <ds:schemaRefs>
    <ds:schemaRef ds:uri="9c644b71-f2b7-4af3-8fc7-b12615162907"/>
    <ds:schemaRef ds:uri="http://purl.org/dc/elements/1.1/"/>
    <ds:schemaRef ds:uri="http://schemas.microsoft.com/office/2006/metadata/properties"/>
    <ds:schemaRef ds:uri="54f3cedd-548f-4720-83cb-d6c05b93ad22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1798</Words>
  <Application>Microsoft Office PowerPoint</Application>
  <PresentationFormat>On-screen Show (16:9)</PresentationFormat>
  <Paragraphs>282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Consolas</vt:lpstr>
      <vt:lpstr>Georgia</vt:lpstr>
      <vt:lpstr>Roboto Mono</vt:lpstr>
      <vt:lpstr>Source Sans Pro</vt:lpstr>
      <vt:lpstr>Wingdings</vt:lpstr>
      <vt:lpstr>DD_master_page</vt:lpstr>
      <vt:lpstr>PowerPoint Presentation</vt:lpstr>
      <vt:lpstr>OAuth 2.0 and OpenID Connect</vt:lpstr>
      <vt:lpstr>Basic Concepts</vt:lpstr>
      <vt:lpstr>Claims-Based Authentication</vt:lpstr>
      <vt:lpstr>Claims-Based Authentication</vt:lpstr>
      <vt:lpstr>Claims-Based Authentication</vt:lpstr>
      <vt:lpstr>Claims-Based Authentication</vt:lpstr>
      <vt:lpstr>Other types of Access Tokens</vt:lpstr>
      <vt:lpstr>Claims-Based Authentication</vt:lpstr>
      <vt:lpstr>OAuth 2.0 and OpenID Connect</vt:lpstr>
      <vt:lpstr>OAuth2 vs OpenID Connect</vt:lpstr>
      <vt:lpstr>OAuth2 vs OpenID Connect</vt:lpstr>
      <vt:lpstr>OAuth 2.0 and OpenID Connect</vt:lpstr>
      <vt:lpstr>JSON Web Token</vt:lpstr>
      <vt:lpstr>JSON Web Token</vt:lpstr>
      <vt:lpstr>OAuth 2.0 and OpenID Connect</vt:lpstr>
      <vt:lpstr>Implicit Flow</vt:lpstr>
      <vt:lpstr>Implicit Flow</vt:lpstr>
      <vt:lpstr>Implicit Flow</vt:lpstr>
      <vt:lpstr>Implicit Flow</vt:lpstr>
      <vt:lpstr>Implicit Flow</vt:lpstr>
      <vt:lpstr>Implicit Flow</vt:lpstr>
      <vt:lpstr>Implicit Flow</vt:lpstr>
      <vt:lpstr>Scopes</vt:lpstr>
      <vt:lpstr>Token Types</vt:lpstr>
      <vt:lpstr>Resource Owner Flow</vt:lpstr>
      <vt:lpstr>Resource Owner Flow</vt:lpstr>
      <vt:lpstr>Client Credentials Flow</vt:lpstr>
      <vt:lpstr>Client Credentials Flow</vt:lpstr>
      <vt:lpstr>Authorization Code Flow</vt:lpstr>
      <vt:lpstr>Authorization Code Flow</vt:lpstr>
      <vt:lpstr>Refresh Token Flow</vt:lpstr>
      <vt:lpstr>Refresh Token Flow</vt:lpstr>
      <vt:lpstr>Hybrid Flow</vt:lpstr>
      <vt:lpstr>Hybrid Flow</vt:lpstr>
      <vt:lpstr>.NET Core Authentication</vt:lpstr>
      <vt:lpstr>Bearer Tokens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Nick Verschueren</cp:lastModifiedBy>
  <cp:revision>17</cp:revision>
  <dcterms:modified xsi:type="dcterms:W3CDTF">2019-09-22T17:16:11Z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0x010100959D33A83376F241B96FC317B2040BAF</vt:lpwstr>
  </property>
  <property fmtid="{D5CDD505-2E9C-101B-9397-08002B2CF9AE}" pid="3" name="TaxKeyword">
    <vt:lpwstr/>
  </property>
  <property fmtid="{D5CDD505-2E9C-101B-9397-08002B2CF9AE}" pid="4" name="Legal entities">
    <vt:lpwstr>36;#Dimension Data|edb33c0e-8114-41a9-86c4-c0ab07ea06f9</vt:lpwstr>
  </property>
  <property fmtid="{D5CDD505-2E9C-101B-9397-08002B2CF9AE}" pid="5" name="Popular languages">
    <vt:lpwstr>38;#English (UK)|9e814b30-865d-4cca-a356-d249b3c61ecd</vt:lpwstr>
  </property>
  <property fmtid="{D5CDD505-2E9C-101B-9397-08002B2CF9AE}" pid="6" name="Industry verticals">
    <vt:lpwstr/>
  </property>
  <property fmtid="{D5CDD505-2E9C-101B-9397-08002B2CF9AE}" pid="7" name="Region">
    <vt:lpwstr>40;#Global|aec7d1b8-fe93-4232-a22d-2fd8f83d8d7d</vt:lpwstr>
  </property>
  <property fmtid="{D5CDD505-2E9C-101B-9397-08002B2CF9AE}" pid="8" name="Client segments">
    <vt:lpwstr/>
  </property>
  <property fmtid="{D5CDD505-2E9C-101B-9397-08002B2CF9AE}" pid="9" name="Functional areas">
    <vt:lpwstr>958;#Brand management|616aaaf2-9443-4eb8-b351-90129a6fd8c4</vt:lpwstr>
  </property>
  <property fmtid="{D5CDD505-2E9C-101B-9397-08002B2CF9AE}" pid="10" name="Alternative document type">
    <vt:lpwstr/>
  </property>
  <property fmtid="{D5CDD505-2E9C-101B-9397-08002B2CF9AE}" pid="11" name="Focus areas (Do not use)">
    <vt:lpwstr/>
  </property>
  <property fmtid="{D5CDD505-2E9C-101B-9397-08002B2CF9AE}" pid="12" name="Other campaigns">
    <vt:lpwstr/>
  </property>
  <property fmtid="{D5CDD505-2E9C-101B-9397-08002B2CF9AE}" pid="13" name="Other ownership per functional area">
    <vt:lpwstr/>
  </property>
  <property fmtid="{D5CDD505-2E9C-101B-9397-08002B2CF9AE}" pid="14" name="Strategic business values">
    <vt:lpwstr/>
  </property>
  <property fmtid="{D5CDD505-2E9C-101B-9397-08002B2CF9AE}" pid="15" name="Info security classification">
    <vt:lpwstr>68;#Approved for external / 3rd party use|9dffdf7b-61ac-49ec-a3d3-39ed771d688b</vt:lpwstr>
  </property>
  <property fmtid="{D5CDD505-2E9C-101B-9397-08002B2CF9AE}" pid="16" name="Service offers">
    <vt:lpwstr/>
  </property>
  <property fmtid="{D5CDD505-2E9C-101B-9397-08002B2CF9AE}" pid="17" name="Document Type">
    <vt:lpwstr>1743;#Brand collateral item|aaca4338-43f6-4965-a347-49973dd2a030</vt:lpwstr>
  </property>
  <property fmtid="{D5CDD505-2E9C-101B-9397-08002B2CF9AE}" pid="18" name="Primary campaign">
    <vt:lpwstr/>
  </property>
  <property fmtid="{D5CDD505-2E9C-101B-9397-08002B2CF9AE}" pid="19" name="SharedWithUsers">
    <vt:lpwstr>6149;#Petr Bulicka (Europe);#2663;#Jana Svobodova (Europe);#7627;#Ruth Rowan (Group);#4599;#Jane Perry (AU);#9344;#Sean Cronin (Americas);#4434;#Renjith Philip (Group);#9715;#Heather Pope (AU);#10288;#Phumudzo Mufamadi (MEA);#4261;#Buhle Chauke (MEA);#346</vt:lpwstr>
  </property>
</Properties>
</file>