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7" r:id="rId3"/>
    <p:sldId id="271" r:id="rId4"/>
    <p:sldId id="278" r:id="rId5"/>
    <p:sldId id="279" r:id="rId6"/>
    <p:sldId id="286" r:id="rId7"/>
    <p:sldId id="280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co.com/Jameco/Products/ProdDS/2742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8 – Schematic Builds</a:t>
            </a:r>
          </a:p>
          <a:p>
            <a:endParaRPr lang="en-US" dirty="0"/>
          </a:p>
          <a:p>
            <a:r>
              <a:rPr lang="en-US" dirty="0"/>
              <a:t>Section 3 – 555 Timer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Builds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555 timer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Breadboard circuit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Circuit schematics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Ohm’s Law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The 555 timer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5457B-ED62-7544-B514-C0DD873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639097"/>
            <a:ext cx="36182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Circuit</a:t>
            </a:r>
          </a:p>
        </p:txBody>
      </p:sp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64AFCACF-D019-3C48-B394-2E4513C8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63" y="640081"/>
            <a:ext cx="6039288" cy="505415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C97-30A2-004C-A992-4138B53B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54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1930-62A1-6646-818A-8BA66304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555 timer chip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9C004-AD60-F54C-8B1A-4C7B9707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7" y="640081"/>
            <a:ext cx="6350264" cy="531440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6E95-4137-294C-AC00-2271473C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700" dirty="0"/>
              <a:t> Circuit that has been shrunk down in size to make a little chip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 Same exact components however just scaled </a:t>
            </a:r>
            <a:r>
              <a:rPr lang="en-US" sz="1700" dirty="0" err="1"/>
              <a:t>wayyyyyy</a:t>
            </a:r>
            <a:r>
              <a:rPr lang="en-US" sz="1700" dirty="0"/>
              <a:t> down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Always check the </a:t>
            </a:r>
            <a:r>
              <a:rPr lang="en-US" sz="1700" dirty="0">
                <a:hlinkClick r:id="rId3"/>
              </a:rPr>
              <a:t>datasheet</a:t>
            </a:r>
            <a:r>
              <a:rPr lang="en-US" sz="1700" dirty="0"/>
              <a:t> to see what your circuit does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Typically the manufacturer and and model can be found at the top of the integrated circuit</a:t>
            </a:r>
          </a:p>
          <a:p>
            <a:pPr>
              <a:buFont typeface="Wingdings" pitchFamily="2" charset="2"/>
              <a:buChar char="q"/>
            </a:pPr>
            <a:endParaRPr lang="en-US" sz="1700" dirty="0"/>
          </a:p>
          <a:p>
            <a:pPr>
              <a:buFont typeface="Wingdings" pitchFamily="2" charset="2"/>
              <a:buChar char="q"/>
            </a:pPr>
            <a:endParaRPr lang="en-US" sz="1700" dirty="0"/>
          </a:p>
          <a:p>
            <a:pPr>
              <a:buFont typeface="Wingdings" pitchFamily="2" charset="2"/>
              <a:buChar char="q"/>
            </a:pPr>
            <a:endParaRPr lang="en-US" sz="17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E45A5-F47D-E244-8224-06E0D585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7690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8EBF-9D8E-D74D-BD99-0BF6B314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472A-BBFF-4C4C-92F5-F4A7E01D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33313"/>
            <a:ext cx="10081846" cy="62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774B55-DEEF-410A-9F9B-E3F6C9F7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98DCD-0E2A-C543-8D3B-9CEB0EC0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Metronome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B02A-5F74-1140-B69E-DEE975FC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DF9D-0366-C74E-88BE-591A03B26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8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6F63E5-80CB-48C0-8847-43E22C53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18D88-D9BB-4846-BF7B-49CBE4094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E6CEE-A5A7-4FF2-A9BA-8E59C72B3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BCA7C-1329-134D-BFC8-87EC4E96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68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C3EDB-6DE2-6741-B8FA-16DE08C2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56" y="516185"/>
            <a:ext cx="5696262" cy="58273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B17A1-41B3-E144-8D77-81EE270E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8943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Electronics &amp; Electricity</vt:lpstr>
      <vt:lpstr>Schematic Builds</vt:lpstr>
      <vt:lpstr>The big idea</vt:lpstr>
      <vt:lpstr>Integrated Circuit</vt:lpstr>
      <vt:lpstr>555 timer chip</vt:lpstr>
      <vt:lpstr>PowerPoint Presentation</vt:lpstr>
      <vt:lpstr>The Metronome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3</cp:revision>
  <dcterms:created xsi:type="dcterms:W3CDTF">2019-01-28T13:24:39Z</dcterms:created>
  <dcterms:modified xsi:type="dcterms:W3CDTF">2019-01-28T14:06:55Z</dcterms:modified>
</cp:coreProperties>
</file>