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9"/>
  </p:notesMasterIdLst>
  <p:handoutMasterIdLst>
    <p:handoutMasterId r:id="rId10"/>
  </p:handoutMasterIdLst>
  <p:sldIdLst>
    <p:sldId id="268" r:id="rId2"/>
    <p:sldId id="273" r:id="rId3"/>
    <p:sldId id="271" r:id="rId4"/>
    <p:sldId id="274" r:id="rId5"/>
    <p:sldId id="275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88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3/7/19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3/7/19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5AB7CBB-843F-464A-A764-71D6ADC27CFA}" type="datetime1">
              <a:rPr lang="en-US" smtClean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2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3/7/19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102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18681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6252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2063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3160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47521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4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51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3/7/19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6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3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3/7/19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3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3/7/19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64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3/7/19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3/7/19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3/7/19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44C8EB-1716-4988-ABBD-DA494D36AFF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2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junki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10 – Section 1- Magazine Cover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B2F2-4F86-4DE8-8747-CA6F980C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10 – Magazine Cover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4342E-CB65-4556-8D88-2CBDC760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343271-BE4B-7640-A71B-9A1E8C408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8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itchFamily="34" charset="0"/>
              </a:rPr>
              <a:t>Increasing our Photography manipulation skills in Photoshop</a:t>
            </a:r>
          </a:p>
          <a:p>
            <a:r>
              <a:rPr lang="en-US" dirty="0">
                <a:cs typeface="Arial" pitchFamily="34" charset="0"/>
              </a:rPr>
              <a:t>Laying out, organizing, and design a magazine cover</a:t>
            </a:r>
          </a:p>
          <a:p>
            <a:r>
              <a:rPr lang="en-US" dirty="0">
                <a:cs typeface="Arial" pitchFamily="34" charset="0"/>
              </a:rPr>
              <a:t>The Design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EC3FCFA-AD85-457E-9F1C-C0A01F9D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and Principles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8E9CEA-1179-4B8D-8180-C6E3F07AEF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Elements</a:t>
            </a:r>
          </a:p>
          <a:p>
            <a:pPr lvl="1"/>
            <a:r>
              <a:rPr lang="en-US" dirty="0"/>
              <a:t>Line</a:t>
            </a:r>
          </a:p>
          <a:p>
            <a:pPr lvl="1"/>
            <a:r>
              <a:rPr lang="en-US" dirty="0"/>
              <a:t>Shape and Form</a:t>
            </a:r>
          </a:p>
          <a:p>
            <a:pPr lvl="1"/>
            <a:r>
              <a:rPr lang="en-US" dirty="0"/>
              <a:t>Color</a:t>
            </a:r>
          </a:p>
          <a:p>
            <a:pPr lvl="2"/>
            <a:r>
              <a:rPr lang="en-US" dirty="0"/>
              <a:t>Primary</a:t>
            </a:r>
          </a:p>
          <a:p>
            <a:pPr lvl="2"/>
            <a:r>
              <a:rPr lang="en-US" dirty="0"/>
              <a:t>Secondary</a:t>
            </a:r>
          </a:p>
          <a:p>
            <a:pPr lvl="1"/>
            <a:r>
              <a:rPr lang="en-US" dirty="0"/>
              <a:t>Value</a:t>
            </a:r>
          </a:p>
          <a:p>
            <a:pPr lvl="1"/>
            <a:r>
              <a:rPr lang="en-US" dirty="0"/>
              <a:t>Space</a:t>
            </a:r>
          </a:p>
          <a:p>
            <a:pPr lvl="1"/>
            <a:r>
              <a:rPr lang="en-US" dirty="0"/>
              <a:t>Texture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A51F13-B4BB-48F4-B5D2-B0E12A7615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Principles</a:t>
            </a:r>
          </a:p>
          <a:p>
            <a:pPr lvl="1"/>
            <a:r>
              <a:rPr lang="en-US" dirty="0"/>
              <a:t>Pattern</a:t>
            </a:r>
          </a:p>
          <a:p>
            <a:pPr lvl="1"/>
            <a:r>
              <a:rPr lang="en-US" dirty="0"/>
              <a:t>Balance</a:t>
            </a:r>
          </a:p>
          <a:p>
            <a:pPr lvl="1"/>
            <a:r>
              <a:rPr lang="en-US" dirty="0"/>
              <a:t>Rules of Thirds</a:t>
            </a:r>
          </a:p>
          <a:p>
            <a:pPr lvl="1"/>
            <a:r>
              <a:rPr lang="en-US" dirty="0"/>
              <a:t>Unity and Variety</a:t>
            </a:r>
          </a:p>
          <a:p>
            <a:pPr lvl="1"/>
            <a:r>
              <a:rPr lang="en-US" dirty="0"/>
              <a:t>Movement and Rhythm</a:t>
            </a:r>
          </a:p>
          <a:p>
            <a:pPr lvl="1"/>
            <a:r>
              <a:rPr lang="en-US" dirty="0"/>
              <a:t>Emphasis</a:t>
            </a:r>
          </a:p>
          <a:p>
            <a:pPr lvl="1"/>
            <a:r>
              <a:rPr lang="en-US" dirty="0"/>
              <a:t>Proportion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5032-334D-482B-9501-CD1752D5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0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79B94A-1144-7042-8F3A-32E5C540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Magazine Covers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AC985A-657A-6042-A1A8-FA468951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Lets review some good magazine cover examples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5400" b="1" dirty="0">
                <a:hlinkClick r:id="rId2"/>
              </a:rPr>
              <a:t>https://</a:t>
            </a:r>
            <a:r>
              <a:rPr lang="en-US" sz="5400" b="1" dirty="0" err="1">
                <a:hlinkClick r:id="rId2"/>
              </a:rPr>
              <a:t>coverjunkie.com</a:t>
            </a:r>
            <a:r>
              <a:rPr lang="en-US" sz="5400" b="1" dirty="0">
                <a:hlinkClick r:id="rId2"/>
              </a:rPr>
              <a:t>/</a:t>
            </a:r>
            <a:endParaRPr lang="en-US" sz="54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F696E-F132-A942-B4F4-A47579E5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1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229E4-1CDA-1049-88FA-32DCC6D7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Magazine Cover Project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A17BE-345B-334A-AC1C-3D36E878B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en-US" dirty="0"/>
              <a:t>Photoshop document size 8 3 ⁄8” (</a:t>
            </a:r>
            <a:r>
              <a:rPr lang="en-US" b="1" dirty="0"/>
              <a:t>8.375”</a:t>
            </a:r>
            <a:r>
              <a:rPr lang="en-US" dirty="0"/>
              <a:t>) x 10 7 ⁄8” (</a:t>
            </a:r>
            <a:r>
              <a:rPr lang="en-US" b="1" dirty="0"/>
              <a:t>10.785”</a:t>
            </a:r>
            <a:r>
              <a:rPr lang="en-US" dirty="0"/>
              <a:t>) is an economical and common magazine page size.</a:t>
            </a:r>
          </a:p>
          <a:p>
            <a:r>
              <a:rPr lang="en-US" b="1" dirty="0"/>
              <a:t>Rough Sketch</a:t>
            </a:r>
            <a:r>
              <a:rPr lang="en-US" dirty="0"/>
              <a:t>. DUE Monday MARCH 11th</a:t>
            </a:r>
          </a:p>
          <a:p>
            <a:r>
              <a:rPr lang="en-US" b="1" dirty="0"/>
              <a:t>Final Design</a:t>
            </a:r>
            <a:r>
              <a:rPr lang="en-US" dirty="0"/>
              <a:t>. DUE MARCH 18th</a:t>
            </a:r>
            <a:endParaRPr lang="en-US" b="1" u="s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DEE54-4E1C-9942-A650-5D043DE8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65216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229E4-1CDA-1049-88FA-32DCC6D7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Rough Sketch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A17BE-345B-334A-AC1C-3D36E878B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en-US" b="1" dirty="0"/>
              <a:t>Requirements &amp; Criterion</a:t>
            </a:r>
          </a:p>
          <a:p>
            <a:pPr lvl="1"/>
            <a:r>
              <a:rPr lang="en-US" dirty="0"/>
              <a:t>Magazine Title or Name</a:t>
            </a:r>
          </a:p>
          <a:p>
            <a:pPr lvl="2"/>
            <a:r>
              <a:rPr lang="en-US" dirty="0"/>
              <a:t>Unique eye appealing font</a:t>
            </a:r>
          </a:p>
          <a:p>
            <a:pPr lvl="1"/>
            <a:r>
              <a:rPr lang="en-US" dirty="0"/>
              <a:t>This magazine edition theme</a:t>
            </a:r>
          </a:p>
          <a:p>
            <a:pPr lvl="1"/>
            <a:r>
              <a:rPr lang="en-US" dirty="0"/>
              <a:t>Call to Action headline</a:t>
            </a:r>
          </a:p>
          <a:p>
            <a:pPr lvl="1"/>
            <a:r>
              <a:rPr lang="en-US" dirty="0"/>
              <a:t>One Main Story</a:t>
            </a:r>
          </a:p>
          <a:p>
            <a:pPr lvl="1"/>
            <a:r>
              <a:rPr lang="en-US" dirty="0"/>
              <a:t>4 sub stories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DEE54-4E1C-9942-A650-5D043DE8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50902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176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Organic</vt:lpstr>
      <vt:lpstr>Photography</vt:lpstr>
      <vt:lpstr>Unit 10 – Magazine Cover</vt:lpstr>
      <vt:lpstr>The big idea</vt:lpstr>
      <vt:lpstr>Elements and Principles</vt:lpstr>
      <vt:lpstr>Magazine Covers</vt:lpstr>
      <vt:lpstr>Magazine Cover Project</vt:lpstr>
      <vt:lpstr>Rough Sketch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Photography</dc:title>
  <dc:creator>Nick Vertucci</dc:creator>
  <cp:lastModifiedBy>Nick Vertucci</cp:lastModifiedBy>
  <cp:revision>2</cp:revision>
  <dcterms:created xsi:type="dcterms:W3CDTF">2019-03-07T12:33:44Z</dcterms:created>
  <dcterms:modified xsi:type="dcterms:W3CDTF">2019-03-07T12:40:24Z</dcterms:modified>
</cp:coreProperties>
</file>