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9"/>
  </p:notesMasterIdLst>
  <p:handoutMasterIdLst>
    <p:handoutMasterId r:id="rId10"/>
  </p:handoutMasterIdLst>
  <p:sldIdLst>
    <p:sldId id="268" r:id="rId2"/>
    <p:sldId id="273" r:id="rId3"/>
    <p:sldId id="271" r:id="rId4"/>
    <p:sldId id="280" r:id="rId5"/>
    <p:sldId id="281" r:id="rId6"/>
    <p:sldId id="282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8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5AB7CBB-843F-464A-A764-71D6ADC27CFA}" type="datetime1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102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8681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252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2063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3160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7521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4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5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4C8EB-1716-4988-ABBD-DA494D36AFF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2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9 – Section 5- File formats and extensions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B2F2-4F86-4DE8-8747-CA6F980C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4342E-CB65-4556-8D88-2CBDC760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343271-BE4B-7640-A71B-9A1E8C408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formats and extensions</a:t>
            </a:r>
          </a:p>
        </p:txBody>
      </p:sp>
    </p:spTree>
    <p:extLst>
      <p:ext uri="{BB962C8B-B14F-4D97-AF65-F5344CB8AC3E}">
        <p14:creationId xmlns:p14="http://schemas.microsoft.com/office/powerpoint/2010/main" val="326648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itchFamily="34" charset="0"/>
              </a:rPr>
              <a:t>Understand different file formats that are available that make-up a digital photo</a:t>
            </a:r>
          </a:p>
          <a:p>
            <a:r>
              <a:rPr lang="en-US" dirty="0">
                <a:cs typeface="Arial" pitchFamily="34" charset="0"/>
              </a:rPr>
              <a:t>Recognize various file extensions and what they means</a:t>
            </a:r>
          </a:p>
          <a:p>
            <a:r>
              <a:rPr lang="en-US" dirty="0">
                <a:cs typeface="Arial" pitchFamily="34" charset="0"/>
              </a:rPr>
              <a:t>Best common practices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2239-1F88-E94F-9BE0-613C25B8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File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74D3-D93A-0D4A-996A-73C39A75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JPEG</a:t>
            </a:r>
          </a:p>
          <a:p>
            <a:r>
              <a:rPr lang="en-US" dirty="0"/>
              <a:t>PSD</a:t>
            </a:r>
          </a:p>
          <a:p>
            <a:r>
              <a:rPr lang="en-US" dirty="0"/>
              <a:t>PNG</a:t>
            </a:r>
          </a:p>
          <a:p>
            <a:r>
              <a:rPr lang="en-US" dirty="0"/>
              <a:t>TIFF</a:t>
            </a:r>
          </a:p>
          <a:p>
            <a:r>
              <a:rPr lang="en-US" dirty="0"/>
              <a:t>GIF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1508D-F12A-5E4D-BAB8-630F2892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8B20-2749-BA48-B200-7183AFAA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INFAMOUS JPEG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D6A66-365B-7542-AAC4-154A38D01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most well-known</a:t>
            </a:r>
          </a:p>
          <a:p>
            <a:r>
              <a:rPr lang="en-US" dirty="0"/>
              <a:t>An industry standard FOR COMPATABILITY</a:t>
            </a:r>
          </a:p>
          <a:p>
            <a:r>
              <a:rPr lang="en-US" dirty="0"/>
              <a:t>Want to share your images? Use JPEG as most social media platforms, print shops, or companies will be able to view it</a:t>
            </a:r>
          </a:p>
          <a:p>
            <a:r>
              <a:rPr lang="en-US" dirty="0"/>
              <a:t>Downside, no transparency and the image is compressed</a:t>
            </a:r>
          </a:p>
          <a:p>
            <a:r>
              <a:rPr lang="en-US" dirty="0"/>
              <a:t>Quality is not parallel to what the original</a:t>
            </a:r>
          </a:p>
          <a:p>
            <a:r>
              <a:rPr lang="en-US" dirty="0"/>
              <a:t>Try and save with MAX quality if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319C6-6E76-9847-9C5B-BC6C0061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7425-9E7D-E84F-9980-87BFE2A3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89EA-8CFC-AD46-BCD2-F2417C0C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Photoshop format</a:t>
            </a:r>
          </a:p>
          <a:p>
            <a:r>
              <a:rPr lang="en-US" dirty="0"/>
              <a:t>Default saving file for Photoshop, holds onto all edits and layers</a:t>
            </a:r>
          </a:p>
          <a:p>
            <a:r>
              <a:rPr lang="en-US" dirty="0"/>
              <a:t>Compatibility between adobe products</a:t>
            </a:r>
          </a:p>
          <a:p>
            <a:r>
              <a:rPr lang="en-US" dirty="0"/>
              <a:t>Not meant to be shared between people and platforms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C1349-F69A-814B-9512-9141A3F2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9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229E4-1CDA-1049-88FA-32DCC6D7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Backdrop Quiz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17BE-345B-334A-AC1C-3D36E878B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en-US" dirty="0"/>
              <a:t>Object should be placed in front of your backdrop</a:t>
            </a:r>
            <a:endParaRPr lang="en-US" b="1" dirty="0"/>
          </a:p>
          <a:p>
            <a:r>
              <a:rPr lang="en-US" b="1" dirty="0"/>
              <a:t>Developed on a canvas of 500x500 pixels</a:t>
            </a:r>
            <a:endParaRPr lang="en-US" b="1" u="sng" dirty="0"/>
          </a:p>
          <a:p>
            <a:r>
              <a:rPr lang="en-US" dirty="0"/>
              <a:t>DUE Friday, FEB 8</a:t>
            </a:r>
            <a:r>
              <a:rPr lang="en-US" baseline="30000" dirty="0"/>
              <a:t>th</a:t>
            </a:r>
            <a:r>
              <a:rPr lang="en-US" dirty="0"/>
              <a:t> via Google Classroom</a:t>
            </a:r>
          </a:p>
          <a:p>
            <a:r>
              <a:rPr lang="en-US" dirty="0"/>
              <a:t>Submit either the PSD </a:t>
            </a:r>
            <a:r>
              <a:rPr lang="en-US" dirty="0" err="1"/>
              <a:t>orJPEG</a:t>
            </a:r>
            <a:endParaRPr lang="en-US" dirty="0"/>
          </a:p>
          <a:p>
            <a:r>
              <a:rPr lang="en-US" dirty="0"/>
              <a:t>Focus on your object using the </a:t>
            </a:r>
            <a:r>
              <a:rPr lang="en-US"/>
              <a:t>magic wand, and eraser tools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DEE54-4E1C-9942-A650-5D043DE8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65216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208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Organic</vt:lpstr>
      <vt:lpstr>Photography</vt:lpstr>
      <vt:lpstr>Section 5</vt:lpstr>
      <vt:lpstr>The big idea</vt:lpstr>
      <vt:lpstr>Common File Formats</vt:lpstr>
      <vt:lpstr>THE INFAMOUS JPEG</vt:lpstr>
      <vt:lpstr>PSD</vt:lpstr>
      <vt:lpstr>Backdrop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Photography</dc:title>
  <dc:creator>Nick Vertucci</dc:creator>
  <cp:lastModifiedBy>Nick Vertucci</cp:lastModifiedBy>
  <cp:revision>4</cp:revision>
  <dcterms:created xsi:type="dcterms:W3CDTF">2018-12-19T13:40:59Z</dcterms:created>
  <dcterms:modified xsi:type="dcterms:W3CDTF">2019-02-06T13:29:06Z</dcterms:modified>
</cp:coreProperties>
</file>