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68" r:id="rId2"/>
    <p:sldId id="273" r:id="rId3"/>
    <p:sldId id="271" r:id="rId4"/>
    <p:sldId id="276" r:id="rId5"/>
    <p:sldId id="277" r:id="rId6"/>
    <p:sldId id="278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4" y="10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toshopessentials.com/photo-editing/healing-brus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– Section 7- Spot Healing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7– Spot Healing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9</a:t>
            </a:r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Usage of the spot healing tool</a:t>
            </a:r>
          </a:p>
          <a:p>
            <a:r>
              <a:rPr lang="en-US" dirty="0">
                <a:cs typeface="Arial" pitchFamily="34" charset="0"/>
              </a:rPr>
              <a:t>Removal of blemishes, wrinkles, imperfections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FBCB-C3DA-FB4D-A285-7965A94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Spot Healing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0C5D-BCD6-FB48-BF74-C767553F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Photoshop's Spot Healing Brush is basically a </a:t>
            </a:r>
            <a:r>
              <a:rPr lang="en-US" i="1" dirty="0"/>
              <a:t>texture replacement tool</a:t>
            </a:r>
            <a:r>
              <a:rPr lang="en-US" dirty="0"/>
              <a:t>. </a:t>
            </a:r>
          </a:p>
          <a:p>
            <a:r>
              <a:rPr lang="en-US" dirty="0"/>
              <a:t>It takes damaged or unwanted texture from one area and replaces it with good texture from the surrounding area. </a:t>
            </a:r>
          </a:p>
          <a:p>
            <a:r>
              <a:rPr lang="en-US" dirty="0"/>
              <a:t>The good texture is then blended with the problem area's original tone and color to "heal" the image with seamless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404C6-454F-7549-BEA5-FABEA04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D1B2-2913-A148-B1D9-9341A7CA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Healing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8324-B3F8-054E-AD2C-50638135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Spot Healing Brush is similar to its big brother, the standard </a:t>
            </a:r>
            <a:r>
              <a:rPr lang="en-US" u="sng" dirty="0">
                <a:hlinkClick r:id="rId2" tooltip="View tutorial"/>
              </a:rPr>
              <a:t>Healing Brush</a:t>
            </a:r>
            <a:r>
              <a:rPr lang="en-US" dirty="0"/>
              <a:t>. </a:t>
            </a:r>
          </a:p>
          <a:p>
            <a:r>
              <a:rPr lang="en-US" dirty="0"/>
              <a:t>While the Healing Brush makes us choose the good texture ourselves, the Spot Healing Brush chooses texture all on its own, and that makes it much faster to use. </a:t>
            </a:r>
          </a:p>
          <a:p>
            <a:r>
              <a:rPr lang="en-US" dirty="0"/>
              <a:t>When retouching skin, we just click on a blemish with the Spot Healing Brush, and like magic, the blemish is gone!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7C7E-74D9-3547-B513-A3E7BF9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1F1F-A990-B342-ABB4-30D8B965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Healing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20B5-6C7E-154B-AD07-E527F99F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your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BLANK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LABEL the layer Spot Healing Tool</a:t>
            </a:r>
          </a:p>
          <a:p>
            <a:pPr lvl="1"/>
            <a:r>
              <a:rPr lang="en-US" dirty="0"/>
              <a:t>Make sure the layer is above the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Spot Healing Brush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SAMPLE ALL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CONTENT AWARE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CFB2F-87BB-D549-8B96-6F83C7DD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7ABB6-34CB-734F-B752-93A501DD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22" y="2603291"/>
            <a:ext cx="1608364" cy="3505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8A40F-DA11-154B-B973-1EFEBB06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905" y="3246410"/>
            <a:ext cx="30353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BF99C-DE29-324E-916F-3FC37B3D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05" y="4444966"/>
            <a:ext cx="294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79B94A-1144-7042-8F3A-32E5C54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Healing Assignment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C985A-657A-6042-A1A8-FA468951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or use of demo image</a:t>
            </a:r>
          </a:p>
          <a:p>
            <a:r>
              <a:rPr lang="en-US" dirty="0"/>
              <a:t>Using the spot healing tool remove wrinkles or skin imperfections</a:t>
            </a:r>
          </a:p>
          <a:p>
            <a:r>
              <a:rPr lang="en-US" dirty="0"/>
              <a:t>Portrait images only</a:t>
            </a:r>
          </a:p>
          <a:p>
            <a:r>
              <a:rPr lang="en-US" dirty="0"/>
              <a:t>DUE MONDAY, March 4</a:t>
            </a:r>
            <a:r>
              <a:rPr lang="en-US" baseline="30000" dirty="0"/>
              <a:t>th</a:t>
            </a:r>
            <a:r>
              <a:rPr lang="en-US" dirty="0"/>
              <a:t> at the end of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696E-F132-A942-B4F4-A47579E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Photography</vt:lpstr>
      <vt:lpstr>Section 7– Spot Healing</vt:lpstr>
      <vt:lpstr>The big idea</vt:lpstr>
      <vt:lpstr>The Spot Healing Tool</vt:lpstr>
      <vt:lpstr>Spot Healing Tool</vt:lpstr>
      <vt:lpstr>Spot Healing Tool</vt:lpstr>
      <vt:lpstr>Spot Healing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4</cp:revision>
  <dcterms:created xsi:type="dcterms:W3CDTF">2018-12-19T13:40:59Z</dcterms:created>
  <dcterms:modified xsi:type="dcterms:W3CDTF">2019-02-27T13:11:49Z</dcterms:modified>
</cp:coreProperties>
</file>