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"/>
  </p:notesMasterIdLst>
  <p:handoutMasterIdLst>
    <p:handoutMasterId r:id="rId7"/>
  </p:handoutMasterIdLst>
  <p:sldIdLst>
    <p:sldId id="268" r:id="rId2"/>
    <p:sldId id="273" r:id="rId3"/>
    <p:sldId id="271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B7CBB-843F-464A-A764-71D6ADC27CFA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02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868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52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6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316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7521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4C8EB-1716-4988-ABBD-DA494D36AFF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9 – Section 9- 80 Day </a:t>
            </a:r>
            <a:r>
              <a:rPr lang="en-US" dirty="0" err="1"/>
              <a:t>Challenege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B2F2-4F86-4DE8-8747-CA6F980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9– 80 Day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4342E-CB65-4556-8D88-2CBDC76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43271-BE4B-7640-A71B-9A1E8C408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9</a:t>
            </a:r>
          </a:p>
        </p:txBody>
      </p:sp>
    </p:spTree>
    <p:extLst>
      <p:ext uri="{BB962C8B-B14F-4D97-AF65-F5344CB8AC3E}">
        <p14:creationId xmlns:p14="http://schemas.microsoft.com/office/powerpoint/2010/main" val="32664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Creating a daily collage</a:t>
            </a:r>
          </a:p>
          <a:p>
            <a:r>
              <a:rPr lang="en-US" dirty="0">
                <a:cs typeface="Arial" pitchFamily="34" charset="0"/>
              </a:rPr>
              <a:t>Based off the popular 365 day challenge</a:t>
            </a:r>
          </a:p>
          <a:p>
            <a:r>
              <a:rPr lang="en-US" dirty="0">
                <a:cs typeface="Arial" pitchFamily="34" charset="0"/>
              </a:rPr>
              <a:t>Simple constraints</a:t>
            </a:r>
          </a:p>
          <a:p>
            <a:r>
              <a:rPr lang="en-US" dirty="0">
                <a:cs typeface="Arial" pitchFamily="34" charset="0"/>
              </a:rPr>
              <a:t>GOOD LUCK!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FBCB-C3DA-FB4D-A285-7965A942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80 Day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0C5D-BCD6-FB48-BF74-C767553F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self-portrait every day for 80 days</a:t>
            </a:r>
          </a:p>
          <a:p>
            <a:r>
              <a:rPr lang="en-US" dirty="0"/>
              <a:t>The only rule is that </a:t>
            </a:r>
            <a:r>
              <a:rPr lang="en-US" sz="4800" b="1" dirty="0"/>
              <a:t>YOU</a:t>
            </a:r>
            <a:r>
              <a:rPr lang="en-US" dirty="0"/>
              <a:t> have to hit the shutter button (or remote)</a:t>
            </a:r>
          </a:p>
          <a:p>
            <a:r>
              <a:rPr lang="en-US" dirty="0"/>
              <a:t>At least some part of you must be in the photo</a:t>
            </a:r>
          </a:p>
          <a:p>
            <a:r>
              <a:rPr lang="en-US" dirty="0"/>
              <a:t>Should be added daily to your 80 day challenge page on your portfolio</a:t>
            </a:r>
          </a:p>
          <a:p>
            <a:pPr lvl="1"/>
            <a:r>
              <a:rPr lang="en-US" dirty="0"/>
              <a:t>Descending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404C6-454F-7549-BEA5-FABEA04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Photography</vt:lpstr>
      <vt:lpstr>Section 9– 80 Day Challenge</vt:lpstr>
      <vt:lpstr>The big idea</vt:lpstr>
      <vt:lpstr>The 80 Day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</dc:title>
  <dc:creator>Nick Vertucci</dc:creator>
  <cp:lastModifiedBy>Nick Vertucci</cp:lastModifiedBy>
  <cp:revision>5</cp:revision>
  <dcterms:created xsi:type="dcterms:W3CDTF">2018-12-19T13:40:59Z</dcterms:created>
  <dcterms:modified xsi:type="dcterms:W3CDTF">2019-02-28T12:35:49Z</dcterms:modified>
</cp:coreProperties>
</file>